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257" r:id="rId3"/>
    <p:sldId id="258" r:id="rId4"/>
    <p:sldId id="259" r:id="rId5"/>
    <p:sldId id="260" r:id="rId6"/>
    <p:sldId id="261" r:id="rId7"/>
    <p:sldId id="262" r:id="rId8"/>
    <p:sldId id="263" r:id="rId9"/>
    <p:sldId id="264" r:id="rId10"/>
    <p:sldId id="305" r:id="rId11"/>
    <p:sldId id="266" r:id="rId12"/>
    <p:sldId id="306" r:id="rId13"/>
    <p:sldId id="268" r:id="rId14"/>
    <p:sldId id="307"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310" r:id="rId31"/>
    <p:sldId id="286" r:id="rId32"/>
    <p:sldId id="287" r:id="rId33"/>
    <p:sldId id="288" r:id="rId34"/>
    <p:sldId id="289" r:id="rId35"/>
    <p:sldId id="290" r:id="rId36"/>
    <p:sldId id="291" r:id="rId37"/>
    <p:sldId id="292" r:id="rId38"/>
    <p:sldId id="308" r:id="rId39"/>
    <p:sldId id="294" r:id="rId40"/>
    <p:sldId id="295" r:id="rId41"/>
    <p:sldId id="296" r:id="rId42"/>
    <p:sldId id="297" r:id="rId43"/>
    <p:sldId id="298" r:id="rId44"/>
    <p:sldId id="299" r:id="rId45"/>
    <p:sldId id="300" r:id="rId46"/>
    <p:sldId id="301" r:id="rId47"/>
    <p:sldId id="302" r:id="rId48"/>
    <p:sldId id="309" r:id="rId49"/>
  </p:sldIdLst>
  <p:sldSz cx="12192000" cy="6858000"/>
  <p:notesSz cx="6858000" cy="9144000"/>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7" d="100"/>
          <a:sy n="67" d="100"/>
        </p:scale>
        <p:origin x="48" y="32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2AC804-2436-45EF-9AB6-DD21FB7B951C}"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2867F3-1AB2-4482-8AA0-41404AD0EACA}" type="slidenum">
              <a:rPr lang="en-US" smtClean="0"/>
              <a:t>‹#›</a:t>
            </a:fld>
            <a:endParaRPr lang="en-US"/>
          </a:p>
        </p:txBody>
      </p:sp>
    </p:spTree>
    <p:extLst>
      <p:ext uri="{BB962C8B-B14F-4D97-AF65-F5344CB8AC3E}">
        <p14:creationId xmlns:p14="http://schemas.microsoft.com/office/powerpoint/2010/main" val="1567635897"/>
      </p:ext>
    </p:extLst>
  </p:cSld>
  <p:clrMapOvr>
    <a:masterClrMapping/>
  </p:clrMapOv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2AC804-2436-45EF-9AB6-DD21FB7B951C}" type="datetimeFigureOut">
              <a:rPr lang="en-US" smtClean="0"/>
              <a:t>12/4/2025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2867F3-1AB2-4482-8AA0-41404AD0EACA}" type="slidenum">
              <a:rPr lang="en-US" smtClean="0"/>
              <a:t>‹#›</a:t>
            </a:fld>
            <a:endParaRPr lang="en-US"/>
          </a:p>
        </p:txBody>
      </p:sp>
    </p:spTree>
    <p:extLst>
      <p:ext uri="{BB962C8B-B14F-4D97-AF65-F5344CB8AC3E}">
        <p14:creationId xmlns:p14="http://schemas.microsoft.com/office/powerpoint/2010/main" val="887405134"/>
      </p:ext>
    </p:extLst>
  </p:cSld>
  <p:clrMap bg1="lt1" tx1="dk1" bg2="lt2" tx2="dk2" accent1="accent1" accent2="accent2" accent3="accent3" accent4="accent4" accent5="accent5" accent6="accent6" hlink="hlink" folHlink="folHlink"/>
  <p:sldLayoutIdLst>
    <p:sldLayoutId id="2147483649" r:id="rId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Tree>
    <p:extLst>
      <p:ext uri="{BB962C8B-B14F-4D97-AF65-F5344CB8AC3E}">
        <p14:creationId xmlns:p14="http://schemas.microsoft.com/office/powerpoint/2010/main" val="17631670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AC450F-70AD-6C6E-D3BE-7D03DF975AD1}"/>
              </a:ext>
            </a:extLst>
          </p:cNvPr>
          <p:cNvPicPr>
            <a:picLocks noChangeAspect="1"/>
          </p:cNvPicPr>
          <p:nvPr/>
        </p:nvPicPr>
        <p:blipFill>
          <a:blip r:embed="rId2"/>
          <a:stretch>
            <a:fillRect/>
          </a:stretch>
        </p:blipFill>
        <p:spPr>
          <a:xfrm>
            <a:off x="1024632" y="915394"/>
            <a:ext cx="10193185" cy="5071110"/>
          </a:xfrm>
          <a:prstGeom prst="rect">
            <a:avLst/>
          </a:prstGeom>
        </p:spPr>
      </p:pic>
      <p:sp>
        <p:nvSpPr>
          <p:cNvPr id="3" name="Rectangle 2"/>
          <p:cNvSpPr/>
          <p:nvPr/>
        </p:nvSpPr>
        <p:spPr>
          <a:xfrm>
            <a:off x="2576223" y="2560319"/>
            <a:ext cx="7076660" cy="1477328"/>
          </a:xfrm>
          <a:prstGeom prst="rect">
            <a:avLst/>
          </a:prstGeom>
        </p:spPr>
        <p:txBody>
          <a:bodyPr wrap="square">
            <a:spAutoFit/>
          </a:bodyPr>
          <a:lstStyle/>
          <a:p>
            <a:pPr algn="ctr">
              <a:lnSpc>
                <a:spcPct val="150000"/>
              </a:lnSpc>
              <a:spcAft>
                <a:spcPct val="0"/>
              </a:spcAft>
            </a:pPr>
            <a:r>
              <a:rPr lang="en-US" sz="36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NÀO HỠI DÂN XION</a:t>
            </a:r>
            <a:endParaRPr lang="en-US" sz="3600">
              <a:solidFill>
                <a:srgbClr val="7030A0"/>
              </a:solidFill>
              <a:latin typeface="Times New Roman" pitchFamily="18" charset="0"/>
              <a:ea typeface="Calibri" pitchFamily="34" charset="0"/>
              <a:cs typeface="Times New Roman" pitchFamily="18" charset="0"/>
            </a:endParaRPr>
          </a:p>
          <a:p>
            <a:pPr algn="ctr">
              <a:lnSpc>
                <a:spcPct val="150000"/>
              </a:lnSpc>
              <a:spcAft>
                <a:spcPct val="0"/>
              </a:spcAft>
            </a:pPr>
            <a:r>
              <a:rPr lang="en-US" sz="24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Lm. Mi Trầm</a:t>
            </a:r>
            <a:endParaRPr lang="en-US" sz="2400">
              <a:solidFill>
                <a:srgbClr val="7030A0"/>
              </a:solidFill>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23330767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003823"/>
          </a:xfrm>
          <a:prstGeom prst="rect">
            <a:avLst/>
          </a:prstGeom>
        </p:spPr>
        <p:txBody>
          <a:bodyPr wrap="square">
            <a:spAutoFit/>
          </a:bodyPr>
          <a:lstStyle/>
          <a:p>
            <a:pPr algn="just">
              <a:lnSpc>
                <a:spcPct val="150000"/>
              </a:lnSpc>
              <a:spcAft>
                <a:spcPct val="0"/>
              </a:spcAft>
            </a:pPr>
            <a:r>
              <a:rPr lang="en-US" sz="66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66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i="1"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Nào hỡi dân Xi-on nầy Chúa sắp đến rồi mau mau ra đón Người, nầy Chúa đến, nầy Chúa đến cứu thoát dân Người</a:t>
            </a:r>
            <a:r>
              <a:rPr lang="en-US" sz="6600" i="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6600">
              <a:solidFill>
                <a:srgbClr val="7030A0"/>
              </a:solidFill>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41831608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003823"/>
          </a:xfrm>
          <a:prstGeom prst="rect">
            <a:avLst/>
          </a:prstGeom>
        </p:spPr>
        <p:txBody>
          <a:bodyPr wrap="square">
            <a:spAutoFit/>
          </a:bodyPr>
          <a:lstStyle/>
          <a:p>
            <a:pPr algn="just">
              <a:lnSpc>
                <a:spcPct val="150000"/>
              </a:lnSpc>
              <a:spcAft>
                <a:spcPct val="0"/>
              </a:spcAft>
            </a:pPr>
            <a:r>
              <a:rPr lang="en-US" sz="66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1</a:t>
            </a:r>
            <a:r>
              <a:rPr lang="en-US" sz="66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Chúa là Đấng chăn dắt Is ra en, xin Người lắng tai nghe. Chúa là Đấng dẫn đưa Giu se như mục tử chăn dắt đoàn chiên</a:t>
            </a:r>
            <a:r>
              <a:rPr lang="en-US" sz="66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66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21087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003823"/>
          </a:xfrm>
          <a:prstGeom prst="rect">
            <a:avLst/>
          </a:prstGeom>
        </p:spPr>
        <p:txBody>
          <a:bodyPr wrap="square">
            <a:spAutoFit/>
          </a:bodyPr>
          <a:lstStyle/>
          <a:p>
            <a:pPr algn="just">
              <a:lnSpc>
                <a:spcPct val="150000"/>
              </a:lnSpc>
              <a:spcAft>
                <a:spcPct val="0"/>
              </a:spcAft>
            </a:pPr>
            <a:r>
              <a:rPr lang="en-US" sz="66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66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i="1"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Nào hỡi dân Xi-on nầy Chúa sắp đến rồi mau mau ra đón Người, nầy Chúa đến, nầy Chúa đến cứu thoát dân Người</a:t>
            </a:r>
            <a:r>
              <a:rPr lang="en-US" sz="6600" i="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66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76870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003823"/>
          </a:xfrm>
          <a:prstGeom prst="rect">
            <a:avLst/>
          </a:prstGeom>
        </p:spPr>
        <p:txBody>
          <a:bodyPr wrap="square">
            <a:spAutoFit/>
          </a:bodyPr>
          <a:lstStyle/>
          <a:p>
            <a:pPr algn="just">
              <a:lnSpc>
                <a:spcPct val="150000"/>
              </a:lnSpc>
              <a:spcAft>
                <a:spcPct val="0"/>
              </a:spcAft>
            </a:pPr>
            <a:r>
              <a:rPr lang="en-US" sz="66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2</a:t>
            </a:r>
            <a:r>
              <a:rPr lang="en-US" sz="66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Ôi lạy Chúa mau đến với muôn dân, xin dọi chiếu Thiên Nhan Chúa dẫn lối thoát bao gian nan, ôi tình Chúa soi chiếu trần gian</a:t>
            </a:r>
            <a:r>
              <a:rPr lang="en-US" sz="66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66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52060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003823"/>
          </a:xfrm>
          <a:prstGeom prst="rect">
            <a:avLst/>
          </a:prstGeom>
        </p:spPr>
        <p:txBody>
          <a:bodyPr wrap="square">
            <a:spAutoFit/>
          </a:bodyPr>
          <a:lstStyle/>
          <a:p>
            <a:pPr algn="just">
              <a:lnSpc>
                <a:spcPct val="150000"/>
              </a:lnSpc>
              <a:spcAft>
                <a:spcPct val="0"/>
              </a:spcAft>
            </a:pPr>
            <a:r>
              <a:rPr lang="en-US" sz="66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66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i="1"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Nào hỡi dân Xi-on nầy Chúa sắp đến rồi mau mau ra đón Người, nầy Chúa đến, nầy Chúa đến cứu thoát dân Người</a:t>
            </a:r>
            <a:r>
              <a:rPr lang="en-US" sz="6600" i="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66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35295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2855" y="144380"/>
            <a:ext cx="11903242" cy="6186309"/>
          </a:xfrm>
          <a:prstGeom prst="rect">
            <a:avLst/>
          </a:prstGeom>
        </p:spPr>
        <p:txBody>
          <a:bodyPr wrap="square">
            <a:spAutoFit/>
          </a:bodyPr>
          <a:lstStyle/>
          <a:p>
            <a:pPr algn="just">
              <a:lnSpc>
                <a:spcPct val="150000"/>
              </a:lnSpc>
              <a:spcAft>
                <a:spcPct val="0"/>
              </a:spcAft>
            </a:pPr>
            <a:r>
              <a:rPr lang="en-US" sz="66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3</a:t>
            </a:r>
            <a:r>
              <a:rPr lang="en-US" sz="66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Chúa trồng những cây cối lá xanh tươi, ban nguồn sống cho cây Chúa gìn giữ cháu con mai sau, uy quyền Chúa tôn kính mọi nơi.</a:t>
            </a:r>
          </a:p>
        </p:txBody>
      </p:sp>
    </p:spTree>
    <p:extLst>
      <p:ext uri="{BB962C8B-B14F-4D97-AF65-F5344CB8AC3E}">
        <p14:creationId xmlns:p14="http://schemas.microsoft.com/office/powerpoint/2010/main" val="10525844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003823"/>
          </a:xfrm>
          <a:prstGeom prst="rect">
            <a:avLst/>
          </a:prstGeom>
        </p:spPr>
        <p:txBody>
          <a:bodyPr wrap="square">
            <a:spAutoFit/>
          </a:bodyPr>
          <a:lstStyle/>
          <a:p>
            <a:pPr algn="just">
              <a:lnSpc>
                <a:spcPct val="150000"/>
              </a:lnSpc>
              <a:spcAft>
                <a:spcPct val="0"/>
              </a:spcAft>
            </a:pPr>
            <a:r>
              <a:rPr lang="en-US" sz="66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66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i="1"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Nào hỡi dân Xi-on nầy Chúa sắp đến rồi mau mau ra đón Người, nầy Chúa đến, nầy Chúa đến cứu thoát dân Người</a:t>
            </a:r>
            <a:r>
              <a:rPr lang="en-US" sz="6600" i="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66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677597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Tree>
    <p:extLst>
      <p:ext uri="{BB962C8B-B14F-4D97-AF65-F5344CB8AC3E}">
        <p14:creationId xmlns:p14="http://schemas.microsoft.com/office/powerpoint/2010/main" val="24361470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ACEDDC-547B-0E34-2F94-2BD5C7F55CD0}"/>
              </a:ext>
            </a:extLst>
          </p:cNvPr>
          <p:cNvPicPr>
            <a:picLocks noChangeAspect="1"/>
          </p:cNvPicPr>
          <p:nvPr/>
        </p:nvPicPr>
        <p:blipFill>
          <a:blip r:embed="rId2"/>
          <a:srcRect t="12937" b="14262"/>
          <a:stretch>
            <a:fillRect/>
          </a:stretch>
        </p:blipFill>
        <p:spPr>
          <a:xfrm>
            <a:off x="0" y="1282"/>
            <a:ext cx="12191980" cy="6856718"/>
          </a:xfrm>
          <a:prstGeom prst="rect">
            <a:avLst/>
          </a:prstGeom>
        </p:spPr>
      </p:pic>
      <p:sp>
        <p:nvSpPr>
          <p:cNvPr id="2" name="Rectangle: Rounded Corners 1">
            <a:extLst>
              <a:ext uri="{FF2B5EF4-FFF2-40B4-BE49-F238E27FC236}">
                <a16:creationId xmlns:a16="http://schemas.microsoft.com/office/drawing/2014/main" id="{A8185671-0EF1-9E8D-9551-C71937973145}"/>
              </a:ext>
            </a:extLst>
          </p:cNvPr>
          <p:cNvSpPr/>
          <p:nvPr/>
        </p:nvSpPr>
        <p:spPr>
          <a:xfrm>
            <a:off x="3184358" y="240632"/>
            <a:ext cx="5823284" cy="1283368"/>
          </a:xfrm>
          <a:prstGeom prst="round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ĐÁP CA </a:t>
            </a:r>
          </a:p>
        </p:txBody>
      </p:sp>
      <p:sp>
        <p:nvSpPr>
          <p:cNvPr id="5" name="TextBox 4">
            <a:extLst>
              <a:ext uri="{FF2B5EF4-FFF2-40B4-BE49-F238E27FC236}">
                <a16:creationId xmlns:a16="http://schemas.microsoft.com/office/drawing/2014/main" id="{CE2C7636-1D84-830D-7262-9BFFBAC22390}"/>
              </a:ext>
            </a:extLst>
          </p:cNvPr>
          <p:cNvSpPr txBox="1"/>
          <p:nvPr/>
        </p:nvSpPr>
        <p:spPr>
          <a:xfrm>
            <a:off x="731519" y="2321780"/>
            <a:ext cx="10766067" cy="2989601"/>
          </a:xfrm>
          <a:prstGeom prst="rect">
            <a:avLst/>
          </a:prstGeom>
          <a:noFill/>
        </p:spPr>
        <p:txBody>
          <a:bodyPr wrap="square">
            <a:spAutoFit/>
          </a:bodyPr>
          <a:lstStyle/>
          <a:p>
            <a:pPr lvl="0" algn="just">
              <a:lnSpc>
                <a:spcPct val="107000"/>
              </a:lnSpc>
              <a:spcAft>
                <a:spcPts val="800"/>
              </a:spcAft>
              <a:defRPr/>
            </a:pPr>
            <a:r>
              <a:rPr lang="en-US" sz="6000" i="1" smtClean="0">
                <a:latin typeface="Times New Roman" panose="02020603050405020304" pitchFamily="18" charset="0"/>
                <a:cs typeface="Times New Roman" panose="02020603050405020304" pitchFamily="18" charset="0"/>
              </a:rPr>
              <a:t>Triều đại người nở hoa công chính, thái bình luôn thịnh trị, tới ngày nào tuế nguyệt chẳng còn.</a:t>
            </a:r>
            <a:endParaRPr kumimoji="0" lang="en-US" sz="6000" b="0" i="0" u="none" strike="noStrike" kern="100" cap="none" spc="0" normalizeH="0" baseline="0" noProof="0">
              <a:ln>
                <a:noFill/>
              </a:ln>
              <a:solidFill>
                <a:prstClr val="black"/>
              </a:solidFill>
              <a:effectLst/>
              <a:uLnTx/>
              <a:uFillTx/>
              <a:latin typeface="Times New Roman" pitchFamily="18" charset="0"/>
              <a:ea typeface="Aptos" panose="020B0004020202020204" pitchFamily="34" charset="0"/>
              <a:cs typeface="Times New Roman" pitchFamily="18" charset="0"/>
            </a:endParaRPr>
          </a:p>
        </p:txBody>
      </p:sp>
    </p:spTree>
    <p:extLst>
      <p:ext uri="{BB962C8B-B14F-4D97-AF65-F5344CB8AC3E}">
        <p14:creationId xmlns:p14="http://schemas.microsoft.com/office/powerpoint/2010/main" val="12275461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Tree>
    <p:extLst>
      <p:ext uri="{BB962C8B-B14F-4D97-AF65-F5344CB8AC3E}">
        <p14:creationId xmlns:p14="http://schemas.microsoft.com/office/powerpoint/2010/main" val="35745304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ACEDDC-547B-0E34-2F94-2BD5C7F55CD0}"/>
              </a:ext>
            </a:extLst>
          </p:cNvPr>
          <p:cNvPicPr>
            <a:picLocks noChangeAspect="1"/>
          </p:cNvPicPr>
          <p:nvPr/>
        </p:nvPicPr>
        <p:blipFill>
          <a:blip r:embed="rId2"/>
          <a:srcRect t="12937" b="14262"/>
          <a:stretch>
            <a:fillRect/>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A8185671-0EF1-9E8D-9551-C71937973145}"/>
              </a:ext>
            </a:extLst>
          </p:cNvPr>
          <p:cNvSpPr>
            <a:spLocks noGrp="1" noRot="1" noMove="1" noResize="1" noEditPoints="1" noAdjustHandles="1" noChangeArrowheads="1" noChangeShapeType="1"/>
          </p:cNvSpPr>
          <p:nvPr/>
        </p:nvSpPr>
        <p:spPr>
          <a:xfrm>
            <a:off x="3184358" y="112294"/>
            <a:ext cx="5815263" cy="1058779"/>
          </a:xfrm>
          <a:prstGeom prst="round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ALLELUIA</a:t>
            </a:r>
          </a:p>
        </p:txBody>
      </p:sp>
      <p:sp>
        <p:nvSpPr>
          <p:cNvPr id="5" name="TextBox 4">
            <a:extLst>
              <a:ext uri="{FF2B5EF4-FFF2-40B4-BE49-F238E27FC236}">
                <a16:creationId xmlns:a16="http://schemas.microsoft.com/office/drawing/2014/main" id="{CE2C7636-1D84-830D-7262-9BFFBAC22390}"/>
              </a:ext>
            </a:extLst>
          </p:cNvPr>
          <p:cNvSpPr txBox="1"/>
          <p:nvPr/>
        </p:nvSpPr>
        <p:spPr>
          <a:xfrm>
            <a:off x="604299" y="2019631"/>
            <a:ext cx="10937996" cy="4524315"/>
          </a:xfrm>
          <a:prstGeom prst="rect">
            <a:avLst/>
          </a:prstGeom>
          <a:noFill/>
        </p:spPr>
        <p:txBody>
          <a:bodyPr wrap="square">
            <a:spAutoFit/>
          </a:bodyPr>
          <a:lstStyle/>
          <a:p>
            <a:pPr algn="just"/>
            <a:r>
              <a:rPr lang="en-US" sz="7200" err="1">
                <a:latin typeface="Times New Roman" panose="02020603050405020304" pitchFamily="18" charset="0"/>
                <a:cs typeface="Times New Roman" panose="02020603050405020304" pitchFamily="18" charset="0"/>
              </a:rPr>
              <a:t>Hãy dọn đường cho </a:t>
            </a:r>
            <a:r>
              <a:rPr lang="en-US" sz="7200" smtClean="0">
                <a:latin typeface="Times New Roman" panose="02020603050405020304" pitchFamily="18" charset="0"/>
                <a:cs typeface="Times New Roman" panose="02020603050405020304" pitchFamily="18" charset="0"/>
              </a:rPr>
              <a:t>Chúa</a:t>
            </a:r>
            <a:r>
              <a:rPr lang="en-US" sz="7200">
                <a:latin typeface="Times New Roman" panose="02020603050405020304" pitchFamily="18" charset="0"/>
                <a:cs typeface="Times New Roman" panose="02020603050405020304" pitchFamily="18" charset="0"/>
              </a:rPr>
              <a:t>,</a:t>
            </a:r>
            <a:r>
              <a:rPr lang="en-US" sz="7200" smtClean="0">
                <a:latin typeface="Times New Roman" panose="02020603050405020304" pitchFamily="18" charset="0"/>
                <a:cs typeface="Times New Roman" panose="02020603050405020304" pitchFamily="18" charset="0"/>
              </a:rPr>
              <a:t> san bằng </a:t>
            </a:r>
            <a:r>
              <a:rPr lang="en-US" sz="7200" err="1">
                <a:latin typeface="Times New Roman" panose="02020603050405020304" pitchFamily="18" charset="0"/>
                <a:cs typeface="Times New Roman" panose="02020603050405020304" pitchFamily="18" charset="0"/>
              </a:rPr>
              <a:t>cho </a:t>
            </a:r>
            <a:r>
              <a:rPr lang="en-US" sz="7200" smtClean="0">
                <a:latin typeface="Times New Roman" panose="02020603050405020304" pitchFamily="18" charset="0"/>
                <a:cs typeface="Times New Roman" panose="02020603050405020304" pitchFamily="18" charset="0"/>
              </a:rPr>
              <a:t>phẳng </a:t>
            </a:r>
            <a:r>
              <a:rPr lang="en-US" sz="7200" err="1">
                <a:latin typeface="Times New Roman" panose="02020603050405020304" pitchFamily="18" charset="0"/>
                <a:cs typeface="Times New Roman" panose="02020603050405020304" pitchFamily="18" charset="0"/>
              </a:rPr>
              <a:t>ngay, và mọi người sẽ thấy ơn </a:t>
            </a:r>
            <a:r>
              <a:rPr lang="en-US" sz="7200" smtClean="0">
                <a:latin typeface="Times New Roman" panose="02020603050405020304" pitchFamily="18" charset="0"/>
                <a:cs typeface="Times New Roman" panose="02020603050405020304" pitchFamily="18" charset="0"/>
              </a:rPr>
              <a:t>cứu độ của Thiên Chúa</a:t>
            </a:r>
            <a:r>
              <a:rPr lang="en-US" sz="720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1351033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Tree>
    <p:extLst>
      <p:ext uri="{BB962C8B-B14F-4D97-AF65-F5344CB8AC3E}">
        <p14:creationId xmlns:p14="http://schemas.microsoft.com/office/powerpoint/2010/main" val="15062652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2B0F6E-C1C7-A2F8-EB95-5101D8520A90}"/>
              </a:ext>
            </a:extLst>
          </p:cNvPr>
          <p:cNvPicPr>
            <a:picLocks noChangeAspect="1"/>
          </p:cNvPicPr>
          <p:nvPr/>
        </p:nvPicPr>
        <p:blipFill>
          <a:blip r:embed="rId2"/>
          <a:srcRect l="3231" r="4659"/>
          <a:stretch>
            <a:fillRect/>
          </a:stretch>
        </p:blipFill>
        <p:spPr>
          <a:xfrm>
            <a:off x="-60020" y="79513"/>
            <a:ext cx="12192000"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7" name="Rectangle 6">
            <a:extLst>
              <a:ext uri="{FF2B5EF4-FFF2-40B4-BE49-F238E27FC236}">
                <a16:creationId xmlns:a16="http://schemas.microsoft.com/office/drawing/2014/main" id="{6BAF381E-7C48-F461-94BC-40DCF13388EB}"/>
              </a:ext>
            </a:extLst>
          </p:cNvPr>
          <p:cNvSpPr/>
          <p:nvPr/>
        </p:nvSpPr>
        <p:spPr>
          <a:xfrm>
            <a:off x="934065" y="4001729"/>
            <a:ext cx="10087895" cy="1985159"/>
          </a:xfrm>
          <a:prstGeom prst="rect">
            <a:avLst/>
          </a:prstGeom>
          <a:noFill/>
        </p:spPr>
        <p:txBody>
          <a:bodyPr wrap="square" lIns="91440" tIns="45720" rIns="91440" bIns="45720">
            <a:spAutoFit/>
          </a:bodyPr>
          <a:lstStyle/>
          <a:p>
            <a:pPr algn="ctr">
              <a:lnSpc>
                <a:spcPct val="150000"/>
              </a:lnSpc>
              <a:spcAft>
                <a:spcPct val="0"/>
              </a:spcAft>
            </a:pPr>
            <a:r>
              <a:rPr lang="en-US" sz="5400" b="1">
                <a:solidFill>
                  <a:srgbClr val="00B050"/>
                </a:solidFill>
                <a:latin typeface="Times New Roman" panose="02020603050405020304" pitchFamily="18" charset="0"/>
                <a:ea typeface="Calibri" panose="020F0502020204030204" pitchFamily="34" charset="0"/>
                <a:cs typeface="Times New Roman" panose="02020603050405020304" pitchFamily="18" charset="0"/>
              </a:rPr>
              <a:t>TỰA LÀN TRẦM HƯƠNG</a:t>
            </a:r>
            <a:endParaRPr lang="en-US" sz="5400">
              <a:solidFill>
                <a:srgbClr val="00B050"/>
              </a:solidFill>
              <a:latin typeface="Times New Roman" pitchFamily="18" charset="0"/>
              <a:ea typeface="Calibri" pitchFamily="34" charset="0"/>
              <a:cs typeface="Times New Roman" pitchFamily="18" charset="0"/>
            </a:endParaRPr>
          </a:p>
          <a:p>
            <a:pPr algn="ctr">
              <a:lnSpc>
                <a:spcPct val="150000"/>
              </a:lnSpc>
              <a:spcAft>
                <a:spcPct val="0"/>
              </a:spcAft>
            </a:pPr>
            <a:r>
              <a:rPr lang="en-US" sz="2800" b="1"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Đỗ Vy Hạ</a:t>
            </a:r>
            <a:endParaRPr lang="en-US" sz="2800">
              <a:solidFill>
                <a:srgbClr val="00B050"/>
              </a:solidFill>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4176598453"/>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74023"/>
            <a:ext cx="11720072" cy="6175473"/>
          </a:xfrm>
          <a:prstGeom prst="rect">
            <a:avLst/>
          </a:prstGeom>
        </p:spPr>
        <p:txBody>
          <a:bodyPr wrap="square">
            <a:spAutoFit/>
          </a:bodyPr>
          <a:lstStyle/>
          <a:p>
            <a:pPr algn="just">
              <a:lnSpc>
                <a:spcPct val="150000"/>
              </a:lnSpc>
              <a:spcAft>
                <a:spcPct val="0"/>
              </a:spcAft>
            </a:pPr>
            <a:r>
              <a:rPr lang="en-US" sz="54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1.</a:t>
            </a:r>
            <a:r>
              <a:rPr lang="en-US" sz="54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Tựa </a:t>
            </a:r>
            <a:r>
              <a:rPr lang="en-US" sz="540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làn trầm hương thơm bay về thiên đường. Nguyện tình yêu Chúa thánh hóa cho lễ dâng. Đây bánh thơm nồng, đây chén rượu hồng, làm thành lễ vật dâng về Cha chí nhân</a:t>
            </a:r>
            <a:r>
              <a:rPr lang="en-US" sz="54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5400">
              <a:solidFill>
                <a:srgbClr val="7030A0"/>
              </a:solidFill>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3706530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p159="http://schemas.microsoft.com/office/powerpoint/2015/09/main" xmlns:a14="http://schemas.microsoft.com/office/drawing/2010/main" xmlns:p14="http://schemas.microsoft.com/office/powerpoint/2010/main"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74023"/>
            <a:ext cx="11720072" cy="6626109"/>
          </a:xfrm>
          <a:prstGeom prst="rect">
            <a:avLst/>
          </a:prstGeom>
        </p:spPr>
        <p:txBody>
          <a:bodyPr wrap="square">
            <a:spAutoFit/>
          </a:bodyPr>
          <a:lstStyle/>
          <a:p>
            <a:pPr algn="just">
              <a:lnSpc>
                <a:spcPct val="150000"/>
              </a:lnSpc>
              <a:spcAft>
                <a:spcPct val="0"/>
              </a:spcAft>
            </a:pPr>
            <a:r>
              <a:rPr lang="en-US" sz="58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58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58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Chúc tụng Ngài là Chúa tể càn khôn, Đã rộng tình nuôi sống con từng ngày. Chúc tụng Ngài là Chúa khắp mọi nơi, Chúc tụng Ngài mãi đến muôn muôn đời</a:t>
            </a:r>
            <a:r>
              <a:rPr lang="en-US" sz="58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5800">
              <a:solidFill>
                <a:srgbClr val="7030A0"/>
              </a:solidFill>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2035119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p159="http://schemas.microsoft.com/office/powerpoint/2015/09/main" xmlns:a14="http://schemas.microsoft.com/office/drawing/2010/main" xmlns:p14="http://schemas.microsoft.com/office/powerpoint/2010/main"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1504" y="0"/>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75" y="137653"/>
            <a:ext cx="11720052" cy="6987798"/>
          </a:xfrm>
          <a:prstGeom prst="rect">
            <a:avLst/>
          </a:prstGeom>
        </p:spPr>
        <p:txBody>
          <a:bodyPr wrap="square">
            <a:spAutoFit/>
          </a:bodyPr>
          <a:lstStyle/>
          <a:p>
            <a:pPr algn="just">
              <a:lnSpc>
                <a:spcPct val="150000"/>
              </a:lnSpc>
              <a:spcAft>
                <a:spcPct val="0"/>
              </a:spcAft>
            </a:pPr>
            <a:r>
              <a:rPr lang="en-US" sz="58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2</a:t>
            </a:r>
            <a:r>
              <a:rPr lang="en-US" sz="58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58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Một niềm thành tâm xin dâng trọn xác hồn, Nguyện từng ngày tháng Chúa thắp lên niềm tin. Cho ước mơ hồng, đẹp lứa tuổi xuân, cuộc đời mai ngày xin Ngài thương đỡ nâng.</a:t>
            </a:r>
          </a:p>
        </p:txBody>
      </p:sp>
    </p:spTree>
    <p:extLst>
      <p:ext uri="{BB962C8B-B14F-4D97-AF65-F5344CB8AC3E}">
        <p14:creationId xmlns:p14="http://schemas.microsoft.com/office/powerpoint/2010/main" val="41974245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p159="http://schemas.microsoft.com/office/powerpoint/2015/09/main" xmlns:a14="http://schemas.microsoft.com/office/drawing/2010/main" xmlns:p14="http://schemas.microsoft.com/office/powerpoint/2010/main"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74023"/>
            <a:ext cx="11720072" cy="6626109"/>
          </a:xfrm>
          <a:prstGeom prst="rect">
            <a:avLst/>
          </a:prstGeom>
        </p:spPr>
        <p:txBody>
          <a:bodyPr wrap="square">
            <a:spAutoFit/>
          </a:bodyPr>
          <a:lstStyle/>
          <a:p>
            <a:pPr algn="just">
              <a:lnSpc>
                <a:spcPct val="150000"/>
              </a:lnSpc>
              <a:spcAft>
                <a:spcPct val="0"/>
              </a:spcAft>
            </a:pPr>
            <a:r>
              <a:rPr lang="en-US" sz="58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58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58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Chúc tụng Ngài là Chúa tể càn khôn, Đã rộng tình nuôi sống con từng ngày. Chúc tụng Ngài là Chúa khắp mọi nơi, Chúc tụng Ngài mãi đến muôn muôn đời</a:t>
            </a:r>
            <a:r>
              <a:rPr lang="en-US" sz="58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58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7826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p159="http://schemas.microsoft.com/office/powerpoint/2015/09/main" xmlns:a14="http://schemas.microsoft.com/office/drawing/2010/main" xmlns:p14="http://schemas.microsoft.com/office/powerpoint/2010/main"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Rectangle 4"/>
          <p:cNvSpPr/>
          <p:nvPr/>
        </p:nvSpPr>
        <p:spPr>
          <a:xfrm>
            <a:off x="235955" y="274023"/>
            <a:ext cx="11720072" cy="6175473"/>
          </a:xfrm>
          <a:prstGeom prst="rect">
            <a:avLst/>
          </a:prstGeom>
        </p:spPr>
        <p:txBody>
          <a:bodyPr wrap="square">
            <a:spAutoFit/>
          </a:bodyPr>
          <a:lstStyle/>
          <a:p>
            <a:pPr algn="just">
              <a:lnSpc>
                <a:spcPct val="150000"/>
              </a:lnSpc>
              <a:spcAft>
                <a:spcPct val="0"/>
              </a:spcAft>
            </a:pPr>
            <a:r>
              <a:rPr lang="en-US" sz="54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3.</a:t>
            </a:r>
            <a:r>
              <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Hòa lời trầm ca cao bay về chín tầng. Ngợi mừng danh Chúa đã khứng ban hồng ân. Muôn tiếng tơ đàn, giọng hát nhịp nhàng, làm thành lễ vật dâng về Cha chí nhân.</a:t>
            </a:r>
          </a:p>
        </p:txBody>
      </p:sp>
    </p:spTree>
    <p:extLst>
      <p:ext uri="{BB962C8B-B14F-4D97-AF65-F5344CB8AC3E}">
        <p14:creationId xmlns:p14="http://schemas.microsoft.com/office/powerpoint/2010/main" val="24036536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p159="http://schemas.microsoft.com/office/powerpoint/2015/09/main" xmlns:a14="http://schemas.microsoft.com/office/drawing/2010/main" xmlns:p14="http://schemas.microsoft.com/office/powerpoint/2010/main"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274023"/>
            <a:ext cx="11720072" cy="6626109"/>
          </a:xfrm>
          <a:prstGeom prst="rect">
            <a:avLst/>
          </a:prstGeom>
        </p:spPr>
        <p:txBody>
          <a:bodyPr wrap="square">
            <a:spAutoFit/>
          </a:bodyPr>
          <a:lstStyle/>
          <a:p>
            <a:pPr algn="just">
              <a:lnSpc>
                <a:spcPct val="150000"/>
              </a:lnSpc>
              <a:spcAft>
                <a:spcPct val="0"/>
              </a:spcAft>
            </a:pPr>
            <a:r>
              <a:rPr lang="en-US" sz="58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58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58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Chúc tụng Ngài là Chúa tể càn khôn, Đã rộng tình nuôi sống con từng ngày. Chúc tụng Ngài là Chúa khắp mọi nơi, Chúc tụng Ngài mãi đến muôn muôn đời</a:t>
            </a:r>
            <a:r>
              <a:rPr lang="en-US" sz="58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58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72866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p159="http://schemas.microsoft.com/office/powerpoint/2015/09/main" xmlns:a14="http://schemas.microsoft.com/office/drawing/2010/main" xmlns:p14="http://schemas.microsoft.com/office/powerpoint/2010/main"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5415" y="46382"/>
            <a:ext cx="12006469" cy="6696324"/>
          </a:xfrm>
          <a:prstGeom prst="rect">
            <a:avLst/>
          </a:prstGeom>
        </p:spPr>
      </p:pic>
    </p:spTree>
    <p:extLst>
      <p:ext uri="{BB962C8B-B14F-4D97-AF65-F5344CB8AC3E}">
        <p14:creationId xmlns:p14="http://schemas.microsoft.com/office/powerpoint/2010/main" val="3531776270"/>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1A86D-26A7-4A1E-774A-D57B7B969B3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A68DCBC-5A92-F360-2DBC-99C37DF4AB94}"/>
              </a:ext>
            </a:extLst>
          </p:cNvPr>
          <p:cNvPicPr>
            <a:picLocks noChangeAspect="1"/>
          </p:cNvPicPr>
          <p:nvPr/>
        </p:nvPicPr>
        <p:blipFill>
          <a:blip r:embed="rId2"/>
          <a:srcRect l="4301" r="2349"/>
          <a:stretch>
            <a:fillRect/>
          </a:stretch>
        </p:blipFill>
        <p:spPr>
          <a:xfrm>
            <a:off x="20" y="1282"/>
            <a:ext cx="12191980" cy="6856718"/>
          </a:xfrm>
          <a:prstGeom prst="rect">
            <a:avLst/>
          </a:prstGeom>
        </p:spPr>
      </p:pic>
      <p:sp>
        <p:nvSpPr>
          <p:cNvPr id="2" name="Rectangle 1"/>
          <p:cNvSpPr/>
          <p:nvPr/>
        </p:nvSpPr>
        <p:spPr>
          <a:xfrm>
            <a:off x="1995777" y="2719346"/>
            <a:ext cx="7911548" cy="1676869"/>
          </a:xfrm>
          <a:prstGeom prst="rect">
            <a:avLst/>
          </a:prstGeom>
        </p:spPr>
        <p:txBody>
          <a:bodyPr wrap="square">
            <a:spAutoFit/>
          </a:bodyPr>
          <a:lstStyle/>
          <a:p>
            <a:pPr algn="ctr">
              <a:lnSpc>
                <a:spcPct val="150000"/>
              </a:lnSpc>
              <a:spcAft>
                <a:spcPct val="0"/>
              </a:spcAft>
            </a:pPr>
            <a:r>
              <a:rPr lang="en-US" sz="44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TÌNH CHÚA CAO VỜI</a:t>
            </a:r>
            <a:endParaRPr lang="en-US" sz="4400">
              <a:solidFill>
                <a:srgbClr val="7030A0"/>
              </a:solidFill>
              <a:latin typeface="Times New Roman" pitchFamily="18" charset="0"/>
              <a:ea typeface="Calibri" pitchFamily="34" charset="0"/>
              <a:cs typeface="Times New Roman" pitchFamily="18" charset="0"/>
            </a:endParaRPr>
          </a:p>
          <a:p>
            <a:pPr algn="ctr">
              <a:lnSpc>
                <a:spcPct val="150000"/>
              </a:lnSpc>
              <a:spcAft>
                <a:spcPct val="0"/>
              </a:spcAft>
            </a:pPr>
            <a:r>
              <a:rPr lang="en-US" sz="28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Lm. Duy Thiên</a:t>
            </a:r>
            <a:endParaRPr lang="en-US" sz="2800">
              <a:solidFill>
                <a:srgbClr val="7030A0"/>
              </a:solidFill>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596436931"/>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80"/>
            <a:ext cx="11903242" cy="6541214"/>
          </a:xfrm>
          <a:prstGeom prst="rect">
            <a:avLst/>
          </a:prstGeom>
        </p:spPr>
        <p:txBody>
          <a:bodyPr wrap="square">
            <a:spAutoFit/>
          </a:bodyPr>
          <a:lstStyle/>
          <a:p>
            <a:pPr algn="just">
              <a:lnSpc>
                <a:spcPct val="150000"/>
              </a:lnSpc>
              <a:spcAft>
                <a:spcPct val="0"/>
              </a:spcAft>
            </a:pPr>
            <a:r>
              <a:rPr lang="en-US" sz="72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72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72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Tình yêu Chúa cao vời biết bao, nào con biết đáp đền thế nào, để cho cân xứng Chúa ơi, để cho cân xứng Chúa ơi</a:t>
            </a:r>
            <a:r>
              <a:rPr lang="en-US" sz="72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7200">
              <a:solidFill>
                <a:srgbClr val="7030A0"/>
              </a:solidFill>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27747173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80"/>
            <a:ext cx="11903242" cy="6607578"/>
          </a:xfrm>
          <a:prstGeom prst="rect">
            <a:avLst/>
          </a:prstGeom>
        </p:spPr>
        <p:txBody>
          <a:bodyPr wrap="square">
            <a:spAutoFit/>
          </a:bodyPr>
          <a:lstStyle/>
          <a:p>
            <a:pPr algn="just">
              <a:lnSpc>
                <a:spcPct val="150000"/>
              </a:lnSpc>
              <a:spcAft>
                <a:spcPct val="0"/>
              </a:spcAft>
            </a:pPr>
            <a:r>
              <a:rPr lang="en-US" sz="48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1</a:t>
            </a:r>
            <a:r>
              <a:rPr lang="en-US" sz="48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Ôi tình yêu thương Chúa cao vời, tình yêu thương Chúa muôn đời, Người yêu con từ ngàn xưa. Từ khi chưa có đồi non, từ khi chưa có trời cao, chưa có vầng trăng với ngàn sao. Gọi con giữa muôn muôn người, tìm con giữa nơi bùn nhơ</a:t>
            </a:r>
            <a:r>
              <a:rPr lang="en-US" sz="48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4800">
              <a:solidFill>
                <a:srgbClr val="7030A0"/>
              </a:solidFill>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42551121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80"/>
            <a:ext cx="11903242" cy="6541214"/>
          </a:xfrm>
          <a:prstGeom prst="rect">
            <a:avLst/>
          </a:prstGeom>
        </p:spPr>
        <p:txBody>
          <a:bodyPr wrap="square">
            <a:spAutoFit/>
          </a:bodyPr>
          <a:lstStyle/>
          <a:p>
            <a:pPr algn="just">
              <a:lnSpc>
                <a:spcPct val="150000"/>
              </a:lnSpc>
              <a:spcAft>
                <a:spcPct val="0"/>
              </a:spcAft>
            </a:pPr>
            <a:r>
              <a:rPr lang="en-US" sz="72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72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72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Tình yêu Chúa cao vời biết bao, nào con biết đáp đền thế nào, để cho cân xứng Chúa ơi, để cho cân xứng Chúa ơi</a:t>
            </a:r>
            <a:r>
              <a:rPr lang="en-US" sz="72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72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29924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367394"/>
            <a:ext cx="11614505" cy="5632311"/>
          </a:xfrm>
          <a:prstGeom prst="rect">
            <a:avLst/>
          </a:prstGeom>
        </p:spPr>
        <p:txBody>
          <a:bodyPr wrap="square">
            <a:spAutoFit/>
          </a:bodyPr>
          <a:lstStyle/>
          <a:p>
            <a:pPr algn="just">
              <a:lnSpc>
                <a:spcPct val="150000"/>
              </a:lnSpc>
              <a:spcAft>
                <a:spcPct val="0"/>
              </a:spcAft>
            </a:pPr>
            <a:r>
              <a:rPr lang="en-US" sz="48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2</a:t>
            </a:r>
            <a:r>
              <a:rPr lang="en-US" sz="48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Ôi vì thương con Chúa quên mình, vì yêu nên hiến thân mình gọi con nên bạn tình Cha. Dù bao sóng gió hiểm nguy, dìu con trên bước đường đi, ơn Chúa ngày đêm ủ ấp con. Vì con Chúa quên thân mình, đời con dám mơ gì hơn.</a:t>
            </a:r>
          </a:p>
        </p:txBody>
      </p:sp>
    </p:spTree>
    <p:extLst>
      <p:ext uri="{BB962C8B-B14F-4D97-AF65-F5344CB8AC3E}">
        <p14:creationId xmlns:p14="http://schemas.microsoft.com/office/powerpoint/2010/main" val="18806770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144380"/>
            <a:ext cx="11903242" cy="6541214"/>
          </a:xfrm>
          <a:prstGeom prst="rect">
            <a:avLst/>
          </a:prstGeom>
        </p:spPr>
        <p:txBody>
          <a:bodyPr wrap="square">
            <a:spAutoFit/>
          </a:bodyPr>
          <a:lstStyle/>
          <a:p>
            <a:pPr algn="just">
              <a:lnSpc>
                <a:spcPct val="150000"/>
              </a:lnSpc>
              <a:spcAft>
                <a:spcPct val="0"/>
              </a:spcAft>
            </a:pPr>
            <a:r>
              <a:rPr lang="en-US" sz="72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72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72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Tình yêu Chúa cao vời biết bao, nào con biết đáp đền thế nào, để cho cân xứng Chúa ơi, để cho cân xứng Chúa ơi</a:t>
            </a:r>
            <a:r>
              <a:rPr lang="en-US" sz="72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72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6069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5415" y="46382"/>
            <a:ext cx="12006469" cy="6696324"/>
          </a:xfrm>
          <a:prstGeom prst="rect">
            <a:avLst/>
          </a:prstGeom>
        </p:spPr>
      </p:pic>
    </p:spTree>
    <p:extLst>
      <p:ext uri="{BB962C8B-B14F-4D97-AF65-F5344CB8AC3E}">
        <p14:creationId xmlns:p14="http://schemas.microsoft.com/office/powerpoint/2010/main" val="681346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p159="http://schemas.microsoft.com/office/powerpoint/2015/09/main" xmlns:p15="http://schemas.microsoft.com/office/powerpoint/2012/main" xmlns:a14="http://schemas.microsoft.com/office/drawing/2010/main" xmlns="">
      <p:transition spd="slow">
        <p:circl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1A86D-26A7-4A1E-774A-D57B7B969B3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A68DCBC-5A92-F360-2DBC-99C37DF4AB94}"/>
              </a:ext>
            </a:extLst>
          </p:cNvPr>
          <p:cNvPicPr>
            <a:picLocks noChangeAspect="1"/>
          </p:cNvPicPr>
          <p:nvPr/>
        </p:nvPicPr>
        <p:blipFill>
          <a:blip r:embed="rId2"/>
          <a:srcRect l="4301" r="2349"/>
          <a:stretch>
            <a:fillRect/>
          </a:stretch>
        </p:blipFill>
        <p:spPr>
          <a:xfrm>
            <a:off x="171470" y="-1213156"/>
            <a:ext cx="12191980" cy="6856718"/>
          </a:xfrm>
          <a:prstGeom prst="rect">
            <a:avLst/>
          </a:prstGeom>
        </p:spPr>
      </p:pic>
      <p:sp>
        <p:nvSpPr>
          <p:cNvPr id="4" name="Rectangle 3"/>
          <p:cNvSpPr/>
          <p:nvPr/>
        </p:nvSpPr>
        <p:spPr>
          <a:xfrm>
            <a:off x="381010" y="1100138"/>
            <a:ext cx="11772900" cy="2175596"/>
          </a:xfrm>
          <a:prstGeom prst="rect">
            <a:avLst/>
          </a:prstGeom>
        </p:spPr>
        <p:txBody>
          <a:bodyPr wrap="square">
            <a:spAutoFit/>
          </a:bodyPr>
          <a:lstStyle/>
          <a:p>
            <a:pPr algn="ctr">
              <a:lnSpc>
                <a:spcPct val="150000"/>
              </a:lnSpc>
              <a:spcAft>
                <a:spcPct val="0"/>
              </a:spcAft>
            </a:pPr>
            <a:r>
              <a:rPr lang="en-US" sz="4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HÃY DỌN ĐƯỜNG CHÚA</a:t>
            </a:r>
            <a:endParaRPr lang="en-US" sz="4800" dirty="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ct val="0"/>
              </a:spcAft>
            </a:pPr>
            <a:r>
              <a:rPr lang="en-US" sz="4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Lm. </a:t>
            </a:r>
            <a:r>
              <a:rPr lang="en-US" sz="4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Thái</a:t>
            </a:r>
            <a:r>
              <a:rPr lang="en-US" sz="48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b="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Nguyên</a:t>
            </a:r>
            <a:endParaRPr lang="en-US" sz="4800" dirty="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0989996"/>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6851427"/>
          </a:xfrm>
          <a:prstGeom prst="rect">
            <a:avLst/>
          </a:prstGeom>
        </p:spPr>
        <p:txBody>
          <a:bodyPr wrap="square">
            <a:spAutoFit/>
          </a:bodyPr>
          <a:lstStyle/>
          <a:p>
            <a:pPr algn="just">
              <a:lnSpc>
                <a:spcPct val="150000"/>
              </a:lnSpc>
              <a:spcAft>
                <a:spcPct val="0"/>
              </a:spcAft>
            </a:pPr>
            <a:r>
              <a:rPr lang="en-US" sz="60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Hãy dọn đường Chúa, mở lối Ngài đi. Thung lũng đồi cao hãy san cho bằng. Hãy mở lòng ra, sẵn sàng đón Chúa. Và mọi người sẽ thấy ơn cứu độ</a:t>
            </a:r>
            <a:r>
              <a:rPr lang="en-US" sz="60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6000">
              <a:solidFill>
                <a:srgbClr val="7030A0"/>
              </a:solidFill>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336715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p159="http://schemas.microsoft.com/office/powerpoint/2015/09/main" xmlns:a14="http://schemas.microsoft.com/office/drawing/2010/main" xmlns:p14="http://schemas.microsoft.com/office/powerpoint/2010/main"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235955" y="137652"/>
            <a:ext cx="11720072" cy="6093976"/>
          </a:xfrm>
          <a:prstGeom prst="rect">
            <a:avLst/>
          </a:prstGeom>
        </p:spPr>
        <p:txBody>
          <a:bodyPr wrap="square">
            <a:spAutoFit/>
          </a:bodyPr>
          <a:lstStyle/>
          <a:p>
            <a:pPr algn="just">
              <a:lnSpc>
                <a:spcPct val="150000"/>
              </a:lnSpc>
              <a:spcAft>
                <a:spcPct val="0"/>
              </a:spcAft>
            </a:pPr>
            <a:r>
              <a:rPr lang="en-US" sz="52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1</a:t>
            </a:r>
            <a:r>
              <a:rPr lang="en-US" sz="52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52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Còn bao giăng mắc cõi lòng còn nhiều xung khắc, bao nhiêu xáo trộn giằng co tranh giành so đo lắng lo sự đời. Còn nhiều tăm tối vây kín tâm hồn lạc lối, quanh co gian tà biển lận, hãy dẹp tan hết người ơi</a:t>
            </a:r>
            <a:r>
              <a:rPr lang="en-US" sz="52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5200">
              <a:solidFill>
                <a:srgbClr val="7030A0"/>
              </a:solidFill>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956372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p159="http://schemas.microsoft.com/office/powerpoint/2015/09/main" xmlns:a14="http://schemas.microsoft.com/office/drawing/2010/main" xmlns:p14="http://schemas.microsoft.com/office/powerpoint/2010/main"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6851427"/>
          </a:xfrm>
          <a:prstGeom prst="rect">
            <a:avLst/>
          </a:prstGeom>
        </p:spPr>
        <p:txBody>
          <a:bodyPr wrap="square">
            <a:spAutoFit/>
          </a:bodyPr>
          <a:lstStyle/>
          <a:p>
            <a:pPr algn="just">
              <a:lnSpc>
                <a:spcPct val="150000"/>
              </a:lnSpc>
              <a:spcAft>
                <a:spcPct val="0"/>
              </a:spcAft>
            </a:pPr>
            <a:r>
              <a:rPr lang="en-US" sz="60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Hãy dọn đường Chúa, mở lối Ngài đi. Thung lũng đồi cao hãy san cho bằng. Hãy mở lòng ra, sẵn sàng đón Chúa. Và mọi người sẽ thấy ơn cứu độ</a:t>
            </a:r>
            <a:r>
              <a:rPr lang="en-US" sz="60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38728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p159="http://schemas.microsoft.com/office/powerpoint/2015/09/main" xmlns:a14="http://schemas.microsoft.com/office/drawing/2010/main" xmlns:p14="http://schemas.microsoft.com/office/powerpoint/2010/main"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236764"/>
            <a:ext cx="11954502" cy="7294305"/>
          </a:xfrm>
          <a:prstGeom prst="rect">
            <a:avLst/>
          </a:prstGeom>
        </p:spPr>
        <p:txBody>
          <a:bodyPr wrap="square">
            <a:spAutoFit/>
          </a:bodyPr>
          <a:lstStyle/>
          <a:p>
            <a:pPr algn="just">
              <a:lnSpc>
                <a:spcPct val="150000"/>
              </a:lnSpc>
              <a:spcAft>
                <a:spcPct val="0"/>
              </a:spcAft>
            </a:pPr>
            <a:r>
              <a:rPr lang="en-US" sz="52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2</a:t>
            </a:r>
            <a:r>
              <a:rPr lang="en-US" sz="52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52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Lòng con yêu mến vẫn luôn đợi trông Chúa đến cho nhân gian được bình an, bao người lầm than vẫn đang mong chờ. Tình Ngài sưởi ấm như ánh mặt trời rực rỡ, cho cây hoa đời tươi nở cho lòng nhân thế ngời sáng</a:t>
            </a:r>
            <a:r>
              <a:rPr lang="en-US" sz="52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52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993290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p159="http://schemas.microsoft.com/office/powerpoint/2015/09/main" xmlns:a14="http://schemas.microsoft.com/office/drawing/2010/main" xmlns:p14="http://schemas.microsoft.com/office/powerpoint/2010/main"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6851427"/>
          </a:xfrm>
          <a:prstGeom prst="rect">
            <a:avLst/>
          </a:prstGeom>
        </p:spPr>
        <p:txBody>
          <a:bodyPr wrap="square">
            <a:spAutoFit/>
          </a:bodyPr>
          <a:lstStyle/>
          <a:p>
            <a:pPr algn="just">
              <a:lnSpc>
                <a:spcPct val="150000"/>
              </a:lnSpc>
              <a:spcAft>
                <a:spcPct val="0"/>
              </a:spcAft>
            </a:pPr>
            <a:r>
              <a:rPr lang="en-US" sz="60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Hãy dọn đường Chúa, mở lối Ngài đi. Thung lũng đồi cao hãy san cho bằng. Hãy mở lòng ra, sẵn sàng đón Chúa. Và mọi người sẽ thấy ơn cứu độ</a:t>
            </a:r>
            <a:r>
              <a:rPr lang="en-US" sz="60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3917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p159="http://schemas.microsoft.com/office/powerpoint/2015/09/main" xmlns:a14="http://schemas.microsoft.com/office/drawing/2010/main" xmlns:p14="http://schemas.microsoft.com/office/powerpoint/2010/main"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302079" y="-253093"/>
            <a:ext cx="11653948" cy="7294305"/>
          </a:xfrm>
          <a:prstGeom prst="rect">
            <a:avLst/>
          </a:prstGeom>
        </p:spPr>
        <p:txBody>
          <a:bodyPr wrap="square">
            <a:spAutoFit/>
          </a:bodyPr>
          <a:lstStyle/>
          <a:p>
            <a:pPr algn="just">
              <a:lnSpc>
                <a:spcPct val="150000"/>
              </a:lnSpc>
              <a:spcAft>
                <a:spcPct val="0"/>
              </a:spcAft>
            </a:pPr>
            <a:r>
              <a:rPr lang="en-US" sz="52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3</a:t>
            </a:r>
            <a:r>
              <a:rPr lang="en-US" sz="52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52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Nguyện xin Chúa đến sáng soi lòng người u tối ban ơn cứu độ ngàn nơi, cứu đời chơi vơi hiểm nguy giữa vời. Tình Trời với đất xin Chúa giao hòa liên kết, an vui thái bình hiển trị, cho mọi tâm trí hiệp nhất.</a:t>
            </a:r>
          </a:p>
        </p:txBody>
      </p:sp>
    </p:spTree>
    <p:extLst>
      <p:ext uri="{BB962C8B-B14F-4D97-AF65-F5344CB8AC3E}">
        <p14:creationId xmlns:p14="http://schemas.microsoft.com/office/powerpoint/2010/main" val="2914219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p159="http://schemas.microsoft.com/office/powerpoint/2015/09/main" xmlns:a14="http://schemas.microsoft.com/office/drawing/2010/main" xmlns:p14="http://schemas.microsoft.com/office/powerpoint/2010/main"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a:xfrm>
            <a:off x="117987" y="137652"/>
            <a:ext cx="11954502" cy="6851427"/>
          </a:xfrm>
          <a:prstGeom prst="rect">
            <a:avLst/>
          </a:prstGeom>
        </p:spPr>
        <p:txBody>
          <a:bodyPr wrap="square">
            <a:spAutoFit/>
          </a:bodyPr>
          <a:lstStyle/>
          <a:p>
            <a:pPr algn="just">
              <a:lnSpc>
                <a:spcPct val="150000"/>
              </a:lnSpc>
              <a:spcAft>
                <a:spcPct val="0"/>
              </a:spcAft>
            </a:pPr>
            <a:r>
              <a:rPr lang="en-US" sz="60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Hãy dọn đường Chúa, mở lối Ngài đi. Thung lũng đồi cao hãy san cho bằng. Hãy mở lòng ra, sẵn sàng đón Chúa. Và mọi người sẽ thấy ơn cứu độ</a:t>
            </a:r>
            <a:r>
              <a:rPr lang="en-US" sz="60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60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5415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p159="http://schemas.microsoft.com/office/powerpoint/2015/09/main" xmlns:a14="http://schemas.microsoft.com/office/drawing/2010/main" xmlns:p14="http://schemas.microsoft.com/office/powerpoint/2010/main"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Tree>
    <p:extLst>
      <p:ext uri="{BB962C8B-B14F-4D97-AF65-F5344CB8AC3E}">
        <p14:creationId xmlns:p14="http://schemas.microsoft.com/office/powerpoint/2010/main" val="33110318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052511-1353-19F0-651F-48C1E6A1D438}"/>
              </a:ext>
            </a:extLst>
          </p:cNvPr>
          <p:cNvPicPr>
            <a:picLocks noChangeAspect="1"/>
          </p:cNvPicPr>
          <p:nvPr/>
        </p:nvPicPr>
        <p:blipFill>
          <a:blip r:embed="rId2"/>
          <a:srcRect l="34" r="139" b="-1"/>
          <a:stretch>
            <a:fillRect/>
          </a:stretch>
        </p:blipFill>
        <p:spPr>
          <a:xfrm>
            <a:off x="967853" y="10"/>
            <a:ext cx="10256294" cy="6857990"/>
          </a:xfrm>
          <a:custGeom>
            <a:avLst/>
            <a:gdLst/>
            <a:ahLst/>
            <a:cxnLst/>
            <a:rect l="l" t="t" r="r" b="b"/>
            <a:pathLst>
              <a:path w="10256294" h="6858000">
                <a:moveTo>
                  <a:pt x="1691450" y="0"/>
                </a:moveTo>
                <a:lnTo>
                  <a:pt x="4470259" y="0"/>
                </a:lnTo>
                <a:lnTo>
                  <a:pt x="4542814" y="0"/>
                </a:lnTo>
                <a:lnTo>
                  <a:pt x="5713480" y="0"/>
                </a:lnTo>
                <a:lnTo>
                  <a:pt x="5786036" y="0"/>
                </a:lnTo>
                <a:lnTo>
                  <a:pt x="8564844" y="0"/>
                </a:lnTo>
                <a:lnTo>
                  <a:pt x="8587900" y="14997"/>
                </a:lnTo>
                <a:cubicBezTo>
                  <a:pt x="9658369" y="754641"/>
                  <a:pt x="10256294" y="2093192"/>
                  <a:pt x="10256294" y="3621656"/>
                </a:cubicBezTo>
                <a:cubicBezTo>
                  <a:pt x="10256294" y="4969131"/>
                  <a:pt x="9288413" y="5602839"/>
                  <a:pt x="8302921" y="6374814"/>
                </a:cubicBezTo>
                <a:cubicBezTo>
                  <a:pt x="8123457" y="6515397"/>
                  <a:pt x="7945637" y="6653108"/>
                  <a:pt x="7764491" y="6780599"/>
                </a:cubicBezTo>
                <a:lnTo>
                  <a:pt x="7648023" y="6858000"/>
                </a:lnTo>
                <a:lnTo>
                  <a:pt x="5786036" y="6858000"/>
                </a:lnTo>
                <a:lnTo>
                  <a:pt x="5713480" y="6858000"/>
                </a:lnTo>
                <a:lnTo>
                  <a:pt x="4542814" y="6858000"/>
                </a:lnTo>
                <a:lnTo>
                  <a:pt x="4470259" y="6858000"/>
                </a:lnTo>
                <a:lnTo>
                  <a:pt x="2608272" y="6858000"/>
                </a:lnTo>
                <a:lnTo>
                  <a:pt x="2491804" y="6780599"/>
                </a:lnTo>
                <a:cubicBezTo>
                  <a:pt x="2310658" y="6653108"/>
                  <a:pt x="2132837" y="6515397"/>
                  <a:pt x="1953374" y="6374814"/>
                </a:cubicBezTo>
                <a:cubicBezTo>
                  <a:pt x="967880" y="5602839"/>
                  <a:pt x="0" y="4969131"/>
                  <a:pt x="0" y="3621656"/>
                </a:cubicBezTo>
                <a:cubicBezTo>
                  <a:pt x="0" y="2093192"/>
                  <a:pt x="597925" y="754641"/>
                  <a:pt x="1668394" y="14997"/>
                </a:cubicBezTo>
                <a:close/>
              </a:path>
            </a:pathLst>
          </a:custGeom>
        </p:spPr>
      </p:pic>
      <p:sp>
        <p:nvSpPr>
          <p:cNvPr id="5" name="TextBox 4">
            <a:extLst>
              <a:ext uri="{FF2B5EF4-FFF2-40B4-BE49-F238E27FC236}">
                <a16:creationId xmlns:a16="http://schemas.microsoft.com/office/drawing/2014/main" id="{6101B989-D6F6-61D5-FF0F-D369C94EA183}"/>
              </a:ext>
            </a:extLst>
          </p:cNvPr>
          <p:cNvSpPr txBox="1"/>
          <p:nvPr/>
        </p:nvSpPr>
        <p:spPr>
          <a:xfrm>
            <a:off x="2671638" y="2647784"/>
            <a:ext cx="6965344" cy="1569660"/>
          </a:xfrm>
          <a:prstGeom prst="rect">
            <a:avLst/>
          </a:prstGeom>
          <a:noFill/>
        </p:spPr>
        <p:txBody>
          <a:bodyPr wrap="square">
            <a:spAutoFit/>
          </a:bodyPr>
          <a:lstStyle/>
          <a:p>
            <a:pPr algn="ctr">
              <a:lnSpc>
                <a:spcPct val="150000"/>
              </a:lnSpc>
              <a:spcAft>
                <a:spcPct val="0"/>
              </a:spcAft>
            </a:pPr>
            <a:r>
              <a:rPr lang="en-US" sz="36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CUNG </a:t>
            </a:r>
            <a:r>
              <a:rPr lang="en-US" sz="36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CHÚC TRING VƯƠNG </a:t>
            </a:r>
            <a:endParaRPr lang="en-US" sz="36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ct val="0"/>
              </a:spcAft>
            </a:pPr>
            <a:r>
              <a:rPr lang="en-US" sz="28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Lm. Hoài Đức</a:t>
            </a:r>
            <a:endParaRPr lang="en-US" sz="28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7301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p159="http://schemas.microsoft.com/office/powerpoint/2015/09/main" xmlns:a14="http://schemas.microsoft.com/office/drawing/2010/main" xmlns:p14="http://schemas.microsoft.com/office/powerpoint/2010/main"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77624"/>
            <a:ext cx="11903242" cy="6175473"/>
          </a:xfrm>
          <a:prstGeom prst="rect">
            <a:avLst/>
          </a:prstGeom>
        </p:spPr>
        <p:txBody>
          <a:bodyPr wrap="square">
            <a:spAutoFit/>
          </a:bodyPr>
          <a:lstStyle/>
          <a:p>
            <a:pPr algn="just">
              <a:lnSpc>
                <a:spcPct val="150000"/>
              </a:lnSpc>
              <a:spcAft>
                <a:spcPct val="0"/>
              </a:spcAft>
            </a:pPr>
            <a:r>
              <a:rPr lang="en-US" sz="54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1</a:t>
            </a:r>
            <a:r>
              <a:rPr lang="en-US" sz="54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Cung chúc Trinh Vương không hề nhiễm tội truyền. Thật Mẹ là Mẹ Thiên Chúa Mẹ khiết trinh trọn đời. Cung chúc Trinh Vương là kho tích ơn thiêng. Mẹ đã hy sinh lập công để cứu chuộc nhân loại</a:t>
            </a:r>
            <a:r>
              <a:rPr lang="en-US" sz="54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39197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77624"/>
            <a:ext cx="11903242" cy="6175473"/>
          </a:xfrm>
          <a:prstGeom prst="rect">
            <a:avLst/>
          </a:prstGeom>
        </p:spPr>
        <p:txBody>
          <a:bodyPr wrap="square">
            <a:spAutoFit/>
          </a:bodyPr>
          <a:lstStyle/>
          <a:p>
            <a:pPr algn="just">
              <a:lnSpc>
                <a:spcPct val="150000"/>
              </a:lnSpc>
              <a:spcAft>
                <a:spcPct val="0"/>
              </a:spcAft>
            </a:pPr>
            <a:r>
              <a:rPr lang="en-US" sz="54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ÐK</a:t>
            </a:r>
            <a:r>
              <a:rPr lang="en-US" sz="54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Mẹ Maria ai là không được Mẹ thương đến. Khốn thay nhân loại mê đắm nên lãng quên. Mẹ Fatima con nguyện xin đền tạ yêu mến. Muốn hy sinh nhiều yên ủi Mẹ khỏi ưu phiền.</a:t>
            </a:r>
          </a:p>
        </p:txBody>
      </p:sp>
    </p:spTree>
    <p:extLst>
      <p:ext uri="{BB962C8B-B14F-4D97-AF65-F5344CB8AC3E}">
        <p14:creationId xmlns:p14="http://schemas.microsoft.com/office/powerpoint/2010/main" val="37062415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77624"/>
            <a:ext cx="11903242" cy="5950219"/>
          </a:xfrm>
          <a:prstGeom prst="rect">
            <a:avLst/>
          </a:prstGeom>
        </p:spPr>
        <p:txBody>
          <a:bodyPr wrap="square">
            <a:spAutoFit/>
          </a:bodyPr>
          <a:lstStyle/>
          <a:p>
            <a:pPr algn="just">
              <a:lnSpc>
                <a:spcPct val="150000"/>
              </a:lnSpc>
              <a:spcAft>
                <a:spcPct val="0"/>
              </a:spcAft>
            </a:pPr>
            <a:r>
              <a:rPr lang="en-US" sz="52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2</a:t>
            </a:r>
            <a:r>
              <a:rPr lang="en-US" sz="52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52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Cung chúc Trinh Vương Mẹ quyền phép khôn lường. Vì Mẹ đầy ơn Thiên Chúa Mẹ Nữ Vương muôn loài. Cung chúc Trinh Vương Mẹ nhân ái yêu thương. Mẹ cứu giúp ai lạc bước ai khốn khổ trên đời</a:t>
            </a:r>
            <a:r>
              <a:rPr lang="en-US" sz="52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52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538062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77624"/>
            <a:ext cx="11903242" cy="6175473"/>
          </a:xfrm>
          <a:prstGeom prst="rect">
            <a:avLst/>
          </a:prstGeom>
        </p:spPr>
        <p:txBody>
          <a:bodyPr wrap="square">
            <a:spAutoFit/>
          </a:bodyPr>
          <a:lstStyle/>
          <a:p>
            <a:pPr algn="just">
              <a:lnSpc>
                <a:spcPct val="150000"/>
              </a:lnSpc>
              <a:spcAft>
                <a:spcPct val="0"/>
              </a:spcAft>
            </a:pPr>
            <a:r>
              <a:rPr lang="en-US" sz="54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ÐK</a:t>
            </a:r>
            <a:r>
              <a:rPr lang="en-US" sz="54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Mẹ Maria ai là không được Mẹ thương đến. Khốn thay nhân loại mê đắm nên lãng quên. Mẹ Fatima con nguyện xin đền tạ yêu mến. Muốn hy sinh nhiều yên ủi Mẹ khỏi ưu phiền.</a:t>
            </a:r>
          </a:p>
        </p:txBody>
      </p:sp>
    </p:spTree>
    <p:extLst>
      <p:ext uri="{BB962C8B-B14F-4D97-AF65-F5344CB8AC3E}">
        <p14:creationId xmlns:p14="http://schemas.microsoft.com/office/powerpoint/2010/main" val="11566675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77624"/>
            <a:ext cx="11903242" cy="6175473"/>
          </a:xfrm>
          <a:prstGeom prst="rect">
            <a:avLst/>
          </a:prstGeom>
        </p:spPr>
        <p:txBody>
          <a:bodyPr wrap="square">
            <a:spAutoFit/>
          </a:bodyPr>
          <a:lstStyle/>
          <a:p>
            <a:pPr algn="just">
              <a:lnSpc>
                <a:spcPct val="150000"/>
              </a:lnSpc>
              <a:spcAft>
                <a:spcPct val="0"/>
              </a:spcAft>
            </a:pPr>
            <a:r>
              <a:rPr lang="en-US" sz="54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3</a:t>
            </a:r>
            <a:r>
              <a:rPr lang="en-US" sz="54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Nhưng đáng thương thay nhân loại đã trở lòng. Làm nên mạo gai nhon sắc rạch nát tim Mẹ lành. Mong ước Trinh Vương lượng tha thứ bao dung. cho thế nhân bao tội lỗi xin Đức Mẹ thương tình</a:t>
            </a:r>
            <a:r>
              <a:rPr lang="en-US" sz="54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24284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77624"/>
            <a:ext cx="11903242" cy="6175473"/>
          </a:xfrm>
          <a:prstGeom prst="rect">
            <a:avLst/>
          </a:prstGeom>
        </p:spPr>
        <p:txBody>
          <a:bodyPr wrap="square">
            <a:spAutoFit/>
          </a:bodyPr>
          <a:lstStyle/>
          <a:p>
            <a:pPr algn="just">
              <a:lnSpc>
                <a:spcPct val="150000"/>
              </a:lnSpc>
              <a:spcAft>
                <a:spcPct val="0"/>
              </a:spcAft>
            </a:pPr>
            <a:r>
              <a:rPr lang="en-US" sz="54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ÐK</a:t>
            </a:r>
            <a:r>
              <a:rPr lang="en-US" sz="54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Mẹ Maria ai là không được Mẹ thương đến. Khốn thay nhân loại mê đắm nên lãng quên. Mẹ Fatima con nguyện xin đền tạ yêu mến. Muốn hy sinh nhiều yên ủi Mẹ khỏi ưu phiền.</a:t>
            </a:r>
          </a:p>
        </p:txBody>
      </p:sp>
    </p:spTree>
    <p:extLst>
      <p:ext uri="{BB962C8B-B14F-4D97-AF65-F5344CB8AC3E}">
        <p14:creationId xmlns:p14="http://schemas.microsoft.com/office/powerpoint/2010/main" val="14288611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77624"/>
            <a:ext cx="11903242" cy="6175473"/>
          </a:xfrm>
          <a:prstGeom prst="rect">
            <a:avLst/>
          </a:prstGeom>
        </p:spPr>
        <p:txBody>
          <a:bodyPr wrap="square">
            <a:spAutoFit/>
          </a:bodyPr>
          <a:lstStyle/>
          <a:p>
            <a:pPr algn="just">
              <a:lnSpc>
                <a:spcPct val="150000"/>
              </a:lnSpc>
              <a:spcAft>
                <a:spcPct val="0"/>
              </a:spcAft>
            </a:pPr>
            <a:r>
              <a:rPr lang="en-US" sz="54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4</a:t>
            </a:r>
            <a:r>
              <a:rPr lang="en-US" sz="54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Con muốn vang cung với Thần Thánh trên trời. Và bao người lành dưới thế ngợi chúc Mẹ thiên đình. Cung chúc Trinh Vương chịu hồn với ban mai. Con muốn mến yêu Mẹ mãi con mến yêu tâm tình</a:t>
            </a:r>
            <a:r>
              <a:rPr lang="en-US" sz="540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endPar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518516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144379" y="77624"/>
            <a:ext cx="11903242" cy="6175473"/>
          </a:xfrm>
          <a:prstGeom prst="rect">
            <a:avLst/>
          </a:prstGeom>
        </p:spPr>
        <p:txBody>
          <a:bodyPr wrap="square">
            <a:spAutoFit/>
          </a:bodyPr>
          <a:lstStyle/>
          <a:p>
            <a:pPr algn="just">
              <a:lnSpc>
                <a:spcPct val="150000"/>
              </a:lnSpc>
              <a:spcAft>
                <a:spcPct val="0"/>
              </a:spcAft>
            </a:pPr>
            <a:r>
              <a:rPr lang="en-US" sz="5400" b="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ÐK</a:t>
            </a:r>
            <a:r>
              <a:rPr lang="en-US" sz="54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Mẹ Maria ai là không được Mẹ thương đến. Khốn thay nhân loại mê đắm nên lãng quên. Mẹ Fatima con nguyện xin đền tạ yêu mến. Muốn hy sinh nhiều yên ủi Mẹ khỏi ưu phiền.</a:t>
            </a:r>
          </a:p>
        </p:txBody>
      </p:sp>
    </p:spTree>
    <p:extLst>
      <p:ext uri="{BB962C8B-B14F-4D97-AF65-F5344CB8AC3E}">
        <p14:creationId xmlns:p14="http://schemas.microsoft.com/office/powerpoint/2010/main" val="20589450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Tree>
    <p:extLst>
      <p:ext uri="{BB962C8B-B14F-4D97-AF65-F5344CB8AC3E}">
        <p14:creationId xmlns:p14="http://schemas.microsoft.com/office/powerpoint/2010/main" val="16189204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p159="http://schemas.microsoft.com/office/powerpoint/2015/09/main" xmlns:p15="http://schemas.microsoft.com/office/powerpoint/2012/main" xmlns:a14="http://schemas.microsoft.com/office/drawing/2010/main" xmlns="">
      <p:transition spd="slow">
        <p:split orient="ver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1427</Words>
  <Application>Microsoft Office PowerPoint</Application>
  <PresentationFormat>Widescreen</PresentationFormat>
  <Paragraphs>47</Paragraphs>
  <Slides>48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Aptos</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6</cp:revision>
  <dcterms:created xsi:type="dcterms:W3CDTF">2024-12-02T02:00:45Z</dcterms:created>
  <dcterms:modified xsi:type="dcterms:W3CDTF">2025-12-03T23:33:44Z</dcterms:modified>
</cp:coreProperties>
</file>