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Override PartName="/docProps/app.xml" ContentType="application/vnd.openxmlformats-officedocument.extended-properties+xml"/>
  <Override PartName="/docProps/core.xml" ContentType="application/vnd.openxmlformats-package.core-properties+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package/2006/relationships/metadata/thumbnail" Target="docProps/thumbnail.jpeg" /></Relationships>
</file>

<file path=ppt/presentation.xml><?xml version="1.0" encoding="utf-8"?>
<!--Generated by Aspose.Slides for .NET 19.12-->
<p:presentation xmlns:r="http://schemas.openxmlformats.org/officeDocument/2006/relationships" xmlns:a="http://schemas.openxmlformats.org/drawingml/2006/main" xmlns:p="http://schemas.openxmlformats.org/presentationml/2006/main" saveSubsetFonts="1">
  <p:sldMasterIdLst>
    <p:sldMasterId id="2147483677" r:id="rId1"/>
    <p:sldMasterId id="2147483694" r:id="rId2"/>
  </p:sldMasterIdLst>
  <p:sldIdLst>
    <p:sldId id="256" r:id="rId3"/>
    <p:sldId id="262" r:id="rId4"/>
    <p:sldId id="264" r:id="rId5"/>
    <p:sldId id="275" r:id="rId6"/>
    <p:sldId id="270" r:id="rId7"/>
    <p:sldId id="274" r:id="rId8"/>
    <p:sldId id="271" r:id="rId9"/>
    <p:sldId id="272" r:id="rId10"/>
    <p:sldId id="316" r:id="rId11"/>
    <p:sldId id="260" r:id="rId12"/>
    <p:sldId id="317" r:id="rId13"/>
    <p:sldId id="269" r:id="rId14"/>
    <p:sldId id="318" r:id="rId15"/>
    <p:sldId id="261" r:id="rId16"/>
    <p:sldId id="278" r:id="rId17"/>
    <p:sldId id="279" r:id="rId18"/>
    <p:sldId id="280" r:id="rId19"/>
    <p:sldId id="281" r:id="rId20"/>
    <p:sldId id="282" r:id="rId21"/>
    <p:sldId id="302" r:id="rId22"/>
    <p:sldId id="263" r:id="rId23"/>
    <p:sldId id="276" r:id="rId24"/>
    <p:sldId id="283" r:id="rId25"/>
    <p:sldId id="284" r:id="rId26"/>
    <p:sldId id="285" r:id="rId27"/>
    <p:sldId id="286" r:id="rId28"/>
    <p:sldId id="308" r:id="rId29"/>
    <p:sldId id="287" r:id="rId30"/>
    <p:sldId id="289" r:id="rId31"/>
    <p:sldId id="309" r:id="rId32"/>
    <p:sldId id="301" r:id="rId33"/>
    <p:sldId id="290" r:id="rId34"/>
    <p:sldId id="265" r:id="rId35"/>
    <p:sldId id="292" r:id="rId36"/>
    <p:sldId id="293" r:id="rId37"/>
    <p:sldId id="295" r:id="rId38"/>
    <p:sldId id="294" r:id="rId39"/>
    <p:sldId id="296" r:id="rId40"/>
    <p:sldId id="319" r:id="rId41"/>
    <p:sldId id="310" r:id="rId42"/>
    <p:sldId id="311" r:id="rId43"/>
    <p:sldId id="312" r:id="rId44"/>
    <p:sldId id="313" r:id="rId45"/>
    <p:sldId id="314" r:id="rId46"/>
    <p:sldId id="315" r:id="rId47"/>
    <p:sldId id="320" r:id="rId48"/>
  </p:sldIdLst>
  <p:sldSz cx="12192000" cy="6858000"/>
  <p:notesSz cx="6858000" cy="9144000"/>
  <p:custDataLst>
    <p:tags r:id="rId4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1" d="100"/>
          <a:sy n="111" d="100"/>
        </p:scale>
        <p:origin x="510" y="96"/>
      </p:cViewPr>
      <p:guideLst/>
    </p:cSldViewPr>
  </p:slideViewPr>
  <p:notesTextViewPr>
    <p:cViewPr>
      <p:scale>
        <a:sx n="1" d="1"/>
        <a:sy n="1" d="1"/>
      </p:scale>
      <p:origin x="0" y="0"/>
    </p:cViewPr>
  </p:notesTextViewPr>
  <p:notesViewPr>
    <p:cSldViewPr>
      <p:cViewPr>
        <p:scale>
          <a:sx n="1" d="100"/>
          <a:sy n="1" d="100"/>
        </p:scale>
        <p:origin x="0" y="0"/>
      </p:cViewPr>
    </p:cSldViewPr>
  </p:notesViewPr>
  <p:gridSpacing cx="76200" cy="76200"/>
</p:viewPr>
</file>

<file path=ppt/_rels/presentation.xml.rels>&#65279;<?xml version="1.0" encoding="utf-8" standalone="yes"?><Relationships xmlns="http://schemas.openxmlformats.org/package/2006/relationships"><Relationship Id="rId1" Type="http://schemas.openxmlformats.org/officeDocument/2006/relationships/slideMaster" Target="slideMasters/slideMaster1.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 Type="http://schemas.openxmlformats.org/officeDocument/2006/relationships/slideMaster" Target="slideMasters/slideMaster2.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 Type="http://schemas.openxmlformats.org/officeDocument/2006/relationships/slide" Target="slides/slide1.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 Type="http://schemas.openxmlformats.org/officeDocument/2006/relationships/slide" Target="slides/slide2.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slide" Target="slides/slide46.xml" /><Relationship Id="rId49" Type="http://schemas.openxmlformats.org/officeDocument/2006/relationships/tags" Target="tags/tag1.xml" /><Relationship Id="rId5" Type="http://schemas.openxmlformats.org/officeDocument/2006/relationships/slide" Target="slides/slide3.xml" /><Relationship Id="rId50" Type="http://schemas.openxmlformats.org/officeDocument/2006/relationships/presProps" Target="presProps.xml" /><Relationship Id="rId51" Type="http://schemas.openxmlformats.org/officeDocument/2006/relationships/viewProps" Target="viewProps.xml" /><Relationship Id="rId52" Type="http://schemas.openxmlformats.org/officeDocument/2006/relationships/theme" Target="theme/theme1.xml" /><Relationship Id="rId53" Type="http://schemas.openxmlformats.org/officeDocument/2006/relationships/tableStyles" Target="tableStyles.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s>
</file>

<file path=ppt/slideLayouts/_rels/slideLayout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xml.rels>&#65279;<?xml version="1.0" encoding="utf-8" standalone="yes"?><Relationships xmlns="http://schemas.openxmlformats.org/package/2006/relationships"><Relationship Id="rId1" Type="http://schemas.openxmlformats.org/officeDocument/2006/relationships/image" Target="../media/image1.jpeg" /><Relationship Id="rId2" Type="http://schemas.openxmlformats.org/officeDocument/2006/relationships/slideMaster" Target="../slideMasters/slideMaster2.xml" /></Relationships>
</file>

<file path=ppt/slideLayouts/_rels/slideLayout3.xml.rels>&#65279;<?xml version="1.0" encoding="utf-8" standalone="yes"?><Relationships xmlns="http://schemas.openxmlformats.org/package/2006/relationships"><Relationship Id="rId1" Type="http://schemas.openxmlformats.org/officeDocument/2006/relationships/slideMaster" Target="../slideMasters/slideMaster2.xml" /></Relationships>
</file>

<file path=ppt/slideLayouts/slideLayout1.xml><?xml version="1.0" encoding="utf-8"?>
<p:sldLayout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showMasterSp="0" type="title" preserve="1">
  <p:cSld name="Title Slide">
    <p:spTree>
      <p:nvGrpSpPr>
        <p:cNvPr id="1" name=""/>
        <p:cNvGrpSpPr/>
        <p:nvPr/>
      </p:nvGrpSpPr>
      <p:grpSpPr>
        <a:xfrm>
          <a:off x="0" y="0"/>
          <a: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p:txBody>
        </p:sp>
        <p:sp>
          <p:nvSpPr>
            <p:cNvPr id="26" name="Rectangle 25"/>
            <p:cNvSpPr/>
            <p:nvPr/>
          </p:nvSpPr>
          <p:spPr>
            <a:xfrm>
              <a:off x="9603442" y="-8467"/>
              <a:ext cx="2588558" cy="6866467"/>
            </a:xfrm>
            <a:custGeom>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p:txBody>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p:txBody>
        </p:sp>
        <p:sp>
          <p:nvSpPr>
            <p:cNvPr id="28" name="Rectangle 27"/>
            <p:cNvSpPr/>
            <p:nvPr/>
          </p:nvSpPr>
          <p:spPr>
            <a:xfrm>
              <a:off x="9334500" y="-8467"/>
              <a:ext cx="2854326" cy="6866467"/>
            </a:xfrm>
            <a:custGeom>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p:txBody>
        </p:sp>
        <p:sp>
          <p:nvSpPr>
            <p:cNvPr id="29" name="Rectangle 28"/>
            <p:cNvSpPr/>
            <p:nvPr/>
          </p:nvSpPr>
          <p:spPr>
            <a:xfrm>
              <a:off x="10898730" y="-8467"/>
              <a:ext cx="1290094" cy="6866467"/>
            </a:xfrm>
            <a:custGeom>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p:txBody>
        </p:sp>
        <p:sp>
          <p:nvSpPr>
            <p:cNvPr id="30" name="Rectangle 29"/>
            <p:cNvSpPr/>
            <p:nvPr/>
          </p:nvSpPr>
          <p:spPr>
            <a:xfrm>
              <a:off x="10938999" y="-8467"/>
              <a:ext cx="1249825" cy="6866467"/>
            </a:xfrm>
            <a:custGeom>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p:txBody>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p:txBody>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p:txBody>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B537BAC-4450-46BA-910B-615F24F47024}" type="datetimeFigureOut">
              <a:rPr lang="en-US" smtClean="0"/>
              <a:t>08/12/2025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613B61-E393-4DA2-ABFA-89429252B8D6}" type="slidenum">
              <a:rPr lang="en-US" smtClean="0"/>
              <a:t>‹#›</a:t>
            </a:fld>
            <a:endParaRPr lang="en-US"/>
          </a:p>
        </p:txBody>
      </p:sp>
    </p:spTree>
    <p:extLst>
      <p:ext uri="{BB962C8B-B14F-4D97-AF65-F5344CB8AC3E}">
        <p14:creationId xmlns:p14="http://schemas.microsoft.com/office/powerpoint/2010/main" val="4124786453"/>
      </p:ext>
    </p:extLst>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showMasterSp="0" type="title" preserve="1">
  <p:cSld name="Title Slide">
    <p:bg>
      <p:bgRef idx="1002">
        <a:schemeClr val="bg2"/>
      </p:bgRef>
    </p:bg>
    <p:spTree>
      <p:nvGrpSpPr>
        <p:cNvPr id="1" name=""/>
        <p:cNvGrpSpPr/>
        <p:nvPr/>
      </p:nvGrpSpPr>
      <p:grpSpPr>
        <a:xfrm>
          <a:off x="0" y="0"/>
          <a:ext cx="0" cy="0"/>
        </a:xfrm>
      </p:grpSpPr>
      <p:sp>
        <p:nvSpPr>
          <p:cNvPr id="16" name="Rectangle 15"/>
          <p:cNvSpPr/>
          <p:nvPr/>
        </p:nvSpPr>
        <p:spPr>
          <a:xfrm>
            <a:off x="0" y="0"/>
            <a:ext cx="12192000" cy="6858000"/>
          </a:xfrm>
          <a:prstGeom prst="rect">
            <a:avLst/>
          </a:prstGeom>
          <a:blipFill dpi="0" rotWithShape="1">
            <a:blip r:embed="rId1">
              <a:alphaModFix amt="45000"/>
              <a:duotone>
                <a:schemeClr val="accent1">
                  <a:shade val="45000"/>
                  <a:satMod val="135000"/>
                </a:schemeClr>
                <a:prstClr val="white"/>
              </a:duotone>
            </a:blip>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pPr marL="0" marR="0" lvl="0" indent="0" algn="l" defTabSz="914400" rtl="0" eaLnBrk="1" fontAlgn="auto"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txBody>
          <a:bodyPr/>
          <a:lstStyle/>
          <a:p>
            <a:pPr marL="0" marR="0" lvl="0" indent="0" algn="l" defTabSz="914400" rtl="0" eaLnBrk="1" fontAlgn="auto"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flipH="1">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H="1">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a:solidFill>
                  <a:schemeClr val="tx1">
                    <a:lumMod val="85000"/>
                    <a:lumOff val="15000"/>
                  </a:schemeClr>
                </a:solidFill>
                <a:effectLst/>
                <a:latin typeface="+mj-lt"/>
                <a:ea typeface="+mn-ea"/>
                <a:cs typeface="+mn-cs"/>
              </a:defRPr>
            </a:lvl1pPr>
          </a:lstStyle>
          <a:p>
            <a:r>
              <a:rPr lang="en-US"/>
              <a:t>Click to edit Master title style</a:t>
            </a:r>
            <a:endParaRPr lang="en-US"/>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ct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pPr marL="0" marR="0" lvl="0" indent="0" algn="ctr" defTabSz="914400" rtl="0" eaLnBrk="1" fontAlgn="auto" latinLnBrk="0" hangingPunct="1">
              <a:lnSpc>
                <a:spcPct val="100000"/>
              </a:lnSpc>
              <a:spcBef>
                <a:spcPct val="0"/>
              </a:spcBef>
              <a:spcAft>
                <a:spcPct val="0"/>
              </a:spcAft>
              <a:buClrTx/>
              <a:buSzTx/>
              <a:buFontTx/>
              <a:buNone/>
              <a:defRPr/>
            </a:pPr>
            <a:fld id="{940E6392-10C0-43EC-998C-83EFCD1B5C4D}"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ct val="0"/>
                </a:spcBef>
                <a:spcAft>
                  <a:spcPct val="0"/>
                </a:spcAft>
                <a:buClrTx/>
                <a:buSzTx/>
                <a:buFontTx/>
                <a:buNone/>
                <a:defRPr/>
              </a:pPr>
              <a:t>08/12/2025</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pPr marL="0" marR="0" lvl="0" indent="0" algn="l" defTabSz="914400" rtl="0" eaLnBrk="1" fontAlgn="auto"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pPr marL="0" marR="0" lvl="0" indent="0" algn="r" defTabSz="914400" rtl="0" eaLnBrk="1" fontAlgn="auto" latinLnBrk="0" hangingPunct="1">
              <a:lnSpc>
                <a:spcPct val="100000"/>
              </a:lnSpc>
              <a:spcBef>
                <a:spcPct val="0"/>
              </a:spcBef>
              <a:spcAft>
                <a:spcPct val="0"/>
              </a:spcAft>
              <a:buClrTx/>
              <a:buSzTx/>
              <a:buFontTx/>
              <a:buNone/>
              <a:defRPr/>
            </a:pPr>
            <a:fld id="{5847EB88-49E4-4203-9AD1-466118E23B8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ct val="0"/>
                </a:spcBef>
                <a:spcAft>
                  <a:spcPct val="0"/>
                </a:spcAft>
                <a:buClrTx/>
                <a:buSzTx/>
                <a:buFontTx/>
                <a:buNone/>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834783790"/>
      </p:ext>
    </p:extLst>
  </p:cSld>
  <p:clrMapOvr>
    <a:overrideClrMapping bg1="lt1" tx1="dk1" bg2="lt2" tx2="dk2" accent1="accent1" accent2="accent2" accent3="accent3" accent4="accent4" accent5="accent5" accent6="accent6" hlink="hlink" folHlink="folHlink"/>
  </p:clrMapOvr>
  <p:transition/>
  <p:timing/>
</p:sldLayout>
</file>

<file path=ppt/slideLayouts/slideLayout3.xml><?xml version="1.0" encoding="utf-8"?>
<p:sldLayout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type="titleOnly" preserve="1">
  <p:cSld name="Title Only">
    <p:spTree>
      <p:nvGrpSpPr>
        <p:cNvPr id="1" name=""/>
        <p:cNvGrpSpPr/>
        <p:nvPr/>
      </p:nvGrpSpPr>
      <p:grpSpPr>
        <a:xfrm>
          <a:off x="0" y="0"/>
          <a: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ct val="0"/>
              </a:spcBef>
              <a:spcAft>
                <a:spcPct val="0"/>
              </a:spcAft>
              <a:buClrTx/>
              <a:buSzTx/>
              <a:buFontTx/>
              <a:buNone/>
              <a:defRPr/>
            </a:pPr>
            <a:fld id="{940E6392-10C0-43EC-998C-83EFCD1B5C4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ct val="0"/>
                </a:spcBef>
                <a:spcAft>
                  <a:spcPct val="0"/>
                </a:spcAft>
                <a:buClrTx/>
                <a:buSzTx/>
                <a:buFontTx/>
                <a:buNone/>
                <a:defRPr/>
              </a:pPr>
              <a:t>08/12/2025</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ct val="0"/>
              </a:spcBef>
              <a:spcAft>
                <a:spcPct val="0"/>
              </a:spcAft>
              <a:buClrTx/>
              <a:buSzTx/>
              <a:buFontTx/>
              <a:buNone/>
              <a:defRPr/>
            </a:pPr>
            <a:fld id="{5847EB88-49E4-4203-9AD1-466118E23B8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ct val="0"/>
                </a:spcBef>
                <a:spcAft>
                  <a:spcPct val="0"/>
                </a:spcAft>
                <a:buClrTx/>
                <a:buSzTx/>
                <a:buFontTx/>
                <a:buNone/>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725067388"/>
      </p:ext>
    </p:extLst>
  </p:cSld>
  <p:clrMapOvr>
    <a:masterClrMapping/>
  </p:clrMapOvr>
  <p:transition/>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_rels/slideMaster2.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slideLayout" Target="../slideLayouts/slideLayout3.xml" /><Relationship Id="rId3" Type="http://schemas.openxmlformats.org/officeDocument/2006/relationships/theme" Target="../theme/theme2.xml" /></Relationships>
</file>

<file path=ppt/slideMasters/slideMaster1.xml><?xml version="1.0" encoding="utf-8"?>
<p:sldMaster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p:txBody>
        </p:sp>
        <p:sp>
          <p:nvSpPr>
            <p:cNvPr id="23" name="Rectangle 25"/>
            <p:cNvSpPr/>
            <p:nvPr/>
          </p:nvSpPr>
          <p:spPr>
            <a:xfrm>
              <a:off x="9603442" y="-8467"/>
              <a:ext cx="2588558" cy="6866467"/>
            </a:xfrm>
            <a:custGeom>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p:txBody>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p:txBody>
        </p:sp>
        <p:sp>
          <p:nvSpPr>
            <p:cNvPr id="25" name="Rectangle 27"/>
            <p:cNvSpPr/>
            <p:nvPr/>
          </p:nvSpPr>
          <p:spPr>
            <a:xfrm>
              <a:off x="9334500" y="-8467"/>
              <a:ext cx="2854326" cy="6866467"/>
            </a:xfrm>
            <a:custGeom>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p:txBody>
        </p:sp>
        <p:sp>
          <p:nvSpPr>
            <p:cNvPr id="26" name="Rectangle 28"/>
            <p:cNvSpPr/>
            <p:nvPr/>
          </p:nvSpPr>
          <p:spPr>
            <a:xfrm>
              <a:off x="10898730" y="-8467"/>
              <a:ext cx="1290094" cy="6866467"/>
            </a:xfrm>
            <a:custGeom>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p:txBody>
        </p:sp>
        <p:sp>
          <p:nvSpPr>
            <p:cNvPr id="27" name="Rectangle 29"/>
            <p:cNvSpPr/>
            <p:nvPr/>
          </p:nvSpPr>
          <p:spPr>
            <a:xfrm>
              <a:off x="10938999" y="-8467"/>
              <a:ext cx="1249825" cy="6866467"/>
            </a:xfrm>
            <a:custGeom>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p:txBody>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p:txBody>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3B537BAC-4450-46BA-910B-615F24F47024}" type="datetimeFigureOut">
              <a:rPr lang="en-US" smtClean="0"/>
              <a:t>08/12/2025</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3F613B61-E393-4DA2-ABFA-89429252B8D6}" type="slidenum">
              <a:rPr lang="en-US" smtClean="0"/>
              <a:t>‹#›</a:t>
            </a:fld>
            <a:endParaRPr lang="en-US"/>
          </a:p>
        </p:txBody>
      </p:sp>
    </p:spTree>
    <p:extLst>
      <p:ext uri="{BB962C8B-B14F-4D97-AF65-F5344CB8AC3E}">
        <p14:creationId xmlns:p14="http://schemas.microsoft.com/office/powerpoint/2010/main" val="2450690576"/>
      </p:ext>
    </p:extLst>
  </p:cSld>
  <p:clrMap bg1="lt1" tx1="dk1" bg2="lt2" tx2="dk2" accent1="accent1" accent2="accent2" accent3="accent3" accent4="accent4" accent5="accent5" accent6="accent6" hlink="hlink" folHlink="folHlink"/>
  <p:sldLayoutIdLst>
    <p:sldLayoutId id="2147483678" r:id="rId1"/>
  </p:sldLayoutIdLst>
  <p:transition/>
  <p:timing/>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ct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ct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ct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ct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ct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ct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ct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ct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ct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bg>
      <p:bgPr>
        <a:solidFill>
          <a:schemeClr val="bg1"/>
        </a:solidFill>
        <a:effectLst/>
      </p:bgPr>
    </p:bg>
    <p:spTree>
      <p:nvGrpSpPr>
        <p:cNvPr id="1" name=""/>
        <p:cNvGrpSpPr/>
        <p:nvPr/>
      </p:nvGrpSpPr>
      <p:grpSpPr>
        <a:xfrm>
          <a:off x="0" y="0"/>
          <a: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txBody>
          <a:bodyPr/>
          <a:lstStyle/>
          <a:p>
            <a:pPr marL="0" marR="0" lvl="0" indent="0" algn="l" defTabSz="914400" rtl="0" eaLnBrk="1" fontAlgn="auto"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pPr marL="0" marR="0" lvl="0" indent="0" algn="l" defTabSz="914400" rtl="0" eaLnBrk="1" fontAlgn="auto" latinLnBrk="0" hangingPunct="1">
              <a:lnSpc>
                <a:spcPct val="100000"/>
              </a:lnSpc>
              <a:spcBef>
                <a:spcPct val="0"/>
              </a:spcBef>
              <a:spcAft>
                <a:spcPct val="0"/>
              </a:spcAft>
              <a:buClrTx/>
              <a:buSzTx/>
              <a:buFontTx/>
              <a:buNone/>
              <a:defRPr/>
            </a:pPr>
            <a:fld id="{940E6392-10C0-43EC-998C-83EFCD1B5C4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ct val="0"/>
                </a:spcBef>
                <a:spcAft>
                  <a:spcPct val="0"/>
                </a:spcAft>
                <a:buClrTx/>
                <a:buSzTx/>
                <a:buFontTx/>
                <a:buNone/>
                <a:defRPr/>
              </a:pPr>
              <a:t>08/12/2025</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pPr marL="0" marR="0" lvl="0" indent="0" algn="r" defTabSz="914400" rtl="0" eaLnBrk="1" fontAlgn="auto" latinLnBrk="0" hangingPunct="1">
              <a:lnSpc>
                <a:spcPct val="100000"/>
              </a:lnSpc>
              <a:spcBef>
                <a:spcPct val="0"/>
              </a:spcBef>
              <a:spcAft>
                <a:spcPct val="0"/>
              </a:spcAft>
              <a:buClrTx/>
              <a:buSzTx/>
              <a:buFontTx/>
              <a:buNone/>
              <a:defRPr/>
            </a:pPr>
            <a:fld id="{5847EB88-49E4-4203-9AD1-466118E23B8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ct val="0"/>
                </a:spcBef>
                <a:spcAft>
                  <a:spcPct val="0"/>
                </a:spcAft>
                <a:buClrTx/>
                <a:buSzTx/>
                <a:buFontTx/>
                <a:buNone/>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726529856"/>
      </p:ext>
    </p:extLst>
  </p:cSld>
  <p:clrMap bg1="lt1" tx1="dk1" bg2="lt2" tx2="dk2" accent1="accent1" accent2="accent2" accent3="accent3" accent4="accent4" accent5="accent5" accent6="accent6" hlink="hlink" folHlink="folHlink"/>
  <p:sldLayoutIdLst>
    <p:sldLayoutId id="2147483695" r:id="rId1"/>
    <p:sldLayoutId id="2147483700" r:id="rId2"/>
  </p:sldLayoutIdLst>
  <p:transition/>
  <p:timing/>
  <p:txStyles>
    <p:titleStyle>
      <a:lvl1pPr algn="l" defTabSz="914400" rtl="0" eaLnBrk="1" latinLnBrk="0" hangingPunct="1">
        <a:lnSpc>
          <a:spcPct val="90000"/>
        </a:lnSpc>
        <a:spcBef>
          <a:spcPct val="0"/>
        </a:spcBef>
        <a:buNone/>
        <a:defRPr lang="en-US" sz="4800" kern="1200" cap="none" spc="0" baseline="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ct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3.jpeg" /></Relationships>
</file>

<file path=ppt/slides/_rels/slide10.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6.jpeg" /></Relationships>
</file>

<file path=ppt/slides/_rels/slide1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3.jpeg" /></Relationships>
</file>

<file path=ppt/slides/_rels/slide12.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6.jpeg" /></Relationships>
</file>

<file path=ppt/slides/_rels/slide13.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3.jpeg" /></Relationships>
</file>

<file path=ppt/slides/_rels/slide14.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7.jpeg" /></Relationships>
</file>

<file path=ppt/slides/_rels/slide15.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8.jpeg" /></Relationships>
</file>

<file path=ppt/slides/_rels/slide16.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8.jpeg" /></Relationships>
</file>

<file path=ppt/slides/_rels/slide17.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8.jpeg" /></Relationships>
</file>

<file path=ppt/slides/_rels/slide18.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8.jpeg" /></Relationships>
</file>

<file path=ppt/slides/_rels/slide19.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8.jpeg"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4.jpeg" /></Relationships>
</file>

<file path=ppt/slides/_rels/slide20.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9.jpeg" /></Relationships>
</file>

<file path=ppt/slides/_rels/slide2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10.jpeg" /></Relationships>
</file>

<file path=ppt/slides/_rels/slide22.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5.jpeg" /></Relationships>
</file>

<file path=ppt/slides/_rels/slide23.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5.jpeg" /></Relationships>
</file>

<file path=ppt/slides/_rels/slide24.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5.jpeg" /></Relationships>
</file>

<file path=ppt/slides/_rels/slide25.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5.jpeg" /></Relationships>
</file>

<file path=ppt/slides/_rels/slide26.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5.jpeg" /></Relationships>
</file>

<file path=ppt/slides/_rels/slide27.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5.jpeg" /></Relationships>
</file>

<file path=ppt/slides/_rels/slide28.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5.jpeg" /></Relationships>
</file>

<file path=ppt/slides/_rels/slide29.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5.jpeg"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5.jpeg" /></Relationships>
</file>

<file path=ppt/slides/_rels/slide30.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5.jpeg" /></Relationships>
</file>

<file path=ppt/slides/_rels/slide3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9.jpeg" /></Relationships>
</file>

<file path=ppt/slides/_rels/slide32.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11.jpeg" /></Relationships>
</file>

<file path=ppt/slides/_rels/slide33.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8.jpeg" /></Relationships>
</file>

<file path=ppt/slides/_rels/slide34.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8.jpeg" /></Relationships>
</file>

<file path=ppt/slides/_rels/slide35.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8.jpeg" /></Relationships>
</file>

<file path=ppt/slides/_rels/slide36.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8.jpeg" /></Relationships>
</file>

<file path=ppt/slides/_rels/slide37.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8.jpeg" /></Relationships>
</file>

<file path=ppt/slides/_rels/slide38.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8.jpeg" /></Relationships>
</file>

<file path=ppt/slides/_rels/slide39.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3.jpeg"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5.jpeg" /></Relationships>
</file>

<file path=ppt/slides/_rels/slide40.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41.xml.rels>&#65279;<?xml version="1.0" encoding="utf-8" standalone="yes"?><Relationships xmlns="http://schemas.openxmlformats.org/package/2006/relationships"><Relationship Id="rId1" Type="http://schemas.openxmlformats.org/officeDocument/2006/relationships/slideLayout" Target="../slideLayouts/slideLayout3.xml" /><Relationship Id="rId2" Type="http://schemas.openxmlformats.org/officeDocument/2006/relationships/image" Target="../media/image12.jpeg" /></Relationships>
</file>

<file path=ppt/slides/_rels/slide42.xml.rels>&#65279;<?xml version="1.0" encoding="utf-8" standalone="yes"?><Relationships xmlns="http://schemas.openxmlformats.org/package/2006/relationships"><Relationship Id="rId1" Type="http://schemas.openxmlformats.org/officeDocument/2006/relationships/slideLayout" Target="../slideLayouts/slideLayout3.xml" /><Relationship Id="rId2" Type="http://schemas.openxmlformats.org/officeDocument/2006/relationships/image" Target="../media/image12.jpeg" /></Relationships>
</file>

<file path=ppt/slides/_rels/slide43.xml.rels>&#65279;<?xml version="1.0" encoding="utf-8" standalone="yes"?><Relationships xmlns="http://schemas.openxmlformats.org/package/2006/relationships"><Relationship Id="rId1" Type="http://schemas.openxmlformats.org/officeDocument/2006/relationships/slideLayout" Target="../slideLayouts/slideLayout3.xml" /><Relationship Id="rId2" Type="http://schemas.openxmlformats.org/officeDocument/2006/relationships/image" Target="../media/image12.jpeg" /></Relationships>
</file>

<file path=ppt/slides/_rels/slide44.xml.rels>&#65279;<?xml version="1.0" encoding="utf-8" standalone="yes"?><Relationships xmlns="http://schemas.openxmlformats.org/package/2006/relationships"><Relationship Id="rId1" Type="http://schemas.openxmlformats.org/officeDocument/2006/relationships/slideLayout" Target="../slideLayouts/slideLayout3.xml" /><Relationship Id="rId2" Type="http://schemas.openxmlformats.org/officeDocument/2006/relationships/image" Target="../media/image12.jpeg" /></Relationships>
</file>

<file path=ppt/slides/_rels/slide45.xml.rels>&#65279;<?xml version="1.0" encoding="utf-8" standalone="yes"?><Relationships xmlns="http://schemas.openxmlformats.org/package/2006/relationships"><Relationship Id="rId1" Type="http://schemas.openxmlformats.org/officeDocument/2006/relationships/slideLayout" Target="../slideLayouts/slideLayout3.xml" /><Relationship Id="rId2" Type="http://schemas.openxmlformats.org/officeDocument/2006/relationships/image" Target="../media/image12.jpeg" /></Relationships>
</file>

<file path=ppt/slides/_rels/slide46.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3.jpeg"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5.jpeg" /></Relationships>
</file>

<file path=ppt/slides/_rels/slide6.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5.jpeg" /></Relationships>
</file>

<file path=ppt/slides/_rels/slide7.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5.jpeg"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5.jpeg" /></Relationships>
</file>

<file path=ppt/slides/_rels/slide9.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3.jpeg" /></Relationships>
</file>

<file path=ppt/slides/slide1.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3793207432"/>
      </p:ext>
    </p:extLst>
  </p:cSld>
  <p:clrMapOvr>
    <a:masterClrMapping/>
  </p:clrMapOvr>
  <p:transition spd="slow">
    <p:push dir="u"/>
  </p:transition>
  <p:timing/>
</p:sld>
</file>

<file path=ppt/slides/slide10.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pic>
        <p:nvPicPr>
          <p:cNvPr id="3" name="Picture 2">
            <a:extLst>
              <a:ext uri="{FF2B5EF4-FFF2-40B4-BE49-F238E27FC236}">
                <a16:creationId xmlns:a16="http://schemas.microsoft.com/office/drawing/2014/main" id="{59ACEDDC-547B-0E34-2F94-2BD5C7F55CD0}"/>
              </a:ext>
            </a:extLst>
          </p:cNvPr>
          <p:cNvPicPr>
            <a:picLocks noChangeAspect="1"/>
          </p:cNvPicPr>
          <p:nvPr/>
        </p:nvPicPr>
        <p:blipFill>
          <a:blip r:embed="rId2"/>
          <a:srcRect t="12937" b="14262"/>
          <a:stretch>
            <a:fillRect/>
          </a:stretch>
        </p:blipFill>
        <p:spPr>
          <a:xfrm>
            <a:off x="79534" y="0"/>
            <a:ext cx="12191980" cy="6856718"/>
          </a:xfrm>
          <a:prstGeom prst="rect">
            <a:avLst/>
          </a:prstGeom>
        </p:spPr>
      </p:pic>
      <p:sp>
        <p:nvSpPr>
          <p:cNvPr id="2" name="Rectangle: Rounded Corners 1">
            <a:extLst>
              <a:ext uri="{FF2B5EF4-FFF2-40B4-BE49-F238E27FC236}">
                <a16:creationId xmlns:a16="http://schemas.microsoft.com/office/drawing/2014/main" id="{A8185671-0EF1-9E8D-9551-C71937973145}"/>
              </a:ext>
            </a:extLst>
          </p:cNvPr>
          <p:cNvSpPr/>
          <p:nvPr/>
        </p:nvSpPr>
        <p:spPr>
          <a:xfrm>
            <a:off x="3184358" y="240632"/>
            <a:ext cx="5823284" cy="1283368"/>
          </a:xfrm>
          <a:prstGeom prst="roundRect">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ct val="0"/>
              </a:spcBef>
              <a:spcAft>
                <a:spcPct val="0"/>
              </a:spcAft>
              <a:buClrTx/>
              <a:buSzTx/>
              <a:buFontTx/>
              <a:buNone/>
              <a:defRPr/>
            </a:pPr>
            <a:r>
              <a:rPr kumimoji="0" lang="en-US" sz="8000" b="1" i="0" u="none" strike="noStrike" kern="1200" cap="none" spc="0" normalizeH="0" baseline="0" noProof="0">
                <a:ln>
                  <a:noFill/>
                </a:ln>
                <a:solidFill>
                  <a:srgbClr val="7030A0"/>
                </a:solidFill>
                <a:effectLst/>
                <a:uLnTx/>
                <a:uFillTx/>
                <a:latin typeface="Times New Roman" panose="02020603050405020304" pitchFamily="18" charset="0"/>
                <a:ea typeface="+mn-ea"/>
                <a:cs typeface="Times New Roman" panose="02020603050405020304" pitchFamily="18" charset="0"/>
              </a:rPr>
              <a:t>ĐÁP CA </a:t>
            </a:r>
          </a:p>
        </p:txBody>
      </p:sp>
      <p:sp>
        <p:nvSpPr>
          <p:cNvPr id="5" name="TextBox 4">
            <a:extLst>
              <a:ext uri="{FF2B5EF4-FFF2-40B4-BE49-F238E27FC236}">
                <a16:creationId xmlns:a16="http://schemas.microsoft.com/office/drawing/2014/main" id="{CE2C7636-1D84-830D-7262-9BFFBAC22390}"/>
              </a:ext>
            </a:extLst>
          </p:cNvPr>
          <p:cNvSpPr txBox="1"/>
          <p:nvPr/>
        </p:nvSpPr>
        <p:spPr>
          <a:xfrm>
            <a:off x="554182" y="1625600"/>
            <a:ext cx="10988113" cy="2726900"/>
          </a:xfrm>
          <a:prstGeom prst="rect">
            <a:avLst/>
          </a:prstGeom>
          <a:noFill/>
        </p:spPr>
        <p:txBody>
          <a:bodyPr wrap="square">
            <a:spAutoFit/>
          </a:bodyPr>
          <a:lstStyle/>
          <a:p>
            <a:pPr lvl="0" algn="just">
              <a:lnSpc>
                <a:spcPct val="107000"/>
              </a:lnSpc>
              <a:spcAft>
                <a:spcPts val="800"/>
              </a:spcAft>
              <a:defRPr/>
            </a:pPr>
            <a:r>
              <a:rPr lang="en-US" sz="8000" b="1" smtClean="0">
                <a:solidFill>
                  <a:srgbClr val="7030A0"/>
                </a:solidFill>
                <a:latin typeface="Times New Roman" panose="02020603050405020304" pitchFamily="18" charset="0"/>
                <a:cs typeface="Times New Roman" panose="02020603050405020304" pitchFamily="18" charset="0"/>
              </a:rPr>
              <a:t>Lạy Chúa, xin Ngài đến cứu độ chúng con.</a:t>
            </a:r>
            <a:endParaRPr kumimoji="0" lang="en-US" sz="8000" b="1" u="none" strike="noStrike" kern="100" cap="none" spc="0" normalizeH="0" baseline="0" noProof="0">
              <a:ln>
                <a:noFill/>
              </a:ln>
              <a:solidFill>
                <a:srgbClr val="7030A0"/>
              </a:solidFill>
              <a:effectLst/>
              <a:uLnTx/>
              <a:uFillTx/>
              <a:latin typeface="Times New Roman" panose="02020603050405020304" pitchFamily="18"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935021093"/>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sld>
</file>

<file path=ppt/slides/slide11.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1066006169"/>
      </p:ext>
    </p:extLst>
  </p:cSld>
  <p:clrMapOvr>
    <a:masterClrMapping/>
  </p:clrMapOvr>
  <p:transition spd="slow">
    <p:push dir="u"/>
  </p:transition>
  <p:timing/>
</p:sld>
</file>

<file path=ppt/slides/slide12.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pic>
        <p:nvPicPr>
          <p:cNvPr id="3" name="Picture 2">
            <a:extLst>
              <a:ext uri="{FF2B5EF4-FFF2-40B4-BE49-F238E27FC236}">
                <a16:creationId xmlns:a16="http://schemas.microsoft.com/office/drawing/2014/main" id="{59ACEDDC-547B-0E34-2F94-2BD5C7F55CD0}"/>
              </a:ext>
            </a:extLst>
          </p:cNvPr>
          <p:cNvPicPr>
            <a:picLocks noChangeAspect="1"/>
          </p:cNvPicPr>
          <p:nvPr/>
        </p:nvPicPr>
        <p:blipFill>
          <a:blip r:embed="rId2"/>
          <a:srcRect t="12937" b="14262"/>
          <a:stretch>
            <a:fillRect/>
          </a:stretch>
        </p:blipFill>
        <p:spPr>
          <a:xfrm>
            <a:off x="20" y="1282"/>
            <a:ext cx="12191980" cy="6856718"/>
          </a:xfrm>
          <a:prstGeom prst="rect">
            <a:avLst/>
          </a:prstGeom>
        </p:spPr>
      </p:pic>
      <p:sp>
        <p:nvSpPr>
          <p:cNvPr id="2" name="Rectangle: Rounded Corners 1">
            <a:extLst>
              <a:ext uri="{FF2B5EF4-FFF2-40B4-BE49-F238E27FC236}">
                <a16:creationId xmlns:a16="http://schemas.microsoft.com/office/drawing/2014/main" id="{A8185671-0EF1-9E8D-9551-C71937973145}"/>
              </a:ext>
            </a:extLst>
          </p:cNvPr>
          <p:cNvSpPr>
            <a:spLocks noGrp="1" noRot="1" noMove="1" noResize="1" noEditPoints="1" noAdjustHandles="1" noChangeArrowheads="1" noChangeShapeType="1"/>
          </p:cNvSpPr>
          <p:nvPr/>
        </p:nvSpPr>
        <p:spPr>
          <a:xfrm>
            <a:off x="3184358" y="112294"/>
            <a:ext cx="5815263" cy="1058779"/>
          </a:xfrm>
          <a:prstGeom prst="roundRect">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ct val="0"/>
              </a:spcBef>
              <a:spcAft>
                <a:spcPct val="0"/>
              </a:spcAft>
              <a:buClrTx/>
              <a:buSzTx/>
              <a:buFontTx/>
              <a:buNone/>
              <a:defRPr/>
            </a:pPr>
            <a:r>
              <a:rPr kumimoji="0" lang="en-US" sz="8000" b="1" i="0" u="none" strike="noStrike" kern="1200" cap="none" spc="0" normalizeH="0" baseline="0" noProof="0">
                <a:ln>
                  <a:noFill/>
                </a:ln>
                <a:solidFill>
                  <a:srgbClr val="7030A0"/>
                </a:solidFill>
                <a:effectLst/>
                <a:uLnTx/>
                <a:uFillTx/>
                <a:latin typeface="Times New Roman" panose="02020603050405020304" pitchFamily="18" charset="0"/>
                <a:ea typeface="+mn-ea"/>
                <a:cs typeface="Times New Roman" panose="02020603050405020304" pitchFamily="18" charset="0"/>
              </a:rPr>
              <a:t>ALLELUIA</a:t>
            </a:r>
          </a:p>
        </p:txBody>
      </p:sp>
      <p:sp>
        <p:nvSpPr>
          <p:cNvPr id="5" name="TextBox 4">
            <a:extLst>
              <a:ext uri="{FF2B5EF4-FFF2-40B4-BE49-F238E27FC236}">
                <a16:creationId xmlns:a16="http://schemas.microsoft.com/office/drawing/2014/main" id="{CE2C7636-1D84-830D-7262-9BFFBAC22390}"/>
              </a:ext>
            </a:extLst>
          </p:cNvPr>
          <p:cNvSpPr txBox="1"/>
          <p:nvPr/>
        </p:nvSpPr>
        <p:spPr>
          <a:xfrm>
            <a:off x="497304" y="1282086"/>
            <a:ext cx="11044991" cy="5016758"/>
          </a:xfrm>
          <a:prstGeom prst="rect">
            <a:avLst/>
          </a:prstGeom>
          <a:noFill/>
        </p:spPr>
        <p:txBody>
          <a:bodyPr wrap="square">
            <a:spAutoFit/>
          </a:bodyPr>
          <a:lstStyle/>
          <a:p>
            <a:pPr algn="just"/>
            <a:r>
              <a:rPr lang="en-US" sz="8000" b="1" err="1">
                <a:solidFill>
                  <a:srgbClr val="7030A0"/>
                </a:solidFill>
                <a:latin typeface="Times New Roman" panose="02020603050405020304" pitchFamily="18" charset="0"/>
                <a:cs typeface="Times New Roman" panose="02020603050405020304" pitchFamily="18" charset="0"/>
              </a:rPr>
              <a:t>Thánh Thần Chuá </a:t>
            </a:r>
            <a:r>
              <a:rPr lang="en-US" sz="8000" b="1" smtClean="0">
                <a:solidFill>
                  <a:srgbClr val="7030A0"/>
                </a:solidFill>
                <a:latin typeface="Times New Roman" panose="02020603050405020304" pitchFamily="18" charset="0"/>
                <a:cs typeface="Times New Roman" panose="02020603050405020304" pitchFamily="18" charset="0"/>
              </a:rPr>
              <a:t>ng</a:t>
            </a:r>
            <a:r>
              <a:rPr lang="vi-VN" sz="8000" b="1" smtClean="0">
                <a:solidFill>
                  <a:srgbClr val="7030A0"/>
                </a:solidFill>
                <a:latin typeface="Times New Roman" panose="02020603050405020304" pitchFamily="18" charset="0"/>
                <a:cs typeface="Times New Roman" panose="02020603050405020304" pitchFamily="18" charset="0"/>
              </a:rPr>
              <a:t>ự</a:t>
            </a:r>
            <a:r>
              <a:rPr lang="en-US" sz="8000" b="1" smtClean="0">
                <a:solidFill>
                  <a:srgbClr val="7030A0"/>
                </a:solidFill>
                <a:latin typeface="Times New Roman" panose="02020603050405020304" pitchFamily="18" charset="0"/>
                <a:cs typeface="Times New Roman" panose="02020603050405020304" pitchFamily="18" charset="0"/>
              </a:rPr>
              <a:t> </a:t>
            </a:r>
            <a:r>
              <a:rPr lang="en-US" sz="8000" b="1" err="1">
                <a:solidFill>
                  <a:srgbClr val="7030A0"/>
                </a:solidFill>
                <a:latin typeface="Times New Roman" panose="02020603050405020304" pitchFamily="18" charset="0"/>
                <a:cs typeface="Times New Roman" panose="02020603050405020304" pitchFamily="18" charset="0"/>
              </a:rPr>
              <a:t>trên tôi, Chúa sai tôi đem Tin Mừng cho người khó nghèo.</a:t>
            </a:r>
          </a:p>
        </p:txBody>
      </p:sp>
    </p:spTree>
    <p:extLst>
      <p:ext uri="{BB962C8B-B14F-4D97-AF65-F5344CB8AC3E}">
        <p14:creationId xmlns:p14="http://schemas.microsoft.com/office/powerpoint/2010/main" val="3156260891"/>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sld>
</file>

<file path=ppt/slides/slide13.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15760783"/>
      </p:ext>
    </p:extLst>
  </p:cSld>
  <p:clrMapOvr>
    <a:masterClrMapping/>
  </p:clrMapOvr>
  <p:transition spd="slow">
    <p:push dir="u"/>
  </p:transition>
  <p:timing/>
</p:sld>
</file>

<file path=ppt/slides/slide14.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a:extLst>
            <a:ext uri="{FF2B5EF4-FFF2-40B4-BE49-F238E27FC236}">
              <a16:creationId xmlns:a16="http://schemas.microsoft.com/office/drawing/2014/main" id="{F8FB4B81-47C4-188F-50B3-CD46AC1B03E2}"/>
            </a:ext>
          </a:extLst>
        </p:cNvPr>
        <p:cNvGrpSpPr/>
        <p:nvPr/>
      </p:nvGrpSpPr>
      <p:grpSpPr>
        <a:xfrm>
          <a:off x="0" y="0"/>
          <a:ext cx="0" cy="0"/>
        </a:xfrm>
      </p:grpSpPr>
      <p:pic>
        <p:nvPicPr>
          <p:cNvPr id="3" name="Picture 2">
            <a:extLst>
              <a:ext uri="{FF2B5EF4-FFF2-40B4-BE49-F238E27FC236}">
                <a16:creationId xmlns:a16="http://schemas.microsoft.com/office/drawing/2014/main" id="{C26901D8-E7C9-31FE-9C9B-7841FF53DA05}"/>
              </a:ext>
            </a:extLst>
          </p:cNvPr>
          <p:cNvPicPr>
            <a:picLocks noChangeAspect="1"/>
          </p:cNvPicPr>
          <p:nvPr/>
        </p:nvPicPr>
        <p:blipFill>
          <a:blip r:embed="rId2"/>
          <a:stretch>
            <a:fillRect/>
          </a:stretch>
        </p:blipFill>
        <p:spPr>
          <a:xfrm>
            <a:off x="0" y="12060"/>
            <a:ext cx="12192000" cy="7735401"/>
          </a:xfrm>
          <a:prstGeom prst="rect">
            <a:avLst/>
          </a:prstGeom>
        </p:spPr>
      </p:pic>
      <p:sp>
        <p:nvSpPr>
          <p:cNvPr id="2" name="Rectangle 1"/>
          <p:cNvSpPr/>
          <p:nvPr/>
        </p:nvSpPr>
        <p:spPr>
          <a:xfrm>
            <a:off x="1302327" y="2346036"/>
            <a:ext cx="9476509" cy="2631490"/>
          </a:xfrm>
          <a:prstGeom prst="rect">
            <a:avLst/>
          </a:prstGeom>
        </p:spPr>
        <p:txBody>
          <a:bodyPr wrap="square">
            <a:spAutoFit/>
          </a:bodyPr>
          <a:lstStyle/>
          <a:p>
            <a:pPr algn="ctr">
              <a:lnSpc>
                <a:spcPct val="150000"/>
              </a:lnSpc>
              <a:spcAft>
                <a:spcPct val="0"/>
              </a:spcAft>
            </a:pPr>
            <a:r>
              <a:rPr lang="en-US" sz="6600" b="1" smtClean="0">
                <a:solidFill>
                  <a:srgbClr val="7030A0"/>
                </a:solidFill>
                <a:latin typeface="Times New Roman" panose="02020603050405020304" pitchFamily="18" charset="0"/>
                <a:ea typeface="Calibri" panose="020f0502020204030204" pitchFamily="34" charset="0"/>
                <a:cs typeface="Times New Roman" panose="02020603050405020304" pitchFamily="18" charset="0"/>
              </a:rPr>
              <a:t>LỄ DÂNG MÙA VỌNG</a:t>
            </a:r>
            <a:endParaRPr lang="en-US" sz="6600" smtClean="0">
              <a:solidFill>
                <a:srgbClr val="7030A0"/>
              </a:solidFill>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50000"/>
              </a:lnSpc>
              <a:spcAft>
                <a:spcPct val="0"/>
              </a:spcAft>
            </a:pPr>
            <a:r>
              <a:rPr lang="en-US" sz="4400" b="1" err="1" smtClean="0">
                <a:solidFill>
                  <a:srgbClr val="7030A0"/>
                </a:solidFill>
                <a:latin typeface="Times New Roman" panose="02020603050405020304" pitchFamily="18" charset="0"/>
                <a:ea typeface="Calibri" panose="020f0502020204030204" pitchFamily="34" charset="0"/>
                <a:cs typeface="Times New Roman" panose="02020603050405020304" pitchFamily="18" charset="0"/>
              </a:rPr>
              <a:t>Đinh Công Huỳnh</a:t>
            </a:r>
            <a:endParaRPr lang="en-US" sz="4400">
              <a:solidFill>
                <a:srgbClr val="7030A0"/>
              </a:solidFill>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02970483"/>
      </p:ext>
    </p:extLst>
  </p:cSld>
  <p:clrMapOvr>
    <a:masterClrMapping/>
  </p:clrMapOvr>
  <p:transition spd="slow">
    <p:wipe/>
  </p:transition>
  <p:timing/>
</p:sld>
</file>

<file path=ppt/slides/slide15.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pic>
        <p:nvPicPr>
          <p:cNvPr id="2" name="Picture 1" descr="A white fabric with small dots&#10;&#10;Description automatically generated with medium confidence">
            <a:extLst>
              <a:ext uri="{FF2B5EF4-FFF2-40B4-BE49-F238E27FC236}">
                <a16:creationId xmlns:a16="http://schemas.microsoft.com/office/drawing/2014/main" id="{A95353C0-65CB-8277-A5CE-A4958B00D5E0}"/>
              </a:ext>
            </a:extLst>
          </p:cNvPr>
          <p:cNvPicPr>
            <a:picLocks noChangeAspect="1"/>
          </p:cNvPicPr>
          <p:nvPr/>
        </p:nvPicPr>
        <p:blipFill>
          <a:blip r:embed="rId2"/>
          <a:srcRect t="7966" b="8717"/>
          <a:stretch>
            <a:fillRect/>
          </a:stretch>
        </p:blipFill>
        <p:spPr>
          <a:xfrm>
            <a:off x="20" y="1282"/>
            <a:ext cx="12191980" cy="6856718"/>
          </a:xfrm>
          <a:prstGeom prst="rect">
            <a:avLst/>
          </a:prstGeom>
        </p:spPr>
      </p:pic>
      <p:cxnSp>
        <p:nvCxnSpPr>
          <p:cNvPr id="4" name="Straight Connector 3">
            <a:extLst>
              <a:ext uri="{FF2B5EF4-FFF2-40B4-BE49-F238E27FC236}">
                <a16:creationId xmlns:a16="http://schemas.microsoft.com/office/drawing/2014/main" id="{1F383065-5AC3-08F3-DF18-7B0AB043BAC0}"/>
              </a:ext>
            </a:extLst>
          </p:cNvPr>
          <p:cNvCxnSpPr/>
          <p:nvPr/>
        </p:nvCxnSpPr>
        <p:spPr>
          <a:xfrm flipH="1">
            <a:off x="144379" y="0"/>
            <a:ext cx="0" cy="6856718"/>
          </a:xfrm>
          <a:prstGeom prst="line">
            <a:avLst/>
          </a:prstGeom>
        </p:spPr>
        <p:style>
          <a:lnRef idx="3">
            <a:schemeClr val="dk1"/>
          </a:lnRef>
          <a:fillRef idx="0">
            <a:schemeClr val="dk1"/>
          </a:fillRef>
          <a:effectRef idx="2">
            <a:schemeClr val="dk1"/>
          </a:effectRef>
          <a:fontRef idx="minor">
            <a:schemeClr val="tx1"/>
          </a:fontRef>
        </p:style>
      </p:cxnSp>
      <p:cxnSp>
        <p:nvCxnSpPr>
          <p:cNvPr id="15" name="Straight Connector 14">
            <a:extLst>
              <a:ext uri="{FF2B5EF4-FFF2-40B4-BE49-F238E27FC236}">
                <a16:creationId xmlns:a16="http://schemas.microsoft.com/office/drawing/2014/main" id="{AFACD5D6-C603-1693-11D7-FAE07463F10E}"/>
              </a:ext>
            </a:extLst>
          </p:cNvPr>
          <p:cNvCxnSpPr/>
          <p:nvPr/>
        </p:nvCxnSpPr>
        <p:spPr>
          <a:xfrm>
            <a:off x="0" y="144379"/>
            <a:ext cx="12192000" cy="0"/>
          </a:xfrm>
          <a:prstGeom prst="line">
            <a:avLst/>
          </a:prstGeom>
        </p:spPr>
        <p:style>
          <a:lnRef idx="3">
            <a:schemeClr val="dk1"/>
          </a:lnRef>
          <a:fillRef idx="0">
            <a:schemeClr val="dk1"/>
          </a:fillRef>
          <a:effectRef idx="2">
            <a:schemeClr val="dk1"/>
          </a:effectRef>
          <a:fontRef idx="minor">
            <a:schemeClr val="tx1"/>
          </a:fontRef>
        </p:style>
      </p:cxnSp>
      <p:cxnSp>
        <p:nvCxnSpPr>
          <p:cNvPr id="17" name="Straight Connector 16">
            <a:extLst>
              <a:ext uri="{FF2B5EF4-FFF2-40B4-BE49-F238E27FC236}">
                <a16:creationId xmlns:a16="http://schemas.microsoft.com/office/drawing/2014/main" id="{5E1ABAA0-A4B7-DEE1-EB9C-81D3B9E08768}"/>
              </a:ext>
            </a:extLst>
          </p:cNvPr>
          <p:cNvCxnSpPr/>
          <p:nvPr/>
        </p:nvCxnSpPr>
        <p:spPr>
          <a:xfrm flipH="1">
            <a:off x="12047621" y="0"/>
            <a:ext cx="0" cy="6856718"/>
          </a:xfrm>
          <a:prstGeom prst="line">
            <a:avLst/>
          </a:prstGeom>
        </p:spPr>
        <p:style>
          <a:lnRef idx="3">
            <a:schemeClr val="dk1"/>
          </a:lnRef>
          <a:fillRef idx="0">
            <a:schemeClr val="dk1"/>
          </a:fillRef>
          <a:effectRef idx="2">
            <a:schemeClr val="dk1"/>
          </a:effectRef>
          <a:fontRef idx="minor">
            <a:schemeClr val="tx1"/>
          </a:fontRef>
        </p:style>
      </p:cxnSp>
      <p:cxnSp>
        <p:nvCxnSpPr>
          <p:cNvPr id="19" name="Straight Connector 18">
            <a:extLst>
              <a:ext uri="{FF2B5EF4-FFF2-40B4-BE49-F238E27FC236}">
                <a16:creationId xmlns:a16="http://schemas.microsoft.com/office/drawing/2014/main" id="{3062CC16-7D95-E67B-7003-1F92621F5F19}"/>
              </a:ext>
            </a:extLst>
          </p:cNvPr>
          <p:cNvCxnSpPr/>
          <p:nvPr/>
        </p:nvCxnSpPr>
        <p:spPr>
          <a:xfrm>
            <a:off x="0" y="6713621"/>
            <a:ext cx="12190476" cy="0"/>
          </a:xfrm>
          <a:prstGeom prst="line">
            <a:avLst/>
          </a:prstGeom>
        </p:spPr>
        <p:style>
          <a:lnRef idx="3">
            <a:schemeClr val="dk1"/>
          </a:lnRef>
          <a:fillRef idx="0">
            <a:schemeClr val="dk1"/>
          </a:fillRef>
          <a:effectRef idx="2">
            <a:schemeClr val="dk1"/>
          </a:effectRef>
          <a:fontRef idx="minor">
            <a:schemeClr val="tx1"/>
          </a:fontRef>
        </p:style>
      </p:cxnSp>
      <p:sp>
        <p:nvSpPr>
          <p:cNvPr id="3" name="Rectangle 2"/>
          <p:cNvSpPr/>
          <p:nvPr/>
        </p:nvSpPr>
        <p:spPr>
          <a:xfrm>
            <a:off x="144379" y="143097"/>
            <a:ext cx="11903242" cy="6851427"/>
          </a:xfrm>
          <a:prstGeom prst="rect">
            <a:avLst/>
          </a:prstGeom>
        </p:spPr>
        <p:txBody>
          <a:bodyPr wrap="square">
            <a:spAutoFit/>
          </a:bodyPr>
          <a:lstStyle/>
          <a:p>
            <a:pPr algn="just">
              <a:lnSpc>
                <a:spcPct val="150000"/>
              </a:lnSpc>
              <a:spcAft>
                <a:spcPct val="0"/>
              </a:spcAft>
            </a:pPr>
            <a:r>
              <a:rPr lang="en-US" sz="6000" b="1" smtClean="0">
                <a:solidFill>
                  <a:srgbClr val="7030A0"/>
                </a:solidFill>
                <a:latin typeface="Times New Roman" panose="02020603050405020304" pitchFamily="18" charset="0"/>
                <a:ea typeface="Calibri" panose="020f0502020204030204" pitchFamily="34" charset="0"/>
                <a:cs typeface="Times New Roman" panose="02020603050405020304" pitchFamily="18" charset="0"/>
              </a:rPr>
              <a:t>1.</a:t>
            </a:r>
            <a:r>
              <a:rPr lang="en-US" sz="6000" smtClean="0">
                <a:solidFill>
                  <a:srgbClr val="7030A0"/>
                </a:solidFill>
                <a:latin typeface="Times New Roman" panose="02020603050405020304" pitchFamily="18" charset="0"/>
                <a:ea typeface="Calibri" panose="020f0502020204030204" pitchFamily="34" charset="0"/>
                <a:cs typeface="Times New Roman" panose="02020603050405020304" pitchFamily="18" charset="0"/>
              </a:rPr>
              <a:t>Xin </a:t>
            </a:r>
            <a:r>
              <a:rPr lang="en-US" sz="6000" err="1">
                <a:solidFill>
                  <a:srgbClr val="7030A0"/>
                </a:solidFill>
                <a:latin typeface="Times New Roman" panose="02020603050405020304" pitchFamily="18" charset="0"/>
                <a:ea typeface="Calibri" panose="020f0502020204030204" pitchFamily="34" charset="0"/>
                <a:cs typeface="Times New Roman" panose="02020603050405020304" pitchFamily="18" charset="0"/>
              </a:rPr>
              <a:t>dâng lên Chúa những tâm tình mùa vọng, từ bao ngày mỏi mòn chờ mong. Tim con khao khát một vị Thiên sai, đem ánh hồng xua lấp đêm dài</a:t>
            </a:r>
            <a:r>
              <a:rPr lang="en-US" sz="6000" smtClean="0">
                <a:solidFill>
                  <a:srgbClr val="7030A0"/>
                </a:solidFill>
                <a:latin typeface="Times New Roman" panose="02020603050405020304" pitchFamily="18" charset="0"/>
                <a:ea typeface="Calibri" panose="020f0502020204030204" pitchFamily="34" charset="0"/>
                <a:cs typeface="Times New Roman" panose="02020603050405020304" pitchFamily="18" charset="0"/>
              </a:rPr>
              <a:t>.</a:t>
            </a:r>
            <a:endParaRPr lang="en-US" sz="6000">
              <a:solidFill>
                <a:srgbClr val="7030A0"/>
              </a:solidFill>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29853520"/>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sld>
</file>

<file path=ppt/slides/slide16.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pic>
        <p:nvPicPr>
          <p:cNvPr id="2" name="Picture 1" descr="A white fabric with small dots&#10;&#10;Description automatically generated with medium confidence">
            <a:extLst>
              <a:ext uri="{FF2B5EF4-FFF2-40B4-BE49-F238E27FC236}">
                <a16:creationId xmlns:a16="http://schemas.microsoft.com/office/drawing/2014/main" id="{A95353C0-65CB-8277-A5CE-A4958B00D5E0}"/>
              </a:ext>
            </a:extLst>
          </p:cNvPr>
          <p:cNvPicPr>
            <a:picLocks noChangeAspect="1"/>
          </p:cNvPicPr>
          <p:nvPr/>
        </p:nvPicPr>
        <p:blipFill>
          <a:blip r:embed="rId2"/>
          <a:srcRect t="7966" b="8717"/>
          <a:stretch>
            <a:fillRect/>
          </a:stretch>
        </p:blipFill>
        <p:spPr>
          <a:xfrm>
            <a:off x="20" y="1282"/>
            <a:ext cx="12191980" cy="6856718"/>
          </a:xfrm>
          <a:prstGeom prst="rect">
            <a:avLst/>
          </a:prstGeom>
        </p:spPr>
      </p:pic>
      <p:cxnSp>
        <p:nvCxnSpPr>
          <p:cNvPr id="4" name="Straight Connector 3">
            <a:extLst>
              <a:ext uri="{FF2B5EF4-FFF2-40B4-BE49-F238E27FC236}">
                <a16:creationId xmlns:a16="http://schemas.microsoft.com/office/drawing/2014/main" id="{1F383065-5AC3-08F3-DF18-7B0AB043BAC0}"/>
              </a:ext>
            </a:extLst>
          </p:cNvPr>
          <p:cNvCxnSpPr/>
          <p:nvPr/>
        </p:nvCxnSpPr>
        <p:spPr>
          <a:xfrm flipH="1">
            <a:off x="144379" y="0"/>
            <a:ext cx="0" cy="6856718"/>
          </a:xfrm>
          <a:prstGeom prst="line">
            <a:avLst/>
          </a:prstGeom>
        </p:spPr>
        <p:style>
          <a:lnRef idx="3">
            <a:schemeClr val="dk1"/>
          </a:lnRef>
          <a:fillRef idx="0">
            <a:schemeClr val="dk1"/>
          </a:fillRef>
          <a:effectRef idx="2">
            <a:schemeClr val="dk1"/>
          </a:effectRef>
          <a:fontRef idx="minor">
            <a:schemeClr val="tx1"/>
          </a:fontRef>
        </p:style>
      </p:cxnSp>
      <p:cxnSp>
        <p:nvCxnSpPr>
          <p:cNvPr id="15" name="Straight Connector 14">
            <a:extLst>
              <a:ext uri="{FF2B5EF4-FFF2-40B4-BE49-F238E27FC236}">
                <a16:creationId xmlns:a16="http://schemas.microsoft.com/office/drawing/2014/main" id="{AFACD5D6-C603-1693-11D7-FAE07463F10E}"/>
              </a:ext>
            </a:extLst>
          </p:cNvPr>
          <p:cNvCxnSpPr/>
          <p:nvPr/>
        </p:nvCxnSpPr>
        <p:spPr>
          <a:xfrm>
            <a:off x="0" y="144379"/>
            <a:ext cx="12192000" cy="0"/>
          </a:xfrm>
          <a:prstGeom prst="line">
            <a:avLst/>
          </a:prstGeom>
        </p:spPr>
        <p:style>
          <a:lnRef idx="3">
            <a:schemeClr val="dk1"/>
          </a:lnRef>
          <a:fillRef idx="0">
            <a:schemeClr val="dk1"/>
          </a:fillRef>
          <a:effectRef idx="2">
            <a:schemeClr val="dk1"/>
          </a:effectRef>
          <a:fontRef idx="minor">
            <a:schemeClr val="tx1"/>
          </a:fontRef>
        </p:style>
      </p:cxnSp>
      <p:cxnSp>
        <p:nvCxnSpPr>
          <p:cNvPr id="17" name="Straight Connector 16">
            <a:extLst>
              <a:ext uri="{FF2B5EF4-FFF2-40B4-BE49-F238E27FC236}">
                <a16:creationId xmlns:a16="http://schemas.microsoft.com/office/drawing/2014/main" id="{5E1ABAA0-A4B7-DEE1-EB9C-81D3B9E08768}"/>
              </a:ext>
            </a:extLst>
          </p:cNvPr>
          <p:cNvCxnSpPr/>
          <p:nvPr/>
        </p:nvCxnSpPr>
        <p:spPr>
          <a:xfrm flipH="1">
            <a:off x="12047621" y="0"/>
            <a:ext cx="0" cy="6856718"/>
          </a:xfrm>
          <a:prstGeom prst="line">
            <a:avLst/>
          </a:prstGeom>
        </p:spPr>
        <p:style>
          <a:lnRef idx="3">
            <a:schemeClr val="dk1"/>
          </a:lnRef>
          <a:fillRef idx="0">
            <a:schemeClr val="dk1"/>
          </a:fillRef>
          <a:effectRef idx="2">
            <a:schemeClr val="dk1"/>
          </a:effectRef>
          <a:fontRef idx="minor">
            <a:schemeClr val="tx1"/>
          </a:fontRef>
        </p:style>
      </p:cxnSp>
      <p:cxnSp>
        <p:nvCxnSpPr>
          <p:cNvPr id="19" name="Straight Connector 18">
            <a:extLst>
              <a:ext uri="{FF2B5EF4-FFF2-40B4-BE49-F238E27FC236}">
                <a16:creationId xmlns:a16="http://schemas.microsoft.com/office/drawing/2014/main" id="{3062CC16-7D95-E67B-7003-1F92621F5F19}"/>
              </a:ext>
            </a:extLst>
          </p:cNvPr>
          <p:cNvCxnSpPr/>
          <p:nvPr/>
        </p:nvCxnSpPr>
        <p:spPr>
          <a:xfrm>
            <a:off x="0" y="6713621"/>
            <a:ext cx="12190476" cy="0"/>
          </a:xfrm>
          <a:prstGeom prst="line">
            <a:avLst/>
          </a:prstGeom>
        </p:spPr>
        <p:style>
          <a:lnRef idx="3">
            <a:schemeClr val="dk1"/>
          </a:lnRef>
          <a:fillRef idx="0">
            <a:schemeClr val="dk1"/>
          </a:fillRef>
          <a:effectRef idx="2">
            <a:schemeClr val="dk1"/>
          </a:effectRef>
          <a:fontRef idx="minor">
            <a:schemeClr val="tx1"/>
          </a:fontRef>
        </p:style>
      </p:cxnSp>
      <p:sp>
        <p:nvSpPr>
          <p:cNvPr id="3" name="Rectangle 2"/>
          <p:cNvSpPr/>
          <p:nvPr/>
        </p:nvSpPr>
        <p:spPr>
          <a:xfrm>
            <a:off x="144379" y="143097"/>
            <a:ext cx="11903242" cy="6851427"/>
          </a:xfrm>
          <a:prstGeom prst="rect">
            <a:avLst/>
          </a:prstGeom>
        </p:spPr>
        <p:txBody>
          <a:bodyPr wrap="square">
            <a:spAutoFit/>
          </a:bodyPr>
          <a:lstStyle/>
          <a:p>
            <a:pPr algn="just">
              <a:lnSpc>
                <a:spcPct val="150000"/>
              </a:lnSpc>
              <a:spcAft>
                <a:spcPct val="0"/>
              </a:spcAft>
            </a:pPr>
            <a:r>
              <a:rPr lang="en-US" sz="6000" b="1" smtClean="0">
                <a:solidFill>
                  <a:srgbClr val="7030A0"/>
                </a:solidFill>
                <a:latin typeface="Times New Roman" panose="02020603050405020304" pitchFamily="18" charset="0"/>
                <a:ea typeface="Calibri" panose="020f0502020204030204" pitchFamily="34" charset="0"/>
                <a:cs typeface="Times New Roman" panose="02020603050405020304" pitchFamily="18" charset="0"/>
              </a:rPr>
              <a:t>2</a:t>
            </a:r>
            <a:r>
              <a:rPr lang="en-US" sz="6000" b="1">
                <a:solidFill>
                  <a:srgbClr val="7030A0"/>
                </a:solidFill>
                <a:latin typeface="Times New Roman" panose="02020603050405020304" pitchFamily="18" charset="0"/>
                <a:ea typeface="Calibri" panose="020f0502020204030204" pitchFamily="34" charset="0"/>
                <a:cs typeface="Times New Roman" panose="02020603050405020304" pitchFamily="18" charset="0"/>
              </a:rPr>
              <a:t>.</a:t>
            </a:r>
            <a:r>
              <a:rPr lang="en-US" sz="6000">
                <a:solidFill>
                  <a:srgbClr val="7030A0"/>
                </a:solidFill>
                <a:latin typeface="Times New Roman" panose="02020603050405020304" pitchFamily="18" charset="0"/>
                <a:ea typeface="Calibri" panose="020f0502020204030204" pitchFamily="34" charset="0"/>
                <a:cs typeface="Times New Roman" panose="02020603050405020304" pitchFamily="18" charset="0"/>
              </a:rPr>
              <a:t> Bao nhiêu năm tháng chúng con luôn đợi chờ, mưa thắm nhần vào hồn cằn khô. Như nai kia khát một dòng sông xanh, để tâm hồn thắm mát ơn lành</a:t>
            </a:r>
            <a:r>
              <a:rPr lang="en-US" sz="6000" smtClean="0">
                <a:solidFill>
                  <a:srgbClr val="7030A0"/>
                </a:solidFill>
                <a:latin typeface="Times New Roman" panose="02020603050405020304" pitchFamily="18" charset="0"/>
                <a:ea typeface="Calibri" panose="020f0502020204030204" pitchFamily="34" charset="0"/>
                <a:cs typeface="Times New Roman" panose="02020603050405020304" pitchFamily="18" charset="0"/>
              </a:rPr>
              <a:t>.</a:t>
            </a:r>
            <a:endParaRPr lang="en-US" sz="6000">
              <a:solidFill>
                <a:srgbClr val="7030A0"/>
              </a:solidFill>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23191334"/>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sld>
</file>

<file path=ppt/slides/slide17.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pic>
        <p:nvPicPr>
          <p:cNvPr id="2" name="Picture 1" descr="A white fabric with small dots&#10;&#10;Description automatically generated with medium confidence">
            <a:extLst>
              <a:ext uri="{FF2B5EF4-FFF2-40B4-BE49-F238E27FC236}">
                <a16:creationId xmlns:a16="http://schemas.microsoft.com/office/drawing/2014/main" id="{A95353C0-65CB-8277-A5CE-A4958B00D5E0}"/>
              </a:ext>
            </a:extLst>
          </p:cNvPr>
          <p:cNvPicPr>
            <a:picLocks noChangeAspect="1"/>
          </p:cNvPicPr>
          <p:nvPr/>
        </p:nvPicPr>
        <p:blipFill>
          <a:blip r:embed="rId2"/>
          <a:srcRect t="7966" b="8717"/>
          <a:stretch>
            <a:fillRect/>
          </a:stretch>
        </p:blipFill>
        <p:spPr>
          <a:xfrm>
            <a:off x="20" y="1282"/>
            <a:ext cx="12191980" cy="6856718"/>
          </a:xfrm>
          <a:prstGeom prst="rect">
            <a:avLst/>
          </a:prstGeom>
        </p:spPr>
      </p:pic>
      <p:cxnSp>
        <p:nvCxnSpPr>
          <p:cNvPr id="4" name="Straight Connector 3">
            <a:extLst>
              <a:ext uri="{FF2B5EF4-FFF2-40B4-BE49-F238E27FC236}">
                <a16:creationId xmlns:a16="http://schemas.microsoft.com/office/drawing/2014/main" id="{1F383065-5AC3-08F3-DF18-7B0AB043BAC0}"/>
              </a:ext>
            </a:extLst>
          </p:cNvPr>
          <p:cNvCxnSpPr/>
          <p:nvPr/>
        </p:nvCxnSpPr>
        <p:spPr>
          <a:xfrm flipH="1">
            <a:off x="144379" y="0"/>
            <a:ext cx="0" cy="6856718"/>
          </a:xfrm>
          <a:prstGeom prst="line">
            <a:avLst/>
          </a:prstGeom>
        </p:spPr>
        <p:style>
          <a:lnRef idx="3">
            <a:schemeClr val="dk1"/>
          </a:lnRef>
          <a:fillRef idx="0">
            <a:schemeClr val="dk1"/>
          </a:fillRef>
          <a:effectRef idx="2">
            <a:schemeClr val="dk1"/>
          </a:effectRef>
          <a:fontRef idx="minor">
            <a:schemeClr val="tx1"/>
          </a:fontRef>
        </p:style>
      </p:cxnSp>
      <p:cxnSp>
        <p:nvCxnSpPr>
          <p:cNvPr id="15" name="Straight Connector 14">
            <a:extLst>
              <a:ext uri="{FF2B5EF4-FFF2-40B4-BE49-F238E27FC236}">
                <a16:creationId xmlns:a16="http://schemas.microsoft.com/office/drawing/2014/main" id="{AFACD5D6-C603-1693-11D7-FAE07463F10E}"/>
              </a:ext>
            </a:extLst>
          </p:cNvPr>
          <p:cNvCxnSpPr/>
          <p:nvPr/>
        </p:nvCxnSpPr>
        <p:spPr>
          <a:xfrm>
            <a:off x="0" y="144379"/>
            <a:ext cx="12192000" cy="0"/>
          </a:xfrm>
          <a:prstGeom prst="line">
            <a:avLst/>
          </a:prstGeom>
        </p:spPr>
        <p:style>
          <a:lnRef idx="3">
            <a:schemeClr val="dk1"/>
          </a:lnRef>
          <a:fillRef idx="0">
            <a:schemeClr val="dk1"/>
          </a:fillRef>
          <a:effectRef idx="2">
            <a:schemeClr val="dk1"/>
          </a:effectRef>
          <a:fontRef idx="minor">
            <a:schemeClr val="tx1"/>
          </a:fontRef>
        </p:style>
      </p:cxnSp>
      <p:cxnSp>
        <p:nvCxnSpPr>
          <p:cNvPr id="17" name="Straight Connector 16">
            <a:extLst>
              <a:ext uri="{FF2B5EF4-FFF2-40B4-BE49-F238E27FC236}">
                <a16:creationId xmlns:a16="http://schemas.microsoft.com/office/drawing/2014/main" id="{5E1ABAA0-A4B7-DEE1-EB9C-81D3B9E08768}"/>
              </a:ext>
            </a:extLst>
          </p:cNvPr>
          <p:cNvCxnSpPr/>
          <p:nvPr/>
        </p:nvCxnSpPr>
        <p:spPr>
          <a:xfrm flipH="1">
            <a:off x="12047621" y="0"/>
            <a:ext cx="0" cy="6856718"/>
          </a:xfrm>
          <a:prstGeom prst="line">
            <a:avLst/>
          </a:prstGeom>
        </p:spPr>
        <p:style>
          <a:lnRef idx="3">
            <a:schemeClr val="dk1"/>
          </a:lnRef>
          <a:fillRef idx="0">
            <a:schemeClr val="dk1"/>
          </a:fillRef>
          <a:effectRef idx="2">
            <a:schemeClr val="dk1"/>
          </a:effectRef>
          <a:fontRef idx="minor">
            <a:schemeClr val="tx1"/>
          </a:fontRef>
        </p:style>
      </p:cxnSp>
      <p:cxnSp>
        <p:nvCxnSpPr>
          <p:cNvPr id="19" name="Straight Connector 18">
            <a:extLst>
              <a:ext uri="{FF2B5EF4-FFF2-40B4-BE49-F238E27FC236}">
                <a16:creationId xmlns:a16="http://schemas.microsoft.com/office/drawing/2014/main" id="{3062CC16-7D95-E67B-7003-1F92621F5F19}"/>
              </a:ext>
            </a:extLst>
          </p:cNvPr>
          <p:cNvCxnSpPr/>
          <p:nvPr/>
        </p:nvCxnSpPr>
        <p:spPr>
          <a:xfrm>
            <a:off x="0" y="6713621"/>
            <a:ext cx="12190476" cy="0"/>
          </a:xfrm>
          <a:prstGeom prst="line">
            <a:avLst/>
          </a:prstGeom>
        </p:spPr>
        <p:style>
          <a:lnRef idx="3">
            <a:schemeClr val="dk1"/>
          </a:lnRef>
          <a:fillRef idx="0">
            <a:schemeClr val="dk1"/>
          </a:fillRef>
          <a:effectRef idx="2">
            <a:schemeClr val="dk1"/>
          </a:effectRef>
          <a:fontRef idx="minor">
            <a:schemeClr val="tx1"/>
          </a:fontRef>
        </p:style>
      </p:cxnSp>
      <p:sp>
        <p:nvSpPr>
          <p:cNvPr id="3" name="Rectangle 2"/>
          <p:cNvSpPr/>
          <p:nvPr/>
        </p:nvSpPr>
        <p:spPr>
          <a:xfrm>
            <a:off x="144379" y="414354"/>
            <a:ext cx="11903242" cy="5466433"/>
          </a:xfrm>
          <a:prstGeom prst="rect">
            <a:avLst/>
          </a:prstGeom>
        </p:spPr>
        <p:txBody>
          <a:bodyPr wrap="square">
            <a:spAutoFit/>
          </a:bodyPr>
          <a:lstStyle/>
          <a:p>
            <a:pPr algn="just">
              <a:lnSpc>
                <a:spcPct val="150000"/>
              </a:lnSpc>
              <a:spcAft>
                <a:spcPct val="0"/>
              </a:spcAft>
            </a:pPr>
            <a:r>
              <a:rPr lang="en-US" sz="6000" b="1" smtClean="0">
                <a:solidFill>
                  <a:srgbClr val="7030A0"/>
                </a:solidFill>
                <a:latin typeface="Times New Roman" panose="02020603050405020304" pitchFamily="18" charset="0"/>
                <a:ea typeface="Calibri" panose="020f0502020204030204" pitchFamily="34" charset="0"/>
                <a:cs typeface="Times New Roman" panose="02020603050405020304" pitchFamily="18" charset="0"/>
              </a:rPr>
              <a:t>3</a:t>
            </a:r>
            <a:r>
              <a:rPr lang="en-US" sz="6000" b="1">
                <a:solidFill>
                  <a:srgbClr val="7030A0"/>
                </a:solidFill>
                <a:latin typeface="Times New Roman" panose="02020603050405020304" pitchFamily="18" charset="0"/>
                <a:ea typeface="Calibri" panose="020f0502020204030204" pitchFamily="34" charset="0"/>
                <a:cs typeface="Times New Roman" panose="02020603050405020304" pitchFamily="18" charset="0"/>
              </a:rPr>
              <a:t>.</a:t>
            </a:r>
            <a:r>
              <a:rPr lang="en-US" sz="6000">
                <a:solidFill>
                  <a:srgbClr val="7030A0"/>
                </a:solidFill>
                <a:latin typeface="Times New Roman" panose="02020603050405020304" pitchFamily="18" charset="0"/>
                <a:ea typeface="Calibri" panose="020f0502020204030204" pitchFamily="34" charset="0"/>
                <a:cs typeface="Times New Roman" panose="02020603050405020304" pitchFamily="18" charset="0"/>
              </a:rPr>
              <a:t> Muôn dân trông ngóng Đấng Cứu Tinh từ trời, đem an bình giải hòa mọi nơi. Dương gian mơ ước một ngày yên vui, nhờ ơn Ngài xóa hết tội đời</a:t>
            </a:r>
            <a:r>
              <a:rPr lang="en-US" sz="6000" smtClean="0">
                <a:solidFill>
                  <a:srgbClr val="7030A0"/>
                </a:solidFill>
                <a:latin typeface="Times New Roman" panose="02020603050405020304" pitchFamily="18" charset="0"/>
                <a:ea typeface="Calibri" panose="020f0502020204030204" pitchFamily="34" charset="0"/>
                <a:cs typeface="Times New Roman" panose="02020603050405020304" pitchFamily="18" charset="0"/>
              </a:rPr>
              <a:t>.</a:t>
            </a:r>
            <a:endParaRPr lang="en-US" sz="6000">
              <a:solidFill>
                <a:srgbClr val="7030A0"/>
              </a:solidFill>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75803406"/>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sld>
</file>

<file path=ppt/slides/slide18.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pic>
        <p:nvPicPr>
          <p:cNvPr id="2" name="Picture 1" descr="A white fabric with small dots&#10;&#10;Description automatically generated with medium confidence">
            <a:extLst>
              <a:ext uri="{FF2B5EF4-FFF2-40B4-BE49-F238E27FC236}">
                <a16:creationId xmlns:a16="http://schemas.microsoft.com/office/drawing/2014/main" id="{A95353C0-65CB-8277-A5CE-A4958B00D5E0}"/>
              </a:ext>
            </a:extLst>
          </p:cNvPr>
          <p:cNvPicPr>
            <a:picLocks noChangeAspect="1"/>
          </p:cNvPicPr>
          <p:nvPr/>
        </p:nvPicPr>
        <p:blipFill>
          <a:blip r:embed="rId2"/>
          <a:srcRect t="7966" b="8717"/>
          <a:stretch>
            <a:fillRect/>
          </a:stretch>
        </p:blipFill>
        <p:spPr>
          <a:xfrm>
            <a:off x="20" y="1282"/>
            <a:ext cx="12191980" cy="6856718"/>
          </a:xfrm>
          <a:prstGeom prst="rect">
            <a:avLst/>
          </a:prstGeom>
        </p:spPr>
      </p:pic>
      <p:cxnSp>
        <p:nvCxnSpPr>
          <p:cNvPr id="4" name="Straight Connector 3">
            <a:extLst>
              <a:ext uri="{FF2B5EF4-FFF2-40B4-BE49-F238E27FC236}">
                <a16:creationId xmlns:a16="http://schemas.microsoft.com/office/drawing/2014/main" id="{1F383065-5AC3-08F3-DF18-7B0AB043BAC0}"/>
              </a:ext>
            </a:extLst>
          </p:cNvPr>
          <p:cNvCxnSpPr/>
          <p:nvPr/>
        </p:nvCxnSpPr>
        <p:spPr>
          <a:xfrm flipH="1">
            <a:off x="144379" y="0"/>
            <a:ext cx="0" cy="6856718"/>
          </a:xfrm>
          <a:prstGeom prst="line">
            <a:avLst/>
          </a:prstGeom>
        </p:spPr>
        <p:style>
          <a:lnRef idx="3">
            <a:schemeClr val="dk1"/>
          </a:lnRef>
          <a:fillRef idx="0">
            <a:schemeClr val="dk1"/>
          </a:fillRef>
          <a:effectRef idx="2">
            <a:schemeClr val="dk1"/>
          </a:effectRef>
          <a:fontRef idx="minor">
            <a:schemeClr val="tx1"/>
          </a:fontRef>
        </p:style>
      </p:cxnSp>
      <p:cxnSp>
        <p:nvCxnSpPr>
          <p:cNvPr id="15" name="Straight Connector 14">
            <a:extLst>
              <a:ext uri="{FF2B5EF4-FFF2-40B4-BE49-F238E27FC236}">
                <a16:creationId xmlns:a16="http://schemas.microsoft.com/office/drawing/2014/main" id="{AFACD5D6-C603-1693-11D7-FAE07463F10E}"/>
              </a:ext>
            </a:extLst>
          </p:cNvPr>
          <p:cNvCxnSpPr/>
          <p:nvPr/>
        </p:nvCxnSpPr>
        <p:spPr>
          <a:xfrm>
            <a:off x="0" y="144379"/>
            <a:ext cx="12192000" cy="0"/>
          </a:xfrm>
          <a:prstGeom prst="line">
            <a:avLst/>
          </a:prstGeom>
        </p:spPr>
        <p:style>
          <a:lnRef idx="3">
            <a:schemeClr val="dk1"/>
          </a:lnRef>
          <a:fillRef idx="0">
            <a:schemeClr val="dk1"/>
          </a:fillRef>
          <a:effectRef idx="2">
            <a:schemeClr val="dk1"/>
          </a:effectRef>
          <a:fontRef idx="minor">
            <a:schemeClr val="tx1"/>
          </a:fontRef>
        </p:style>
      </p:cxnSp>
      <p:cxnSp>
        <p:nvCxnSpPr>
          <p:cNvPr id="17" name="Straight Connector 16">
            <a:extLst>
              <a:ext uri="{FF2B5EF4-FFF2-40B4-BE49-F238E27FC236}">
                <a16:creationId xmlns:a16="http://schemas.microsoft.com/office/drawing/2014/main" id="{5E1ABAA0-A4B7-DEE1-EB9C-81D3B9E08768}"/>
              </a:ext>
            </a:extLst>
          </p:cNvPr>
          <p:cNvCxnSpPr/>
          <p:nvPr/>
        </p:nvCxnSpPr>
        <p:spPr>
          <a:xfrm flipH="1">
            <a:off x="12047621" y="0"/>
            <a:ext cx="0" cy="6856718"/>
          </a:xfrm>
          <a:prstGeom prst="line">
            <a:avLst/>
          </a:prstGeom>
        </p:spPr>
        <p:style>
          <a:lnRef idx="3">
            <a:schemeClr val="dk1"/>
          </a:lnRef>
          <a:fillRef idx="0">
            <a:schemeClr val="dk1"/>
          </a:fillRef>
          <a:effectRef idx="2">
            <a:schemeClr val="dk1"/>
          </a:effectRef>
          <a:fontRef idx="minor">
            <a:schemeClr val="tx1"/>
          </a:fontRef>
        </p:style>
      </p:cxnSp>
      <p:cxnSp>
        <p:nvCxnSpPr>
          <p:cNvPr id="19" name="Straight Connector 18">
            <a:extLst>
              <a:ext uri="{FF2B5EF4-FFF2-40B4-BE49-F238E27FC236}">
                <a16:creationId xmlns:a16="http://schemas.microsoft.com/office/drawing/2014/main" id="{3062CC16-7D95-E67B-7003-1F92621F5F19}"/>
              </a:ext>
            </a:extLst>
          </p:cNvPr>
          <p:cNvCxnSpPr/>
          <p:nvPr/>
        </p:nvCxnSpPr>
        <p:spPr>
          <a:xfrm>
            <a:off x="0" y="6713621"/>
            <a:ext cx="12190476" cy="0"/>
          </a:xfrm>
          <a:prstGeom prst="line">
            <a:avLst/>
          </a:prstGeom>
        </p:spPr>
        <p:style>
          <a:lnRef idx="3">
            <a:schemeClr val="dk1"/>
          </a:lnRef>
          <a:fillRef idx="0">
            <a:schemeClr val="dk1"/>
          </a:fillRef>
          <a:effectRef idx="2">
            <a:schemeClr val="dk1"/>
          </a:effectRef>
          <a:fontRef idx="minor">
            <a:schemeClr val="tx1"/>
          </a:fontRef>
        </p:style>
      </p:cxnSp>
      <p:sp>
        <p:nvSpPr>
          <p:cNvPr id="3" name="Rectangle 2"/>
          <p:cNvSpPr/>
          <p:nvPr/>
        </p:nvSpPr>
        <p:spPr>
          <a:xfrm>
            <a:off x="144379" y="143097"/>
            <a:ext cx="11903242" cy="6851427"/>
          </a:xfrm>
          <a:prstGeom prst="rect">
            <a:avLst/>
          </a:prstGeom>
        </p:spPr>
        <p:txBody>
          <a:bodyPr wrap="square">
            <a:spAutoFit/>
          </a:bodyPr>
          <a:lstStyle/>
          <a:p>
            <a:pPr algn="just">
              <a:lnSpc>
                <a:spcPct val="150000"/>
              </a:lnSpc>
              <a:spcAft>
                <a:spcPct val="0"/>
              </a:spcAft>
            </a:pPr>
            <a:r>
              <a:rPr lang="en-US" sz="6000" b="1" smtClean="0">
                <a:solidFill>
                  <a:srgbClr val="7030A0"/>
                </a:solidFill>
                <a:latin typeface="Times New Roman" panose="02020603050405020304" pitchFamily="18" charset="0"/>
                <a:ea typeface="Calibri" panose="020f0502020204030204" pitchFamily="34" charset="0"/>
                <a:cs typeface="Times New Roman" panose="02020603050405020304" pitchFamily="18" charset="0"/>
              </a:rPr>
              <a:t>4</a:t>
            </a:r>
            <a:r>
              <a:rPr lang="en-US" sz="6000" b="1">
                <a:solidFill>
                  <a:srgbClr val="7030A0"/>
                </a:solidFill>
                <a:latin typeface="Times New Roman" panose="02020603050405020304" pitchFamily="18" charset="0"/>
                <a:ea typeface="Calibri" panose="020f0502020204030204" pitchFamily="34" charset="0"/>
                <a:cs typeface="Times New Roman" panose="02020603050405020304" pitchFamily="18" charset="0"/>
              </a:rPr>
              <a:t>.</a:t>
            </a:r>
            <a:r>
              <a:rPr lang="en-US" sz="6000">
                <a:solidFill>
                  <a:srgbClr val="7030A0"/>
                </a:solidFill>
                <a:latin typeface="Times New Roman" panose="02020603050405020304" pitchFamily="18" charset="0"/>
                <a:ea typeface="Calibri" panose="020f0502020204030204" pitchFamily="34" charset="0"/>
                <a:cs typeface="Times New Roman" panose="02020603050405020304" pitchFamily="18" charset="0"/>
              </a:rPr>
              <a:t> Xin dâng lên Chúa những tâm tư muộn phiền, những vất vả cùng ngày bình yên. Nên như hy lễ mừng ngày quang lâm, dâng tiến về Con Chúa nhân </a:t>
            </a:r>
            <a:r>
              <a:rPr lang="en-US" sz="6000" err="1" smtClean="0">
                <a:solidFill>
                  <a:srgbClr val="7030A0"/>
                </a:solidFill>
                <a:latin typeface="Times New Roman" panose="02020603050405020304" pitchFamily="18" charset="0"/>
                <a:ea typeface="Calibri" panose="020f0502020204030204" pitchFamily="34" charset="0"/>
                <a:cs typeface="Times New Roman" panose="02020603050405020304" pitchFamily="18" charset="0"/>
              </a:rPr>
              <a:t>lành</a:t>
            </a:r>
            <a:endParaRPr lang="en-US" sz="6000">
              <a:solidFill>
                <a:srgbClr val="7030A0"/>
              </a:solidFill>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29803121"/>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sld>
</file>

<file path=ppt/slides/slide19.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pic>
        <p:nvPicPr>
          <p:cNvPr id="2" name="Picture 1" descr="A white fabric with small dots&#10;&#10;Description automatically generated with medium confidence">
            <a:extLst>
              <a:ext uri="{FF2B5EF4-FFF2-40B4-BE49-F238E27FC236}">
                <a16:creationId xmlns:a16="http://schemas.microsoft.com/office/drawing/2014/main" id="{A95353C0-65CB-8277-A5CE-A4958B00D5E0}"/>
              </a:ext>
            </a:extLst>
          </p:cNvPr>
          <p:cNvPicPr>
            <a:picLocks noChangeAspect="1"/>
          </p:cNvPicPr>
          <p:nvPr/>
        </p:nvPicPr>
        <p:blipFill>
          <a:blip r:embed="rId2"/>
          <a:srcRect t="7966" b="8717"/>
          <a:stretch>
            <a:fillRect/>
          </a:stretch>
        </p:blipFill>
        <p:spPr>
          <a:xfrm>
            <a:off x="20" y="1282"/>
            <a:ext cx="12191980" cy="6856718"/>
          </a:xfrm>
          <a:prstGeom prst="rect">
            <a:avLst/>
          </a:prstGeom>
        </p:spPr>
      </p:pic>
      <p:cxnSp>
        <p:nvCxnSpPr>
          <p:cNvPr id="4" name="Straight Connector 3">
            <a:extLst>
              <a:ext uri="{FF2B5EF4-FFF2-40B4-BE49-F238E27FC236}">
                <a16:creationId xmlns:a16="http://schemas.microsoft.com/office/drawing/2014/main" id="{1F383065-5AC3-08F3-DF18-7B0AB043BAC0}"/>
              </a:ext>
            </a:extLst>
          </p:cNvPr>
          <p:cNvCxnSpPr/>
          <p:nvPr/>
        </p:nvCxnSpPr>
        <p:spPr>
          <a:xfrm flipH="1">
            <a:off x="144379" y="0"/>
            <a:ext cx="0" cy="6856718"/>
          </a:xfrm>
          <a:prstGeom prst="line">
            <a:avLst/>
          </a:prstGeom>
        </p:spPr>
        <p:style>
          <a:lnRef idx="3">
            <a:schemeClr val="dk1"/>
          </a:lnRef>
          <a:fillRef idx="0">
            <a:schemeClr val="dk1"/>
          </a:fillRef>
          <a:effectRef idx="2">
            <a:schemeClr val="dk1"/>
          </a:effectRef>
          <a:fontRef idx="minor">
            <a:schemeClr val="tx1"/>
          </a:fontRef>
        </p:style>
      </p:cxnSp>
      <p:cxnSp>
        <p:nvCxnSpPr>
          <p:cNvPr id="15" name="Straight Connector 14">
            <a:extLst>
              <a:ext uri="{FF2B5EF4-FFF2-40B4-BE49-F238E27FC236}">
                <a16:creationId xmlns:a16="http://schemas.microsoft.com/office/drawing/2014/main" id="{AFACD5D6-C603-1693-11D7-FAE07463F10E}"/>
              </a:ext>
            </a:extLst>
          </p:cNvPr>
          <p:cNvCxnSpPr/>
          <p:nvPr/>
        </p:nvCxnSpPr>
        <p:spPr>
          <a:xfrm>
            <a:off x="0" y="144379"/>
            <a:ext cx="12192000" cy="0"/>
          </a:xfrm>
          <a:prstGeom prst="line">
            <a:avLst/>
          </a:prstGeom>
        </p:spPr>
        <p:style>
          <a:lnRef idx="3">
            <a:schemeClr val="dk1"/>
          </a:lnRef>
          <a:fillRef idx="0">
            <a:schemeClr val="dk1"/>
          </a:fillRef>
          <a:effectRef idx="2">
            <a:schemeClr val="dk1"/>
          </a:effectRef>
          <a:fontRef idx="minor">
            <a:schemeClr val="tx1"/>
          </a:fontRef>
        </p:style>
      </p:cxnSp>
      <p:cxnSp>
        <p:nvCxnSpPr>
          <p:cNvPr id="17" name="Straight Connector 16">
            <a:extLst>
              <a:ext uri="{FF2B5EF4-FFF2-40B4-BE49-F238E27FC236}">
                <a16:creationId xmlns:a16="http://schemas.microsoft.com/office/drawing/2014/main" id="{5E1ABAA0-A4B7-DEE1-EB9C-81D3B9E08768}"/>
              </a:ext>
            </a:extLst>
          </p:cNvPr>
          <p:cNvCxnSpPr/>
          <p:nvPr/>
        </p:nvCxnSpPr>
        <p:spPr>
          <a:xfrm flipH="1">
            <a:off x="12047621" y="0"/>
            <a:ext cx="0" cy="6856718"/>
          </a:xfrm>
          <a:prstGeom prst="line">
            <a:avLst/>
          </a:prstGeom>
        </p:spPr>
        <p:style>
          <a:lnRef idx="3">
            <a:schemeClr val="dk1"/>
          </a:lnRef>
          <a:fillRef idx="0">
            <a:schemeClr val="dk1"/>
          </a:fillRef>
          <a:effectRef idx="2">
            <a:schemeClr val="dk1"/>
          </a:effectRef>
          <a:fontRef idx="minor">
            <a:schemeClr val="tx1"/>
          </a:fontRef>
        </p:style>
      </p:cxnSp>
      <p:cxnSp>
        <p:nvCxnSpPr>
          <p:cNvPr id="19" name="Straight Connector 18">
            <a:extLst>
              <a:ext uri="{FF2B5EF4-FFF2-40B4-BE49-F238E27FC236}">
                <a16:creationId xmlns:a16="http://schemas.microsoft.com/office/drawing/2014/main" id="{3062CC16-7D95-E67B-7003-1F92621F5F19}"/>
              </a:ext>
            </a:extLst>
          </p:cNvPr>
          <p:cNvCxnSpPr/>
          <p:nvPr/>
        </p:nvCxnSpPr>
        <p:spPr>
          <a:xfrm>
            <a:off x="0" y="6713621"/>
            <a:ext cx="12190476" cy="0"/>
          </a:xfrm>
          <a:prstGeom prst="line">
            <a:avLst/>
          </a:prstGeom>
        </p:spPr>
        <p:style>
          <a:lnRef idx="3">
            <a:schemeClr val="dk1"/>
          </a:lnRef>
          <a:fillRef idx="0">
            <a:schemeClr val="dk1"/>
          </a:fillRef>
          <a:effectRef idx="2">
            <a:schemeClr val="dk1"/>
          </a:effectRef>
          <a:fontRef idx="minor">
            <a:schemeClr val="tx1"/>
          </a:fontRef>
        </p:style>
      </p:cxnSp>
      <p:sp>
        <p:nvSpPr>
          <p:cNvPr id="3" name="Rectangle 2"/>
          <p:cNvSpPr/>
          <p:nvPr/>
        </p:nvSpPr>
        <p:spPr>
          <a:xfrm>
            <a:off x="144379" y="143097"/>
            <a:ext cx="11903242" cy="6851427"/>
          </a:xfrm>
          <a:prstGeom prst="rect">
            <a:avLst/>
          </a:prstGeom>
        </p:spPr>
        <p:txBody>
          <a:bodyPr wrap="square">
            <a:spAutoFit/>
          </a:bodyPr>
          <a:lstStyle/>
          <a:p>
            <a:pPr algn="just">
              <a:lnSpc>
                <a:spcPct val="150000"/>
              </a:lnSpc>
              <a:spcAft>
                <a:spcPct val="0"/>
              </a:spcAft>
            </a:pPr>
            <a:r>
              <a:rPr lang="en-US" sz="6000" i="1" err="1" smtClean="0">
                <a:solidFill>
                  <a:srgbClr val="7030A0"/>
                </a:solidFill>
                <a:latin typeface="Times New Roman" panose="02020603050405020304" pitchFamily="18" charset="0"/>
                <a:ea typeface="Calibri" panose="020f0502020204030204" pitchFamily="34" charset="0"/>
                <a:cs typeface="Times New Roman" panose="02020603050405020304" pitchFamily="18" charset="0"/>
              </a:rPr>
              <a:t>ĐK:Cùng </a:t>
            </a:r>
            <a:r>
              <a:rPr lang="en-US" sz="6000" i="1" err="1">
                <a:solidFill>
                  <a:srgbClr val="7030A0"/>
                </a:solidFill>
                <a:latin typeface="Times New Roman" panose="02020603050405020304" pitchFamily="18" charset="0"/>
                <a:ea typeface="Calibri" panose="020f0502020204030204" pitchFamily="34" charset="0"/>
                <a:cs typeface="Times New Roman" panose="02020603050405020304" pitchFamily="18" charset="0"/>
              </a:rPr>
              <a:t>dâng lên Chúa rất nhân hiền này ước mơ đợi mong Chúa đến. Con xin dâng lên bánh thơm rượu nồng mong Chúa nhận cho những tấm lòng.</a:t>
            </a:r>
            <a:endParaRPr lang="en-US" sz="6000">
              <a:solidFill>
                <a:srgbClr val="7030A0"/>
              </a:solidFill>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61461574"/>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sld>
</file>

<file path=ppt/slides/slide2.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a:extLst>
            <a:ext uri="{FF2B5EF4-FFF2-40B4-BE49-F238E27FC236}">
              <a16:creationId xmlns:a16="http://schemas.microsoft.com/office/drawing/2014/main" id="{EF0814D3-DC6C-B091-709F-19A88BC9B111}"/>
            </a:ext>
          </a:extLst>
        </p:cNvPr>
        <p:cNvGrpSpPr/>
        <p:nvPr/>
      </p:nvGrpSpPr>
      <p:grpSpPr>
        <a:xfrm>
          <a:off x="0" y="0"/>
          <a:ext cx="0" cy="0"/>
        </a:xfrm>
      </p:grpSpPr>
      <p:pic>
        <p:nvPicPr>
          <p:cNvPr id="3" name="Picture 2" descr="A bamboo mat with leaves&#10;&#10;Description automatically generated">
            <a:extLst>
              <a:ext uri="{FF2B5EF4-FFF2-40B4-BE49-F238E27FC236}">
                <a16:creationId xmlns:a16="http://schemas.microsoft.com/office/drawing/2014/main" id="{01A20048-8407-B7A4-30A7-6C81FE75AB4A}"/>
              </a:ext>
            </a:extLst>
          </p:cNvPr>
          <p:cNvPicPr>
            <a:picLocks noChangeAspect="1"/>
          </p:cNvPicPr>
          <p:nvPr/>
        </p:nvPicPr>
        <p:blipFill>
          <a:blip r:embed="rId2"/>
          <a:srcRect l="4871" r="1" b="1"/>
          <a:stretch>
            <a:fillRect/>
          </a:stretch>
        </p:blipFill>
        <p:spPr>
          <a:xfrm>
            <a:off x="149630" y="0"/>
            <a:ext cx="11887200" cy="6732027"/>
          </a:xfrm>
          <a:prstGeom prst="rect">
            <a:avLst/>
          </a:prstGeom>
        </p:spPr>
      </p:pic>
      <p:sp>
        <p:nvSpPr>
          <p:cNvPr id="2" name="Rectangle 1"/>
          <p:cNvSpPr/>
          <p:nvPr/>
        </p:nvSpPr>
        <p:spPr>
          <a:xfrm>
            <a:off x="323272" y="2373745"/>
            <a:ext cx="9042401" cy="2169825"/>
          </a:xfrm>
          <a:prstGeom prst="rect">
            <a:avLst/>
          </a:prstGeom>
        </p:spPr>
        <p:txBody>
          <a:bodyPr wrap="square">
            <a:spAutoFit/>
          </a:bodyPr>
          <a:lstStyle/>
          <a:p>
            <a:pPr algn="ctr">
              <a:lnSpc>
                <a:spcPct val="150000"/>
              </a:lnSpc>
              <a:spcAft>
                <a:spcPct val="0"/>
              </a:spcAft>
            </a:pPr>
            <a:r>
              <a:rPr lang="en-US" sz="5400" b="1" smtClean="0">
                <a:solidFill>
                  <a:srgbClr val="7030A0"/>
                </a:solidFill>
                <a:latin typeface="Times New Roman" panose="02020603050405020304" pitchFamily="18" charset="0"/>
                <a:ea typeface="Calibri" panose="020f0502020204030204" pitchFamily="34" charset="0"/>
                <a:cs typeface="Times New Roman" panose="02020603050405020304" pitchFamily="18" charset="0"/>
              </a:rPr>
              <a:t>MỪNG VUI LÊN</a:t>
            </a:r>
            <a:endParaRPr lang="vi-VN" sz="5400" b="1" smtClean="0">
              <a:solidFill>
                <a:srgbClr val="7030A0"/>
              </a:solidFill>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50000"/>
              </a:lnSpc>
              <a:spcAft>
                <a:spcPct val="0"/>
              </a:spcAft>
            </a:pPr>
            <a:r>
              <a:rPr lang="vi-VN" sz="3600" b="1" smtClean="0">
                <a:solidFill>
                  <a:srgbClr val="7030A0"/>
                </a:solidFill>
                <a:latin typeface="Times New Roman" panose="02020603050405020304" pitchFamily="18" charset="0"/>
                <a:ea typeface="Calibri" panose="020f0502020204030204" pitchFamily="34" charset="0"/>
                <a:cs typeface="Times New Roman" panose="02020603050405020304" pitchFamily="18" charset="0"/>
              </a:rPr>
              <a:t>Lm. Mi Trầm</a:t>
            </a:r>
            <a:r>
              <a:rPr lang="en-US" sz="3600" b="1" smtClean="0">
                <a:solidFill>
                  <a:srgbClr val="7030A0"/>
                </a:solidFill>
                <a:latin typeface="Times New Roman" panose="02020603050405020304" pitchFamily="18" charset="0"/>
                <a:ea typeface="Calibri" panose="020f0502020204030204" pitchFamily="34" charset="0"/>
                <a:cs typeface="Times New Roman" panose="02020603050405020304" pitchFamily="18" charset="0"/>
              </a:rPr>
              <a:t> </a:t>
            </a:r>
            <a:endParaRPr lang="en-US" sz="3600">
              <a:solidFill>
                <a:srgbClr val="7030A0"/>
              </a:solidFill>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55042281"/>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sld>
</file>

<file path=ppt/slides/slide20.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pic>
        <p:nvPicPr>
          <p:cNvPr id="2" name="Picture 1"/>
          <p:cNvPicPr>
            <a:picLocks noChangeAspect="1"/>
          </p:cNvPicPr>
          <p:nvPr/>
        </p:nvPicPr>
        <p:blipFill>
          <a:blip r:embed="rId2"/>
          <a:stretch>
            <a:fillRect/>
          </a:stretch>
        </p:blipFill>
        <p:spPr>
          <a:xfrm>
            <a:off x="323273" y="207050"/>
            <a:ext cx="11637818" cy="6433896"/>
          </a:xfrm>
          <a:prstGeom prst="rect">
            <a:avLst/>
          </a:prstGeom>
        </p:spPr>
      </p:pic>
    </p:spTree>
    <p:extLst>
      <p:ext uri="{BB962C8B-B14F-4D97-AF65-F5344CB8AC3E}">
        <p14:creationId xmlns:p14="http://schemas.microsoft.com/office/powerpoint/2010/main" val="300600078"/>
      </p:ext>
    </p:extLst>
  </p:cSld>
  <p:clrMapOvr>
    <a:masterClrMapping/>
  </p:clrMapOvr>
  <p:transition spd="slow">
    <p:push dir="u"/>
  </p:transition>
  <p:timing/>
</p:sld>
</file>

<file path=ppt/slides/slide21.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pic>
        <p:nvPicPr>
          <p:cNvPr id="2" name="Picture 1">
            <a:extLst>
              <a:ext uri="{FF2B5EF4-FFF2-40B4-BE49-F238E27FC236}">
                <a16:creationId xmlns:a16="http://schemas.microsoft.com/office/drawing/2014/main" id="{E0AC450F-70AD-6C6E-D3BE-7D03DF975AD1}"/>
              </a:ext>
            </a:extLst>
          </p:cNvPr>
          <p:cNvPicPr>
            <a:picLocks noChangeAspect="1"/>
          </p:cNvPicPr>
          <p:nvPr/>
        </p:nvPicPr>
        <p:blipFill>
          <a:blip r:embed="rId2"/>
          <a:stretch>
            <a:fillRect/>
          </a:stretch>
        </p:blipFill>
        <p:spPr>
          <a:xfrm>
            <a:off x="1024632" y="891540"/>
            <a:ext cx="10193185" cy="5071110"/>
          </a:xfrm>
          <a:prstGeom prst="rect">
            <a:avLst/>
          </a:prstGeom>
        </p:spPr>
      </p:pic>
      <p:sp>
        <p:nvSpPr>
          <p:cNvPr id="3" name="Rectangle 2"/>
          <p:cNvSpPr/>
          <p:nvPr/>
        </p:nvSpPr>
        <p:spPr>
          <a:xfrm>
            <a:off x="2419927" y="2586183"/>
            <a:ext cx="7259781" cy="1661993"/>
          </a:xfrm>
          <a:prstGeom prst="rect">
            <a:avLst/>
          </a:prstGeom>
        </p:spPr>
        <p:txBody>
          <a:bodyPr wrap="square">
            <a:spAutoFit/>
          </a:bodyPr>
          <a:lstStyle/>
          <a:p>
            <a:pPr algn="ctr">
              <a:lnSpc>
                <a:spcPct val="150000"/>
              </a:lnSpc>
              <a:spcAft>
                <a:spcPct val="0"/>
              </a:spcAft>
            </a:pPr>
            <a:r>
              <a:rPr lang="en-US" sz="4000" b="1">
                <a:solidFill>
                  <a:srgbClr val="7030A0"/>
                </a:solidFill>
                <a:latin typeface="Times New Roman" panose="02020603050405020304" pitchFamily="18" charset="0"/>
                <a:ea typeface="Calibri" panose="020f0502020204030204" pitchFamily="34" charset="0"/>
                <a:cs typeface="Times New Roman" panose="02020603050405020304" pitchFamily="18" charset="0"/>
              </a:rPr>
              <a:t>CA VANG TÌNH YÊU CHÚA 2</a:t>
            </a:r>
            <a:endParaRPr lang="en-US" sz="4000">
              <a:solidFill>
                <a:srgbClr val="7030A0"/>
              </a:solidFill>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50000"/>
              </a:lnSpc>
              <a:spcAft>
                <a:spcPct val="0"/>
              </a:spcAft>
            </a:pPr>
            <a:r>
              <a:rPr lang="en-US" sz="2800" b="1" err="1">
                <a:solidFill>
                  <a:srgbClr val="7030A0"/>
                </a:solidFill>
                <a:latin typeface="Times New Roman" panose="02020603050405020304" pitchFamily="18" charset="0"/>
                <a:ea typeface="Calibri" panose="020f0502020204030204" pitchFamily="34" charset="0"/>
                <a:cs typeface="Times New Roman" panose="02020603050405020304" pitchFamily="18" charset="0"/>
              </a:rPr>
              <a:t>Đinh Công Huỳnh</a:t>
            </a:r>
            <a:endParaRPr lang="en-US" sz="2800">
              <a:solidFill>
                <a:srgbClr val="7030A0"/>
              </a:solidFill>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47241550"/>
      </p:ext>
    </p:extLst>
  </p:cSld>
  <p:clrMapOvr>
    <a:masterClrMapping/>
  </p:clrMapOvr>
  <p:transition spd="slow">
    <p:wipe/>
  </p:transition>
  <p:timing/>
</p:sld>
</file>

<file path=ppt/slides/slide22.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pic>
        <p:nvPicPr>
          <p:cNvPr id="2" name="Picture 1" descr="A white background with a few scratches&#10;&#10;Description automatically generated with medium confidence">
            <a:extLst>
              <a:ext uri="{FF2B5EF4-FFF2-40B4-BE49-F238E27FC236}">
                <a16:creationId xmlns:a16="http://schemas.microsoft.com/office/drawing/2014/main" id="{3B3458C1-882D-B1A0-0936-6ECAFCC6EDBA}"/>
              </a:ext>
            </a:extLst>
          </p:cNvPr>
          <p:cNvPicPr>
            <a:picLocks noChangeAspect="1"/>
          </p:cNvPicPr>
          <p:nvPr/>
        </p:nvPicPr>
        <p:blipFill>
          <a:blip r:embed="rId2"/>
          <a:srcRect t="6064" b="9365"/>
          <a:stretch>
            <a:fillRect/>
          </a:stretch>
        </p:blipFill>
        <p:spPr>
          <a:xfrm>
            <a:off x="20" y="1282"/>
            <a:ext cx="12191980" cy="6856718"/>
          </a:xfrm>
          <a:prstGeom prst="rect">
            <a:avLst/>
          </a:prstGeom>
        </p:spPr>
      </p:pic>
      <p:cxnSp>
        <p:nvCxnSpPr>
          <p:cNvPr id="4" name="Straight Connector 3">
            <a:extLst>
              <a:ext uri="{FF2B5EF4-FFF2-40B4-BE49-F238E27FC236}">
                <a16:creationId xmlns:a16="http://schemas.microsoft.com/office/drawing/2014/main" id="{AA0686E1-195A-622F-A206-B98CE223E37B}"/>
              </a:ext>
            </a:extLst>
          </p:cNvPr>
          <p:cNvCxnSpPr/>
          <p:nvPr/>
        </p:nvCxnSpPr>
        <p:spPr>
          <a:xfrm flipH="1">
            <a:off x="117987" y="0"/>
            <a:ext cx="0" cy="6858000"/>
          </a:xfrm>
          <a:prstGeom prst="line">
            <a:avLst/>
          </a:prstGeom>
        </p:spPr>
        <p:style>
          <a:lnRef idx="3">
            <a:schemeClr val="dk1"/>
          </a:lnRef>
          <a:fillRef idx="0">
            <a:schemeClr val="dk1"/>
          </a:fillRef>
          <a:effectRef idx="2">
            <a:schemeClr val="dk1"/>
          </a:effectRef>
          <a:fontRef idx="minor">
            <a:schemeClr val="tx1"/>
          </a:fontRef>
        </p:style>
      </p:cxnSp>
      <p:cxnSp>
        <p:nvCxnSpPr>
          <p:cNvPr id="6" name="Straight Connector 5">
            <a:extLst>
              <a:ext uri="{FF2B5EF4-FFF2-40B4-BE49-F238E27FC236}">
                <a16:creationId xmlns:a16="http://schemas.microsoft.com/office/drawing/2014/main" id="{41F9BAAF-22A8-8A97-AF81-9526DB1386CC}"/>
              </a:ext>
            </a:extLst>
          </p:cNvPr>
          <p:cNvCxnSpPr/>
          <p:nvPr/>
        </p:nvCxnSpPr>
        <p:spPr>
          <a:xfrm>
            <a:off x="0" y="137652"/>
            <a:ext cx="12190476" cy="0"/>
          </a:xfrm>
          <a:prstGeom prst="line">
            <a:avLst/>
          </a:prstGeom>
          <a:ln w="19050"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0" name="Straight Connector 9">
            <a:extLst>
              <a:ext uri="{FF2B5EF4-FFF2-40B4-BE49-F238E27FC236}">
                <a16:creationId xmlns:a16="http://schemas.microsoft.com/office/drawing/2014/main" id="{EC06F25A-98A7-767A-8835-E08E90BFFFA2}"/>
              </a:ext>
            </a:extLst>
          </p:cNvPr>
          <p:cNvCxnSpPr/>
          <p:nvPr/>
        </p:nvCxnSpPr>
        <p:spPr>
          <a:xfrm flipH="1">
            <a:off x="12074013" y="0"/>
            <a:ext cx="0" cy="6858000"/>
          </a:xfrm>
          <a:prstGeom prst="line">
            <a:avLst/>
          </a:prstGeom>
        </p:spPr>
        <p:style>
          <a:lnRef idx="3">
            <a:schemeClr val="dk1"/>
          </a:lnRef>
          <a:fillRef idx="0">
            <a:schemeClr val="dk1"/>
          </a:fillRef>
          <a:effectRef idx="2">
            <a:schemeClr val="dk1"/>
          </a:effectRef>
          <a:fontRef idx="minor">
            <a:schemeClr val="tx1"/>
          </a:fontRef>
        </p:style>
      </p:cxnSp>
      <p:cxnSp>
        <p:nvCxnSpPr>
          <p:cNvPr id="12" name="Straight Connector 11">
            <a:extLst>
              <a:ext uri="{FF2B5EF4-FFF2-40B4-BE49-F238E27FC236}">
                <a16:creationId xmlns:a16="http://schemas.microsoft.com/office/drawing/2014/main" id="{F3AD2F83-2FD6-AE8B-4895-62431871B826}"/>
              </a:ext>
            </a:extLst>
          </p:cNvPr>
          <p:cNvCxnSpPr/>
          <p:nvPr/>
        </p:nvCxnSpPr>
        <p:spPr>
          <a:xfrm>
            <a:off x="0" y="6720348"/>
            <a:ext cx="12192000" cy="0"/>
          </a:xfrm>
          <a:prstGeom prst="line">
            <a:avLst/>
          </a:prstGeom>
          <a:ln w="19050"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3" name="Rectangle 2"/>
          <p:cNvSpPr/>
          <p:nvPr/>
        </p:nvSpPr>
        <p:spPr>
          <a:xfrm>
            <a:off x="235955" y="137652"/>
            <a:ext cx="11836534" cy="7017306"/>
          </a:xfrm>
          <a:prstGeom prst="rect">
            <a:avLst/>
          </a:prstGeom>
        </p:spPr>
        <p:txBody>
          <a:bodyPr wrap="square">
            <a:spAutoFit/>
          </a:bodyPr>
          <a:lstStyle/>
          <a:p>
            <a:pPr algn="just">
              <a:lnSpc>
                <a:spcPct val="150000"/>
              </a:lnSpc>
              <a:spcAft>
                <a:spcPct val="0"/>
              </a:spcAft>
            </a:pPr>
            <a:r>
              <a:rPr lang="en-US" sz="5000" smtClean="0">
                <a:solidFill>
                  <a:srgbClr val="7030A0"/>
                </a:solidFill>
                <a:latin typeface="Times New Roman" panose="02020603050405020304" pitchFamily="18" charset="0"/>
                <a:ea typeface="Calibri" panose="020f0502020204030204" pitchFamily="34" charset="0"/>
                <a:cs typeface="Times New Roman" panose="02020603050405020304" pitchFamily="18" charset="0"/>
              </a:rPr>
              <a:t>1</a:t>
            </a:r>
            <a:r>
              <a:rPr lang="en-US" sz="5000">
                <a:solidFill>
                  <a:srgbClr val="7030A0"/>
                </a:solidFill>
                <a:latin typeface="Times New Roman" panose="02020603050405020304" pitchFamily="18" charset="0"/>
                <a:ea typeface="Calibri" panose="020f0502020204030204" pitchFamily="34" charset="0"/>
                <a:cs typeface="Times New Roman" panose="02020603050405020304" pitchFamily="18" charset="0"/>
              </a:rPr>
              <a:t>. Tình yêu Thiên Chúa cao vời tựa như biển khơi. Tình yêu Thiên Chúa bao la trùng dương sóng xô. Tình yêu bát ngát mây trời tự ánh trăng thanh soi đêm trường tỏa khắp ngàn phương dẫn con trên nẻo đường dương thế. </a:t>
            </a:r>
          </a:p>
        </p:txBody>
      </p:sp>
    </p:spTree>
    <p:extLst>
      <p:ext uri="{BB962C8B-B14F-4D97-AF65-F5344CB8AC3E}">
        <p14:creationId xmlns:p14="http://schemas.microsoft.com/office/powerpoint/2010/main" val="2627590547"/>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sld>
</file>

<file path=ppt/slides/slide23.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pic>
        <p:nvPicPr>
          <p:cNvPr id="2" name="Picture 1" descr="A white background with a few scratches&#10;&#10;Description automatically generated with medium confidence">
            <a:extLst>
              <a:ext uri="{FF2B5EF4-FFF2-40B4-BE49-F238E27FC236}">
                <a16:creationId xmlns:a16="http://schemas.microsoft.com/office/drawing/2014/main" id="{3B3458C1-882D-B1A0-0936-6ECAFCC6EDBA}"/>
              </a:ext>
            </a:extLst>
          </p:cNvPr>
          <p:cNvPicPr>
            <a:picLocks noChangeAspect="1"/>
          </p:cNvPicPr>
          <p:nvPr/>
        </p:nvPicPr>
        <p:blipFill>
          <a:blip r:embed="rId2"/>
          <a:srcRect t="6064" b="9365"/>
          <a:stretch>
            <a:fillRect/>
          </a:stretch>
        </p:blipFill>
        <p:spPr>
          <a:xfrm>
            <a:off x="20" y="1282"/>
            <a:ext cx="12191980" cy="6856718"/>
          </a:xfrm>
          <a:prstGeom prst="rect">
            <a:avLst/>
          </a:prstGeom>
        </p:spPr>
      </p:pic>
      <p:cxnSp>
        <p:nvCxnSpPr>
          <p:cNvPr id="4" name="Straight Connector 3">
            <a:extLst>
              <a:ext uri="{FF2B5EF4-FFF2-40B4-BE49-F238E27FC236}">
                <a16:creationId xmlns:a16="http://schemas.microsoft.com/office/drawing/2014/main" id="{AA0686E1-195A-622F-A206-B98CE223E37B}"/>
              </a:ext>
            </a:extLst>
          </p:cNvPr>
          <p:cNvCxnSpPr/>
          <p:nvPr/>
        </p:nvCxnSpPr>
        <p:spPr>
          <a:xfrm flipH="1">
            <a:off x="117987" y="0"/>
            <a:ext cx="0" cy="6858000"/>
          </a:xfrm>
          <a:prstGeom prst="line">
            <a:avLst/>
          </a:prstGeom>
        </p:spPr>
        <p:style>
          <a:lnRef idx="3">
            <a:schemeClr val="dk1"/>
          </a:lnRef>
          <a:fillRef idx="0">
            <a:schemeClr val="dk1"/>
          </a:fillRef>
          <a:effectRef idx="2">
            <a:schemeClr val="dk1"/>
          </a:effectRef>
          <a:fontRef idx="minor">
            <a:schemeClr val="tx1"/>
          </a:fontRef>
        </p:style>
      </p:cxnSp>
      <p:cxnSp>
        <p:nvCxnSpPr>
          <p:cNvPr id="6" name="Straight Connector 5">
            <a:extLst>
              <a:ext uri="{FF2B5EF4-FFF2-40B4-BE49-F238E27FC236}">
                <a16:creationId xmlns:a16="http://schemas.microsoft.com/office/drawing/2014/main" id="{41F9BAAF-22A8-8A97-AF81-9526DB1386CC}"/>
              </a:ext>
            </a:extLst>
          </p:cNvPr>
          <p:cNvCxnSpPr/>
          <p:nvPr/>
        </p:nvCxnSpPr>
        <p:spPr>
          <a:xfrm>
            <a:off x="0" y="137652"/>
            <a:ext cx="12190476" cy="0"/>
          </a:xfrm>
          <a:prstGeom prst="line">
            <a:avLst/>
          </a:prstGeom>
          <a:ln w="19050"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0" name="Straight Connector 9">
            <a:extLst>
              <a:ext uri="{FF2B5EF4-FFF2-40B4-BE49-F238E27FC236}">
                <a16:creationId xmlns:a16="http://schemas.microsoft.com/office/drawing/2014/main" id="{EC06F25A-98A7-767A-8835-E08E90BFFFA2}"/>
              </a:ext>
            </a:extLst>
          </p:cNvPr>
          <p:cNvCxnSpPr/>
          <p:nvPr/>
        </p:nvCxnSpPr>
        <p:spPr>
          <a:xfrm flipH="1">
            <a:off x="12074013" y="0"/>
            <a:ext cx="0" cy="6858000"/>
          </a:xfrm>
          <a:prstGeom prst="line">
            <a:avLst/>
          </a:prstGeom>
        </p:spPr>
        <p:style>
          <a:lnRef idx="3">
            <a:schemeClr val="dk1"/>
          </a:lnRef>
          <a:fillRef idx="0">
            <a:schemeClr val="dk1"/>
          </a:fillRef>
          <a:effectRef idx="2">
            <a:schemeClr val="dk1"/>
          </a:effectRef>
          <a:fontRef idx="minor">
            <a:schemeClr val="tx1"/>
          </a:fontRef>
        </p:style>
      </p:cxnSp>
      <p:cxnSp>
        <p:nvCxnSpPr>
          <p:cNvPr id="12" name="Straight Connector 11">
            <a:extLst>
              <a:ext uri="{FF2B5EF4-FFF2-40B4-BE49-F238E27FC236}">
                <a16:creationId xmlns:a16="http://schemas.microsoft.com/office/drawing/2014/main" id="{F3AD2F83-2FD6-AE8B-4895-62431871B826}"/>
              </a:ext>
            </a:extLst>
          </p:cNvPr>
          <p:cNvCxnSpPr/>
          <p:nvPr/>
        </p:nvCxnSpPr>
        <p:spPr>
          <a:xfrm>
            <a:off x="0" y="6720348"/>
            <a:ext cx="12192000" cy="0"/>
          </a:xfrm>
          <a:prstGeom prst="line">
            <a:avLst/>
          </a:prstGeom>
          <a:ln w="19050"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3" name="Rectangle 2"/>
          <p:cNvSpPr/>
          <p:nvPr/>
        </p:nvSpPr>
        <p:spPr>
          <a:xfrm>
            <a:off x="304799" y="0"/>
            <a:ext cx="11508509" cy="7154958"/>
          </a:xfrm>
          <a:prstGeom prst="rect">
            <a:avLst/>
          </a:prstGeom>
        </p:spPr>
        <p:txBody>
          <a:bodyPr wrap="square">
            <a:spAutoFit/>
          </a:bodyPr>
          <a:lstStyle/>
          <a:p>
            <a:pPr algn="just">
              <a:lnSpc>
                <a:spcPct val="150000"/>
              </a:lnSpc>
              <a:spcAft>
                <a:spcPct val="0"/>
              </a:spcAft>
            </a:pPr>
            <a:r>
              <a:rPr lang="en-US" sz="5000" err="1" smtClean="0">
                <a:solidFill>
                  <a:srgbClr val="7030A0"/>
                </a:solidFill>
                <a:latin typeface="Times New Roman" panose="02020603050405020304" pitchFamily="18" charset="0"/>
                <a:ea typeface="Calibri" panose="020f0502020204030204" pitchFamily="34" charset="0"/>
                <a:cs typeface="Times New Roman" panose="02020603050405020304" pitchFamily="18" charset="0"/>
              </a:rPr>
              <a:t>Tình </a:t>
            </a:r>
            <a:r>
              <a:rPr lang="en-US" sz="5000" err="1">
                <a:solidFill>
                  <a:srgbClr val="7030A0"/>
                </a:solidFill>
                <a:latin typeface="Times New Roman" panose="02020603050405020304" pitchFamily="18" charset="0"/>
                <a:ea typeface="Calibri" panose="020f0502020204030204" pitchFamily="34" charset="0"/>
                <a:cs typeface="Times New Roman" panose="02020603050405020304" pitchFamily="18" charset="0"/>
              </a:rPr>
              <a:t>yêu Thiên Chúa êm như dòng sông lướt trôi. Tình yêu Thiên Chúa ngát xanh mùa xuân thắm tươi. Dù cho gom hết lá vàng, dù nước biển đông có dâng tràn, tình Chúa vẫn ngàn năm vẫn cao thâm như núi Thái </a:t>
            </a:r>
            <a:r>
              <a:rPr lang="en-US" sz="5000" err="1" smtClean="0">
                <a:solidFill>
                  <a:srgbClr val="7030A0"/>
                </a:solidFill>
                <a:latin typeface="Times New Roman" panose="02020603050405020304" pitchFamily="18" charset="0"/>
                <a:ea typeface="Calibri" panose="020f0502020204030204" pitchFamily="34" charset="0"/>
                <a:cs typeface="Times New Roman" panose="02020603050405020304" pitchFamily="18" charset="0"/>
              </a:rPr>
              <a:t>Sơn</a:t>
            </a:r>
            <a:endParaRPr lang="en-US" sz="5000">
              <a:solidFill>
                <a:srgbClr val="7030A0"/>
              </a:solidFill>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15689816"/>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sld>
</file>

<file path=ppt/slides/slide24.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pic>
        <p:nvPicPr>
          <p:cNvPr id="2" name="Picture 1" descr="A white background with a few scratches&#10;&#10;Description automatically generated with medium confidence">
            <a:extLst>
              <a:ext uri="{FF2B5EF4-FFF2-40B4-BE49-F238E27FC236}">
                <a16:creationId xmlns:a16="http://schemas.microsoft.com/office/drawing/2014/main" id="{3B3458C1-882D-B1A0-0936-6ECAFCC6EDBA}"/>
              </a:ext>
            </a:extLst>
          </p:cNvPr>
          <p:cNvPicPr>
            <a:picLocks noChangeAspect="1"/>
          </p:cNvPicPr>
          <p:nvPr/>
        </p:nvPicPr>
        <p:blipFill>
          <a:blip r:embed="rId2"/>
          <a:srcRect t="6064" b="9365"/>
          <a:stretch>
            <a:fillRect/>
          </a:stretch>
        </p:blipFill>
        <p:spPr>
          <a:xfrm>
            <a:off x="20" y="1282"/>
            <a:ext cx="12191980" cy="6856718"/>
          </a:xfrm>
          <a:prstGeom prst="rect">
            <a:avLst/>
          </a:prstGeom>
        </p:spPr>
      </p:pic>
      <p:cxnSp>
        <p:nvCxnSpPr>
          <p:cNvPr id="4" name="Straight Connector 3">
            <a:extLst>
              <a:ext uri="{FF2B5EF4-FFF2-40B4-BE49-F238E27FC236}">
                <a16:creationId xmlns:a16="http://schemas.microsoft.com/office/drawing/2014/main" id="{AA0686E1-195A-622F-A206-B98CE223E37B}"/>
              </a:ext>
            </a:extLst>
          </p:cNvPr>
          <p:cNvCxnSpPr/>
          <p:nvPr/>
        </p:nvCxnSpPr>
        <p:spPr>
          <a:xfrm flipH="1">
            <a:off x="117987" y="0"/>
            <a:ext cx="0" cy="6858000"/>
          </a:xfrm>
          <a:prstGeom prst="line">
            <a:avLst/>
          </a:prstGeom>
        </p:spPr>
        <p:style>
          <a:lnRef idx="3">
            <a:schemeClr val="dk1"/>
          </a:lnRef>
          <a:fillRef idx="0">
            <a:schemeClr val="dk1"/>
          </a:fillRef>
          <a:effectRef idx="2">
            <a:schemeClr val="dk1"/>
          </a:effectRef>
          <a:fontRef idx="minor">
            <a:schemeClr val="tx1"/>
          </a:fontRef>
        </p:style>
      </p:cxnSp>
      <p:cxnSp>
        <p:nvCxnSpPr>
          <p:cNvPr id="6" name="Straight Connector 5">
            <a:extLst>
              <a:ext uri="{FF2B5EF4-FFF2-40B4-BE49-F238E27FC236}">
                <a16:creationId xmlns:a16="http://schemas.microsoft.com/office/drawing/2014/main" id="{41F9BAAF-22A8-8A97-AF81-9526DB1386CC}"/>
              </a:ext>
            </a:extLst>
          </p:cNvPr>
          <p:cNvCxnSpPr/>
          <p:nvPr/>
        </p:nvCxnSpPr>
        <p:spPr>
          <a:xfrm>
            <a:off x="0" y="137652"/>
            <a:ext cx="12190476" cy="0"/>
          </a:xfrm>
          <a:prstGeom prst="line">
            <a:avLst/>
          </a:prstGeom>
          <a:ln w="19050"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0" name="Straight Connector 9">
            <a:extLst>
              <a:ext uri="{FF2B5EF4-FFF2-40B4-BE49-F238E27FC236}">
                <a16:creationId xmlns:a16="http://schemas.microsoft.com/office/drawing/2014/main" id="{EC06F25A-98A7-767A-8835-E08E90BFFFA2}"/>
              </a:ext>
            </a:extLst>
          </p:cNvPr>
          <p:cNvCxnSpPr/>
          <p:nvPr/>
        </p:nvCxnSpPr>
        <p:spPr>
          <a:xfrm flipH="1">
            <a:off x="12074013" y="0"/>
            <a:ext cx="0" cy="6858000"/>
          </a:xfrm>
          <a:prstGeom prst="line">
            <a:avLst/>
          </a:prstGeom>
        </p:spPr>
        <p:style>
          <a:lnRef idx="3">
            <a:schemeClr val="dk1"/>
          </a:lnRef>
          <a:fillRef idx="0">
            <a:schemeClr val="dk1"/>
          </a:fillRef>
          <a:effectRef idx="2">
            <a:schemeClr val="dk1"/>
          </a:effectRef>
          <a:fontRef idx="minor">
            <a:schemeClr val="tx1"/>
          </a:fontRef>
        </p:style>
      </p:cxnSp>
      <p:cxnSp>
        <p:nvCxnSpPr>
          <p:cNvPr id="12" name="Straight Connector 11">
            <a:extLst>
              <a:ext uri="{FF2B5EF4-FFF2-40B4-BE49-F238E27FC236}">
                <a16:creationId xmlns:a16="http://schemas.microsoft.com/office/drawing/2014/main" id="{F3AD2F83-2FD6-AE8B-4895-62431871B826}"/>
              </a:ext>
            </a:extLst>
          </p:cNvPr>
          <p:cNvCxnSpPr/>
          <p:nvPr/>
        </p:nvCxnSpPr>
        <p:spPr>
          <a:xfrm>
            <a:off x="0" y="6720348"/>
            <a:ext cx="12192000" cy="0"/>
          </a:xfrm>
          <a:prstGeom prst="line">
            <a:avLst/>
          </a:prstGeom>
          <a:ln w="19050"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3" name="Rectangle 2"/>
          <p:cNvSpPr/>
          <p:nvPr/>
        </p:nvSpPr>
        <p:spPr>
          <a:xfrm>
            <a:off x="117987" y="137652"/>
            <a:ext cx="11954502" cy="6175473"/>
          </a:xfrm>
          <a:prstGeom prst="rect">
            <a:avLst/>
          </a:prstGeom>
        </p:spPr>
        <p:txBody>
          <a:bodyPr wrap="square">
            <a:spAutoFit/>
          </a:bodyPr>
          <a:lstStyle/>
          <a:p>
            <a:pPr algn="just">
              <a:lnSpc>
                <a:spcPct val="150000"/>
              </a:lnSpc>
              <a:spcAft>
                <a:spcPct val="0"/>
              </a:spcAft>
            </a:pPr>
            <a:r>
              <a:rPr lang="en-US" sz="5400" i="1" smtClean="0">
                <a:solidFill>
                  <a:srgbClr val="7030A0"/>
                </a:solidFill>
                <a:latin typeface="Times New Roman" panose="02020603050405020304" pitchFamily="18" charset="0"/>
                <a:ea typeface="Calibri" panose="020f0502020204030204" pitchFamily="34" charset="0"/>
                <a:cs typeface="Times New Roman" panose="02020603050405020304" pitchFamily="18" charset="0"/>
              </a:rPr>
              <a:t>ĐK</a:t>
            </a:r>
            <a:r>
              <a:rPr lang="en-US" sz="5400" i="1">
                <a:solidFill>
                  <a:srgbClr val="7030A0"/>
                </a:solidFill>
                <a:latin typeface="Times New Roman" panose="02020603050405020304" pitchFamily="18" charset="0"/>
                <a:ea typeface="Calibri" panose="020f0502020204030204" pitchFamily="34" charset="0"/>
                <a:cs typeface="Times New Roman" panose="02020603050405020304" pitchFamily="18" charset="0"/>
              </a:rPr>
              <a:t>: Ca vang tình Chúa muôn đời chẳng phút nào ngơi. Ca vang tình Chúa cho dù ở khắp mọi nơi. Ngài là chân lý cao vời tuyệt mỹ vô song. Ngài là lẽ sống cho gian trần tìm đến suối </a:t>
            </a:r>
            <a:r>
              <a:rPr lang="en-US" sz="5400" i="1" err="1" smtClean="0">
                <a:solidFill>
                  <a:srgbClr val="7030A0"/>
                </a:solidFill>
                <a:latin typeface="Times New Roman" panose="02020603050405020304" pitchFamily="18" charset="0"/>
                <a:ea typeface="Calibri" panose="020f0502020204030204" pitchFamily="34" charset="0"/>
                <a:cs typeface="Times New Roman" panose="02020603050405020304" pitchFamily="18" charset="0"/>
              </a:rPr>
              <a:t>nguồn</a:t>
            </a:r>
            <a:endParaRPr lang="en-US" sz="5400">
              <a:solidFill>
                <a:srgbClr val="7030A0"/>
              </a:solidFill>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40577204"/>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sld>
</file>

<file path=ppt/slides/slide25.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pic>
        <p:nvPicPr>
          <p:cNvPr id="2" name="Picture 1" descr="A white background with a few scratches&#10;&#10;Description automatically generated with medium confidence">
            <a:extLst>
              <a:ext uri="{FF2B5EF4-FFF2-40B4-BE49-F238E27FC236}">
                <a16:creationId xmlns:a16="http://schemas.microsoft.com/office/drawing/2014/main" id="{3B3458C1-882D-B1A0-0936-6ECAFCC6EDBA}"/>
              </a:ext>
            </a:extLst>
          </p:cNvPr>
          <p:cNvPicPr>
            <a:picLocks noChangeAspect="1"/>
          </p:cNvPicPr>
          <p:nvPr/>
        </p:nvPicPr>
        <p:blipFill>
          <a:blip r:embed="rId2"/>
          <a:srcRect t="6064" b="9365"/>
          <a:stretch>
            <a:fillRect/>
          </a:stretch>
        </p:blipFill>
        <p:spPr>
          <a:xfrm>
            <a:off x="20" y="1282"/>
            <a:ext cx="12191980" cy="6856718"/>
          </a:xfrm>
          <a:prstGeom prst="rect">
            <a:avLst/>
          </a:prstGeom>
        </p:spPr>
      </p:pic>
      <p:cxnSp>
        <p:nvCxnSpPr>
          <p:cNvPr id="4" name="Straight Connector 3">
            <a:extLst>
              <a:ext uri="{FF2B5EF4-FFF2-40B4-BE49-F238E27FC236}">
                <a16:creationId xmlns:a16="http://schemas.microsoft.com/office/drawing/2014/main" id="{AA0686E1-195A-622F-A206-B98CE223E37B}"/>
              </a:ext>
            </a:extLst>
          </p:cNvPr>
          <p:cNvCxnSpPr/>
          <p:nvPr/>
        </p:nvCxnSpPr>
        <p:spPr>
          <a:xfrm flipH="1">
            <a:off x="117987" y="0"/>
            <a:ext cx="0" cy="6858000"/>
          </a:xfrm>
          <a:prstGeom prst="line">
            <a:avLst/>
          </a:prstGeom>
        </p:spPr>
        <p:style>
          <a:lnRef idx="3">
            <a:schemeClr val="dk1"/>
          </a:lnRef>
          <a:fillRef idx="0">
            <a:schemeClr val="dk1"/>
          </a:fillRef>
          <a:effectRef idx="2">
            <a:schemeClr val="dk1"/>
          </a:effectRef>
          <a:fontRef idx="minor">
            <a:schemeClr val="tx1"/>
          </a:fontRef>
        </p:style>
      </p:cxnSp>
      <p:cxnSp>
        <p:nvCxnSpPr>
          <p:cNvPr id="6" name="Straight Connector 5">
            <a:extLst>
              <a:ext uri="{FF2B5EF4-FFF2-40B4-BE49-F238E27FC236}">
                <a16:creationId xmlns:a16="http://schemas.microsoft.com/office/drawing/2014/main" id="{41F9BAAF-22A8-8A97-AF81-9526DB1386CC}"/>
              </a:ext>
            </a:extLst>
          </p:cNvPr>
          <p:cNvCxnSpPr/>
          <p:nvPr/>
        </p:nvCxnSpPr>
        <p:spPr>
          <a:xfrm>
            <a:off x="0" y="137652"/>
            <a:ext cx="12190476" cy="0"/>
          </a:xfrm>
          <a:prstGeom prst="line">
            <a:avLst/>
          </a:prstGeom>
          <a:ln w="19050"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0" name="Straight Connector 9">
            <a:extLst>
              <a:ext uri="{FF2B5EF4-FFF2-40B4-BE49-F238E27FC236}">
                <a16:creationId xmlns:a16="http://schemas.microsoft.com/office/drawing/2014/main" id="{EC06F25A-98A7-767A-8835-E08E90BFFFA2}"/>
              </a:ext>
            </a:extLst>
          </p:cNvPr>
          <p:cNvCxnSpPr/>
          <p:nvPr/>
        </p:nvCxnSpPr>
        <p:spPr>
          <a:xfrm flipH="1">
            <a:off x="12074013" y="0"/>
            <a:ext cx="0" cy="6858000"/>
          </a:xfrm>
          <a:prstGeom prst="line">
            <a:avLst/>
          </a:prstGeom>
        </p:spPr>
        <p:style>
          <a:lnRef idx="3">
            <a:schemeClr val="dk1"/>
          </a:lnRef>
          <a:fillRef idx="0">
            <a:schemeClr val="dk1"/>
          </a:fillRef>
          <a:effectRef idx="2">
            <a:schemeClr val="dk1"/>
          </a:effectRef>
          <a:fontRef idx="minor">
            <a:schemeClr val="tx1"/>
          </a:fontRef>
        </p:style>
      </p:cxnSp>
      <p:cxnSp>
        <p:nvCxnSpPr>
          <p:cNvPr id="12" name="Straight Connector 11">
            <a:extLst>
              <a:ext uri="{FF2B5EF4-FFF2-40B4-BE49-F238E27FC236}">
                <a16:creationId xmlns:a16="http://schemas.microsoft.com/office/drawing/2014/main" id="{F3AD2F83-2FD6-AE8B-4895-62431871B826}"/>
              </a:ext>
            </a:extLst>
          </p:cNvPr>
          <p:cNvCxnSpPr/>
          <p:nvPr/>
        </p:nvCxnSpPr>
        <p:spPr>
          <a:xfrm>
            <a:off x="0" y="6720348"/>
            <a:ext cx="12192000" cy="0"/>
          </a:xfrm>
          <a:prstGeom prst="line">
            <a:avLst/>
          </a:prstGeom>
          <a:ln w="19050"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3" name="Rectangle 2"/>
          <p:cNvSpPr/>
          <p:nvPr/>
        </p:nvSpPr>
        <p:spPr>
          <a:xfrm>
            <a:off x="116463" y="137652"/>
            <a:ext cx="11956026" cy="6175473"/>
          </a:xfrm>
          <a:prstGeom prst="rect">
            <a:avLst/>
          </a:prstGeom>
        </p:spPr>
        <p:txBody>
          <a:bodyPr wrap="square">
            <a:spAutoFit/>
          </a:bodyPr>
          <a:lstStyle/>
          <a:p>
            <a:pPr algn="just">
              <a:lnSpc>
                <a:spcPct val="150000"/>
              </a:lnSpc>
              <a:spcAft>
                <a:spcPct val="0"/>
              </a:spcAft>
            </a:pPr>
            <a:r>
              <a:rPr lang="en-US" sz="5400" b="1" smtClean="0">
                <a:solidFill>
                  <a:srgbClr val="7030A0"/>
                </a:solidFill>
                <a:latin typeface="Times New Roman" panose="02020603050405020304" pitchFamily="18" charset="0"/>
                <a:ea typeface="Calibri" panose="020f0502020204030204" pitchFamily="34" charset="0"/>
                <a:cs typeface="Times New Roman" panose="02020603050405020304" pitchFamily="18" charset="0"/>
              </a:rPr>
              <a:t>2</a:t>
            </a:r>
            <a:r>
              <a:rPr lang="en-US" sz="5400" b="1">
                <a:solidFill>
                  <a:srgbClr val="7030A0"/>
                </a:solidFill>
                <a:latin typeface="Times New Roman" panose="02020603050405020304" pitchFamily="18" charset="0"/>
                <a:ea typeface="Calibri" panose="020f0502020204030204" pitchFamily="34" charset="0"/>
                <a:cs typeface="Times New Roman" panose="02020603050405020304" pitchFamily="18" charset="0"/>
              </a:rPr>
              <a:t>.</a:t>
            </a:r>
            <a:r>
              <a:rPr lang="en-US" sz="5400">
                <a:solidFill>
                  <a:srgbClr val="7030A0"/>
                </a:solidFill>
                <a:latin typeface="Times New Roman" panose="02020603050405020304" pitchFamily="18" charset="0"/>
                <a:ea typeface="Calibri" panose="020f0502020204030204" pitchFamily="34" charset="0"/>
                <a:cs typeface="Times New Roman" panose="02020603050405020304" pitchFamily="18" charset="0"/>
              </a:rPr>
              <a:t> Ngàn năm Chúa vẫn thương con tựa như mẫu thân. Ngày đêm đưa dẫn trên đường và nâng đỡ con. Làm sao nói hết ân tình Ngài đã thương con, xin một đời hòa khúc tạ ơn để ca vang tình Thiên Chúa. </a:t>
            </a:r>
          </a:p>
        </p:txBody>
      </p:sp>
    </p:spTree>
    <p:extLst>
      <p:ext uri="{BB962C8B-B14F-4D97-AF65-F5344CB8AC3E}">
        <p14:creationId xmlns:p14="http://schemas.microsoft.com/office/powerpoint/2010/main" val="3339518568"/>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sld>
</file>

<file path=ppt/slides/slide26.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pic>
        <p:nvPicPr>
          <p:cNvPr id="2" name="Picture 1" descr="A white background with a few scratches&#10;&#10;Description automatically generated with medium confidence">
            <a:extLst>
              <a:ext uri="{FF2B5EF4-FFF2-40B4-BE49-F238E27FC236}">
                <a16:creationId xmlns:a16="http://schemas.microsoft.com/office/drawing/2014/main" id="{3B3458C1-882D-B1A0-0936-6ECAFCC6EDBA}"/>
              </a:ext>
            </a:extLst>
          </p:cNvPr>
          <p:cNvPicPr>
            <a:picLocks noChangeAspect="1"/>
          </p:cNvPicPr>
          <p:nvPr/>
        </p:nvPicPr>
        <p:blipFill>
          <a:blip r:embed="rId2"/>
          <a:srcRect t="6064" b="9365"/>
          <a:stretch>
            <a:fillRect/>
          </a:stretch>
        </p:blipFill>
        <p:spPr>
          <a:xfrm>
            <a:off x="20" y="1282"/>
            <a:ext cx="12191980" cy="6856718"/>
          </a:xfrm>
          <a:prstGeom prst="rect">
            <a:avLst/>
          </a:prstGeom>
        </p:spPr>
      </p:pic>
      <p:cxnSp>
        <p:nvCxnSpPr>
          <p:cNvPr id="4" name="Straight Connector 3">
            <a:extLst>
              <a:ext uri="{FF2B5EF4-FFF2-40B4-BE49-F238E27FC236}">
                <a16:creationId xmlns:a16="http://schemas.microsoft.com/office/drawing/2014/main" id="{AA0686E1-195A-622F-A206-B98CE223E37B}"/>
              </a:ext>
            </a:extLst>
          </p:cNvPr>
          <p:cNvCxnSpPr/>
          <p:nvPr/>
        </p:nvCxnSpPr>
        <p:spPr>
          <a:xfrm flipH="1">
            <a:off x="117987" y="0"/>
            <a:ext cx="0" cy="6858000"/>
          </a:xfrm>
          <a:prstGeom prst="line">
            <a:avLst/>
          </a:prstGeom>
        </p:spPr>
        <p:style>
          <a:lnRef idx="3">
            <a:schemeClr val="dk1"/>
          </a:lnRef>
          <a:fillRef idx="0">
            <a:schemeClr val="dk1"/>
          </a:fillRef>
          <a:effectRef idx="2">
            <a:schemeClr val="dk1"/>
          </a:effectRef>
          <a:fontRef idx="minor">
            <a:schemeClr val="tx1"/>
          </a:fontRef>
        </p:style>
      </p:cxnSp>
      <p:cxnSp>
        <p:nvCxnSpPr>
          <p:cNvPr id="6" name="Straight Connector 5">
            <a:extLst>
              <a:ext uri="{FF2B5EF4-FFF2-40B4-BE49-F238E27FC236}">
                <a16:creationId xmlns:a16="http://schemas.microsoft.com/office/drawing/2014/main" id="{41F9BAAF-22A8-8A97-AF81-9526DB1386CC}"/>
              </a:ext>
            </a:extLst>
          </p:cNvPr>
          <p:cNvCxnSpPr/>
          <p:nvPr/>
        </p:nvCxnSpPr>
        <p:spPr>
          <a:xfrm>
            <a:off x="0" y="137652"/>
            <a:ext cx="12190476" cy="0"/>
          </a:xfrm>
          <a:prstGeom prst="line">
            <a:avLst/>
          </a:prstGeom>
          <a:ln w="19050"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0" name="Straight Connector 9">
            <a:extLst>
              <a:ext uri="{FF2B5EF4-FFF2-40B4-BE49-F238E27FC236}">
                <a16:creationId xmlns:a16="http://schemas.microsoft.com/office/drawing/2014/main" id="{EC06F25A-98A7-767A-8835-E08E90BFFFA2}"/>
              </a:ext>
            </a:extLst>
          </p:cNvPr>
          <p:cNvCxnSpPr/>
          <p:nvPr/>
        </p:nvCxnSpPr>
        <p:spPr>
          <a:xfrm flipH="1">
            <a:off x="12074013" y="0"/>
            <a:ext cx="0" cy="6858000"/>
          </a:xfrm>
          <a:prstGeom prst="line">
            <a:avLst/>
          </a:prstGeom>
        </p:spPr>
        <p:style>
          <a:lnRef idx="3">
            <a:schemeClr val="dk1"/>
          </a:lnRef>
          <a:fillRef idx="0">
            <a:schemeClr val="dk1"/>
          </a:fillRef>
          <a:effectRef idx="2">
            <a:schemeClr val="dk1"/>
          </a:effectRef>
          <a:fontRef idx="minor">
            <a:schemeClr val="tx1"/>
          </a:fontRef>
        </p:style>
      </p:cxnSp>
      <p:cxnSp>
        <p:nvCxnSpPr>
          <p:cNvPr id="12" name="Straight Connector 11">
            <a:extLst>
              <a:ext uri="{FF2B5EF4-FFF2-40B4-BE49-F238E27FC236}">
                <a16:creationId xmlns:a16="http://schemas.microsoft.com/office/drawing/2014/main" id="{F3AD2F83-2FD6-AE8B-4895-62431871B826}"/>
              </a:ext>
            </a:extLst>
          </p:cNvPr>
          <p:cNvCxnSpPr/>
          <p:nvPr/>
        </p:nvCxnSpPr>
        <p:spPr>
          <a:xfrm>
            <a:off x="0" y="6720348"/>
            <a:ext cx="12192000" cy="0"/>
          </a:xfrm>
          <a:prstGeom prst="line">
            <a:avLst/>
          </a:prstGeom>
          <a:ln w="19050"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3" name="Rectangle 2"/>
          <p:cNvSpPr/>
          <p:nvPr/>
        </p:nvSpPr>
        <p:spPr>
          <a:xfrm>
            <a:off x="117987" y="137652"/>
            <a:ext cx="11954502" cy="6175473"/>
          </a:xfrm>
          <a:prstGeom prst="rect">
            <a:avLst/>
          </a:prstGeom>
        </p:spPr>
        <p:txBody>
          <a:bodyPr wrap="square">
            <a:spAutoFit/>
          </a:bodyPr>
          <a:lstStyle/>
          <a:p>
            <a:pPr algn="just">
              <a:lnSpc>
                <a:spcPct val="150000"/>
              </a:lnSpc>
              <a:spcAft>
                <a:spcPct val="0"/>
              </a:spcAft>
            </a:pPr>
            <a:r>
              <a:rPr lang="en-US" sz="5400" err="1" smtClean="0">
                <a:solidFill>
                  <a:srgbClr val="7030A0"/>
                </a:solidFill>
                <a:latin typeface="Times New Roman" panose="02020603050405020304" pitchFamily="18" charset="0"/>
                <a:ea typeface="Calibri" panose="020f0502020204030204" pitchFamily="34" charset="0"/>
                <a:cs typeface="Times New Roman" panose="02020603050405020304" pitchFamily="18" charset="0"/>
              </a:rPr>
              <a:t>Phận </a:t>
            </a:r>
            <a:r>
              <a:rPr lang="en-US" sz="5400">
                <a:solidFill>
                  <a:srgbClr val="7030A0"/>
                </a:solidFill>
                <a:latin typeface="Times New Roman" panose="02020603050405020304" pitchFamily="18" charset="0"/>
                <a:ea typeface="Calibri" panose="020f0502020204030204" pitchFamily="34" charset="0"/>
                <a:cs typeface="Times New Roman" panose="02020603050405020304" pitchFamily="18" charset="0"/>
              </a:rPr>
              <a:t>con yểu đuối mọn hèn mỏng manh Chúa ơi. Tựa như chiếc lá tiêu sơ nhẹ bay cuối thu mà sao Chúa vẫn ân cần dành hết cho con những ân tình nồng thắm hòa chan, khắc tên con trong trái tim ngài</a:t>
            </a:r>
            <a:r>
              <a:rPr lang="en-US" sz="5400" smtClean="0">
                <a:solidFill>
                  <a:srgbClr val="7030A0"/>
                </a:solidFill>
                <a:latin typeface="Times New Roman" panose="02020603050405020304" pitchFamily="18" charset="0"/>
                <a:ea typeface="Calibri" panose="020f0502020204030204" pitchFamily="34" charset="0"/>
                <a:cs typeface="Times New Roman" panose="02020603050405020304" pitchFamily="18" charset="0"/>
              </a:rPr>
              <a:t>.</a:t>
            </a:r>
            <a:endParaRPr lang="en-US" sz="5400">
              <a:solidFill>
                <a:srgbClr val="7030A0"/>
              </a:solidFill>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89123737"/>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sld>
</file>

<file path=ppt/slides/slide27.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pic>
        <p:nvPicPr>
          <p:cNvPr id="2" name="Picture 1" descr="A white background with a few scratches&#10;&#10;Description automatically generated with medium confidence">
            <a:extLst>
              <a:ext uri="{FF2B5EF4-FFF2-40B4-BE49-F238E27FC236}">
                <a16:creationId xmlns:a16="http://schemas.microsoft.com/office/drawing/2014/main" id="{3B3458C1-882D-B1A0-0936-6ECAFCC6EDBA}"/>
              </a:ext>
            </a:extLst>
          </p:cNvPr>
          <p:cNvPicPr>
            <a:picLocks noChangeAspect="1"/>
          </p:cNvPicPr>
          <p:nvPr/>
        </p:nvPicPr>
        <p:blipFill>
          <a:blip r:embed="rId2"/>
          <a:srcRect t="6064" b="9365"/>
          <a:stretch>
            <a:fillRect/>
          </a:stretch>
        </p:blipFill>
        <p:spPr>
          <a:xfrm>
            <a:off x="20" y="1282"/>
            <a:ext cx="12191980" cy="6856718"/>
          </a:xfrm>
          <a:prstGeom prst="rect">
            <a:avLst/>
          </a:prstGeom>
        </p:spPr>
      </p:pic>
      <p:cxnSp>
        <p:nvCxnSpPr>
          <p:cNvPr id="4" name="Straight Connector 3">
            <a:extLst>
              <a:ext uri="{FF2B5EF4-FFF2-40B4-BE49-F238E27FC236}">
                <a16:creationId xmlns:a16="http://schemas.microsoft.com/office/drawing/2014/main" id="{AA0686E1-195A-622F-A206-B98CE223E37B}"/>
              </a:ext>
            </a:extLst>
          </p:cNvPr>
          <p:cNvCxnSpPr/>
          <p:nvPr/>
        </p:nvCxnSpPr>
        <p:spPr>
          <a:xfrm flipH="1">
            <a:off x="117987" y="0"/>
            <a:ext cx="0" cy="6858000"/>
          </a:xfrm>
          <a:prstGeom prst="line">
            <a:avLst/>
          </a:prstGeom>
        </p:spPr>
        <p:style>
          <a:lnRef idx="3">
            <a:schemeClr val="dk1"/>
          </a:lnRef>
          <a:fillRef idx="0">
            <a:schemeClr val="dk1"/>
          </a:fillRef>
          <a:effectRef idx="2">
            <a:schemeClr val="dk1"/>
          </a:effectRef>
          <a:fontRef idx="minor">
            <a:schemeClr val="tx1"/>
          </a:fontRef>
        </p:style>
      </p:cxnSp>
      <p:cxnSp>
        <p:nvCxnSpPr>
          <p:cNvPr id="6" name="Straight Connector 5">
            <a:extLst>
              <a:ext uri="{FF2B5EF4-FFF2-40B4-BE49-F238E27FC236}">
                <a16:creationId xmlns:a16="http://schemas.microsoft.com/office/drawing/2014/main" id="{41F9BAAF-22A8-8A97-AF81-9526DB1386CC}"/>
              </a:ext>
            </a:extLst>
          </p:cNvPr>
          <p:cNvCxnSpPr/>
          <p:nvPr/>
        </p:nvCxnSpPr>
        <p:spPr>
          <a:xfrm>
            <a:off x="0" y="137652"/>
            <a:ext cx="12190476" cy="0"/>
          </a:xfrm>
          <a:prstGeom prst="line">
            <a:avLst/>
          </a:prstGeom>
          <a:ln w="19050"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0" name="Straight Connector 9">
            <a:extLst>
              <a:ext uri="{FF2B5EF4-FFF2-40B4-BE49-F238E27FC236}">
                <a16:creationId xmlns:a16="http://schemas.microsoft.com/office/drawing/2014/main" id="{EC06F25A-98A7-767A-8835-E08E90BFFFA2}"/>
              </a:ext>
            </a:extLst>
          </p:cNvPr>
          <p:cNvCxnSpPr/>
          <p:nvPr/>
        </p:nvCxnSpPr>
        <p:spPr>
          <a:xfrm flipH="1">
            <a:off x="12074013" y="0"/>
            <a:ext cx="0" cy="6858000"/>
          </a:xfrm>
          <a:prstGeom prst="line">
            <a:avLst/>
          </a:prstGeom>
        </p:spPr>
        <p:style>
          <a:lnRef idx="3">
            <a:schemeClr val="dk1"/>
          </a:lnRef>
          <a:fillRef idx="0">
            <a:schemeClr val="dk1"/>
          </a:fillRef>
          <a:effectRef idx="2">
            <a:schemeClr val="dk1"/>
          </a:effectRef>
          <a:fontRef idx="minor">
            <a:schemeClr val="tx1"/>
          </a:fontRef>
        </p:style>
      </p:cxnSp>
      <p:cxnSp>
        <p:nvCxnSpPr>
          <p:cNvPr id="12" name="Straight Connector 11">
            <a:extLst>
              <a:ext uri="{FF2B5EF4-FFF2-40B4-BE49-F238E27FC236}">
                <a16:creationId xmlns:a16="http://schemas.microsoft.com/office/drawing/2014/main" id="{F3AD2F83-2FD6-AE8B-4895-62431871B826}"/>
              </a:ext>
            </a:extLst>
          </p:cNvPr>
          <p:cNvCxnSpPr/>
          <p:nvPr/>
        </p:nvCxnSpPr>
        <p:spPr>
          <a:xfrm>
            <a:off x="0" y="6720348"/>
            <a:ext cx="12192000" cy="0"/>
          </a:xfrm>
          <a:prstGeom prst="line">
            <a:avLst/>
          </a:prstGeom>
          <a:ln w="19050"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3" name="Rectangle 2"/>
          <p:cNvSpPr/>
          <p:nvPr/>
        </p:nvSpPr>
        <p:spPr>
          <a:xfrm>
            <a:off x="117987" y="137652"/>
            <a:ext cx="11954502" cy="6175473"/>
          </a:xfrm>
          <a:prstGeom prst="rect">
            <a:avLst/>
          </a:prstGeom>
        </p:spPr>
        <p:txBody>
          <a:bodyPr wrap="square">
            <a:spAutoFit/>
          </a:bodyPr>
          <a:lstStyle/>
          <a:p>
            <a:pPr algn="just">
              <a:lnSpc>
                <a:spcPct val="150000"/>
              </a:lnSpc>
              <a:spcAft>
                <a:spcPct val="0"/>
              </a:spcAft>
            </a:pPr>
            <a:r>
              <a:rPr lang="en-US" sz="5400" i="1" smtClean="0">
                <a:solidFill>
                  <a:srgbClr val="7030A0"/>
                </a:solidFill>
                <a:latin typeface="Times New Roman" panose="02020603050405020304" pitchFamily="18" charset="0"/>
                <a:ea typeface="Calibri" panose="020f0502020204030204" pitchFamily="34" charset="0"/>
                <a:cs typeface="Times New Roman" panose="02020603050405020304" pitchFamily="18" charset="0"/>
              </a:rPr>
              <a:t>ĐK</a:t>
            </a:r>
            <a:r>
              <a:rPr lang="en-US" sz="5400" i="1">
                <a:solidFill>
                  <a:srgbClr val="7030A0"/>
                </a:solidFill>
                <a:latin typeface="Times New Roman" panose="02020603050405020304" pitchFamily="18" charset="0"/>
                <a:ea typeface="Calibri" panose="020f0502020204030204" pitchFamily="34" charset="0"/>
                <a:cs typeface="Times New Roman" panose="02020603050405020304" pitchFamily="18" charset="0"/>
              </a:rPr>
              <a:t>: Ca vang tình Chúa muôn đời chẳng phút nào ngơi. Ca vang tình Chúa cho dù ở khắp mọi nơi. Ngài là chân lý cao vời tuyệt mỹ vô song. Ngài là lẽ sống cho gian trần tìm đến suối </a:t>
            </a:r>
            <a:r>
              <a:rPr lang="en-US" sz="5400" i="1" err="1" smtClean="0">
                <a:solidFill>
                  <a:srgbClr val="7030A0"/>
                </a:solidFill>
                <a:latin typeface="Times New Roman" panose="02020603050405020304" pitchFamily="18" charset="0"/>
                <a:ea typeface="Calibri" panose="020f0502020204030204" pitchFamily="34" charset="0"/>
                <a:cs typeface="Times New Roman" panose="02020603050405020304" pitchFamily="18" charset="0"/>
              </a:rPr>
              <a:t>nguồn</a:t>
            </a:r>
            <a:endParaRPr lang="en-US" sz="5400">
              <a:solidFill>
                <a:srgbClr val="7030A0"/>
              </a:solidFill>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31001767"/>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sld>
</file>

<file path=ppt/slides/slide28.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pic>
        <p:nvPicPr>
          <p:cNvPr id="2" name="Picture 1" descr="A white background with a few scratches&#10;&#10;Description automatically generated with medium confidence">
            <a:extLst>
              <a:ext uri="{FF2B5EF4-FFF2-40B4-BE49-F238E27FC236}">
                <a16:creationId xmlns:a16="http://schemas.microsoft.com/office/drawing/2014/main" id="{3B3458C1-882D-B1A0-0936-6ECAFCC6EDBA}"/>
              </a:ext>
            </a:extLst>
          </p:cNvPr>
          <p:cNvPicPr>
            <a:picLocks noChangeAspect="1"/>
          </p:cNvPicPr>
          <p:nvPr/>
        </p:nvPicPr>
        <p:blipFill>
          <a:blip r:embed="rId2"/>
          <a:srcRect t="6064" b="9365"/>
          <a:stretch>
            <a:fillRect/>
          </a:stretch>
        </p:blipFill>
        <p:spPr>
          <a:xfrm>
            <a:off x="20" y="1282"/>
            <a:ext cx="12191980" cy="6856718"/>
          </a:xfrm>
          <a:prstGeom prst="rect">
            <a:avLst/>
          </a:prstGeom>
        </p:spPr>
      </p:pic>
      <p:cxnSp>
        <p:nvCxnSpPr>
          <p:cNvPr id="4" name="Straight Connector 3">
            <a:extLst>
              <a:ext uri="{FF2B5EF4-FFF2-40B4-BE49-F238E27FC236}">
                <a16:creationId xmlns:a16="http://schemas.microsoft.com/office/drawing/2014/main" id="{AA0686E1-195A-622F-A206-B98CE223E37B}"/>
              </a:ext>
            </a:extLst>
          </p:cNvPr>
          <p:cNvCxnSpPr/>
          <p:nvPr/>
        </p:nvCxnSpPr>
        <p:spPr>
          <a:xfrm flipH="1">
            <a:off x="117987" y="0"/>
            <a:ext cx="0" cy="6858000"/>
          </a:xfrm>
          <a:prstGeom prst="line">
            <a:avLst/>
          </a:prstGeom>
        </p:spPr>
        <p:style>
          <a:lnRef idx="3">
            <a:schemeClr val="dk1"/>
          </a:lnRef>
          <a:fillRef idx="0">
            <a:schemeClr val="dk1"/>
          </a:fillRef>
          <a:effectRef idx="2">
            <a:schemeClr val="dk1"/>
          </a:effectRef>
          <a:fontRef idx="minor">
            <a:schemeClr val="tx1"/>
          </a:fontRef>
        </p:style>
      </p:cxnSp>
      <p:cxnSp>
        <p:nvCxnSpPr>
          <p:cNvPr id="6" name="Straight Connector 5">
            <a:extLst>
              <a:ext uri="{FF2B5EF4-FFF2-40B4-BE49-F238E27FC236}">
                <a16:creationId xmlns:a16="http://schemas.microsoft.com/office/drawing/2014/main" id="{41F9BAAF-22A8-8A97-AF81-9526DB1386CC}"/>
              </a:ext>
            </a:extLst>
          </p:cNvPr>
          <p:cNvCxnSpPr/>
          <p:nvPr/>
        </p:nvCxnSpPr>
        <p:spPr>
          <a:xfrm>
            <a:off x="0" y="137652"/>
            <a:ext cx="12190476" cy="0"/>
          </a:xfrm>
          <a:prstGeom prst="line">
            <a:avLst/>
          </a:prstGeom>
          <a:ln w="19050"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0" name="Straight Connector 9">
            <a:extLst>
              <a:ext uri="{FF2B5EF4-FFF2-40B4-BE49-F238E27FC236}">
                <a16:creationId xmlns:a16="http://schemas.microsoft.com/office/drawing/2014/main" id="{EC06F25A-98A7-767A-8835-E08E90BFFFA2}"/>
              </a:ext>
            </a:extLst>
          </p:cNvPr>
          <p:cNvCxnSpPr/>
          <p:nvPr/>
        </p:nvCxnSpPr>
        <p:spPr>
          <a:xfrm flipH="1">
            <a:off x="12074013" y="0"/>
            <a:ext cx="0" cy="6858000"/>
          </a:xfrm>
          <a:prstGeom prst="line">
            <a:avLst/>
          </a:prstGeom>
        </p:spPr>
        <p:style>
          <a:lnRef idx="3">
            <a:schemeClr val="dk1"/>
          </a:lnRef>
          <a:fillRef idx="0">
            <a:schemeClr val="dk1"/>
          </a:fillRef>
          <a:effectRef idx="2">
            <a:schemeClr val="dk1"/>
          </a:effectRef>
          <a:fontRef idx="minor">
            <a:schemeClr val="tx1"/>
          </a:fontRef>
        </p:style>
      </p:cxnSp>
      <p:cxnSp>
        <p:nvCxnSpPr>
          <p:cNvPr id="12" name="Straight Connector 11">
            <a:extLst>
              <a:ext uri="{FF2B5EF4-FFF2-40B4-BE49-F238E27FC236}">
                <a16:creationId xmlns:a16="http://schemas.microsoft.com/office/drawing/2014/main" id="{F3AD2F83-2FD6-AE8B-4895-62431871B826}"/>
              </a:ext>
            </a:extLst>
          </p:cNvPr>
          <p:cNvCxnSpPr/>
          <p:nvPr/>
        </p:nvCxnSpPr>
        <p:spPr>
          <a:xfrm>
            <a:off x="0" y="6720348"/>
            <a:ext cx="12192000" cy="0"/>
          </a:xfrm>
          <a:prstGeom prst="line">
            <a:avLst/>
          </a:prstGeom>
          <a:ln w="19050"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3" name="Rectangle 2"/>
          <p:cNvSpPr/>
          <p:nvPr/>
        </p:nvSpPr>
        <p:spPr>
          <a:xfrm>
            <a:off x="117987" y="137652"/>
            <a:ext cx="11954502" cy="6175473"/>
          </a:xfrm>
          <a:prstGeom prst="rect">
            <a:avLst/>
          </a:prstGeom>
        </p:spPr>
        <p:txBody>
          <a:bodyPr wrap="square">
            <a:spAutoFit/>
          </a:bodyPr>
          <a:lstStyle/>
          <a:p>
            <a:pPr algn="just">
              <a:lnSpc>
                <a:spcPct val="150000"/>
              </a:lnSpc>
              <a:spcAft>
                <a:spcPct val="0"/>
              </a:spcAft>
            </a:pPr>
            <a:r>
              <a:rPr lang="en-US" sz="5400" smtClean="0">
                <a:solidFill>
                  <a:srgbClr val="7030A0"/>
                </a:solidFill>
                <a:latin typeface="Times New Roman" panose="02020603050405020304" pitchFamily="18" charset="0"/>
                <a:ea typeface="Calibri" panose="020f0502020204030204" pitchFamily="34" charset="0"/>
                <a:cs typeface="Times New Roman" panose="02020603050405020304" pitchFamily="18" charset="0"/>
              </a:rPr>
              <a:t>3</a:t>
            </a:r>
            <a:r>
              <a:rPr lang="en-US" sz="5400">
                <a:solidFill>
                  <a:srgbClr val="7030A0"/>
                </a:solidFill>
                <a:latin typeface="Times New Roman" panose="02020603050405020304" pitchFamily="18" charset="0"/>
                <a:ea typeface="Calibri" panose="020f0502020204030204" pitchFamily="34" charset="0"/>
                <a:cs typeface="Times New Roman" panose="02020603050405020304" pitchFamily="18" charset="0"/>
              </a:rPr>
              <a:t>. Miệng con không ngớt ca khen tình yêu Chúa thôi. Để sao cho xứng thiên ân mà Chúa đã ban. Nguyện nên khúc hát tri ân vọng mãi thiên thu tán dương Ngài nguồn sống đời con, đã cho con tình yêu cao quý. </a:t>
            </a:r>
          </a:p>
        </p:txBody>
      </p:sp>
    </p:spTree>
    <p:extLst>
      <p:ext uri="{BB962C8B-B14F-4D97-AF65-F5344CB8AC3E}">
        <p14:creationId xmlns:p14="http://schemas.microsoft.com/office/powerpoint/2010/main" val="1810920900"/>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sld>
</file>

<file path=ppt/slides/slide29.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pic>
        <p:nvPicPr>
          <p:cNvPr id="2" name="Picture 1" descr="A white background with a few scratches&#10;&#10;Description automatically generated with medium confidence">
            <a:extLst>
              <a:ext uri="{FF2B5EF4-FFF2-40B4-BE49-F238E27FC236}">
                <a16:creationId xmlns:a16="http://schemas.microsoft.com/office/drawing/2014/main" id="{3B3458C1-882D-B1A0-0936-6ECAFCC6EDBA}"/>
              </a:ext>
            </a:extLst>
          </p:cNvPr>
          <p:cNvPicPr>
            <a:picLocks noChangeAspect="1"/>
          </p:cNvPicPr>
          <p:nvPr/>
        </p:nvPicPr>
        <p:blipFill>
          <a:blip r:embed="rId2"/>
          <a:srcRect t="6064" b="9365"/>
          <a:stretch>
            <a:fillRect/>
          </a:stretch>
        </p:blipFill>
        <p:spPr>
          <a:xfrm>
            <a:off x="20" y="1282"/>
            <a:ext cx="12191980" cy="6856718"/>
          </a:xfrm>
          <a:prstGeom prst="rect">
            <a:avLst/>
          </a:prstGeom>
        </p:spPr>
      </p:pic>
      <p:cxnSp>
        <p:nvCxnSpPr>
          <p:cNvPr id="4" name="Straight Connector 3">
            <a:extLst>
              <a:ext uri="{FF2B5EF4-FFF2-40B4-BE49-F238E27FC236}">
                <a16:creationId xmlns:a16="http://schemas.microsoft.com/office/drawing/2014/main" id="{AA0686E1-195A-622F-A206-B98CE223E37B}"/>
              </a:ext>
            </a:extLst>
          </p:cNvPr>
          <p:cNvCxnSpPr/>
          <p:nvPr/>
        </p:nvCxnSpPr>
        <p:spPr>
          <a:xfrm flipH="1">
            <a:off x="117987" y="0"/>
            <a:ext cx="0" cy="6858000"/>
          </a:xfrm>
          <a:prstGeom prst="line">
            <a:avLst/>
          </a:prstGeom>
        </p:spPr>
        <p:style>
          <a:lnRef idx="3">
            <a:schemeClr val="dk1"/>
          </a:lnRef>
          <a:fillRef idx="0">
            <a:schemeClr val="dk1"/>
          </a:fillRef>
          <a:effectRef idx="2">
            <a:schemeClr val="dk1"/>
          </a:effectRef>
          <a:fontRef idx="minor">
            <a:schemeClr val="tx1"/>
          </a:fontRef>
        </p:style>
      </p:cxnSp>
      <p:cxnSp>
        <p:nvCxnSpPr>
          <p:cNvPr id="6" name="Straight Connector 5">
            <a:extLst>
              <a:ext uri="{FF2B5EF4-FFF2-40B4-BE49-F238E27FC236}">
                <a16:creationId xmlns:a16="http://schemas.microsoft.com/office/drawing/2014/main" id="{41F9BAAF-22A8-8A97-AF81-9526DB1386CC}"/>
              </a:ext>
            </a:extLst>
          </p:cNvPr>
          <p:cNvCxnSpPr/>
          <p:nvPr/>
        </p:nvCxnSpPr>
        <p:spPr>
          <a:xfrm>
            <a:off x="0" y="137652"/>
            <a:ext cx="12190476" cy="0"/>
          </a:xfrm>
          <a:prstGeom prst="line">
            <a:avLst/>
          </a:prstGeom>
          <a:ln w="19050"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0" name="Straight Connector 9">
            <a:extLst>
              <a:ext uri="{FF2B5EF4-FFF2-40B4-BE49-F238E27FC236}">
                <a16:creationId xmlns:a16="http://schemas.microsoft.com/office/drawing/2014/main" id="{EC06F25A-98A7-767A-8835-E08E90BFFFA2}"/>
              </a:ext>
            </a:extLst>
          </p:cNvPr>
          <p:cNvCxnSpPr/>
          <p:nvPr/>
        </p:nvCxnSpPr>
        <p:spPr>
          <a:xfrm flipH="1">
            <a:off x="12074013" y="0"/>
            <a:ext cx="0" cy="6858000"/>
          </a:xfrm>
          <a:prstGeom prst="line">
            <a:avLst/>
          </a:prstGeom>
        </p:spPr>
        <p:style>
          <a:lnRef idx="3">
            <a:schemeClr val="dk1"/>
          </a:lnRef>
          <a:fillRef idx="0">
            <a:schemeClr val="dk1"/>
          </a:fillRef>
          <a:effectRef idx="2">
            <a:schemeClr val="dk1"/>
          </a:effectRef>
          <a:fontRef idx="minor">
            <a:schemeClr val="tx1"/>
          </a:fontRef>
        </p:style>
      </p:cxnSp>
      <p:cxnSp>
        <p:nvCxnSpPr>
          <p:cNvPr id="12" name="Straight Connector 11">
            <a:extLst>
              <a:ext uri="{FF2B5EF4-FFF2-40B4-BE49-F238E27FC236}">
                <a16:creationId xmlns:a16="http://schemas.microsoft.com/office/drawing/2014/main" id="{F3AD2F83-2FD6-AE8B-4895-62431871B826}"/>
              </a:ext>
            </a:extLst>
          </p:cNvPr>
          <p:cNvCxnSpPr/>
          <p:nvPr/>
        </p:nvCxnSpPr>
        <p:spPr>
          <a:xfrm>
            <a:off x="0" y="6720348"/>
            <a:ext cx="12192000" cy="0"/>
          </a:xfrm>
          <a:prstGeom prst="line">
            <a:avLst/>
          </a:prstGeom>
          <a:ln w="19050"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3" name="Rectangle 2"/>
          <p:cNvSpPr/>
          <p:nvPr/>
        </p:nvSpPr>
        <p:spPr>
          <a:xfrm>
            <a:off x="117987" y="137652"/>
            <a:ext cx="11954502" cy="6175473"/>
          </a:xfrm>
          <a:prstGeom prst="rect">
            <a:avLst/>
          </a:prstGeom>
        </p:spPr>
        <p:txBody>
          <a:bodyPr wrap="square">
            <a:spAutoFit/>
          </a:bodyPr>
          <a:lstStyle/>
          <a:p>
            <a:pPr algn="just">
              <a:lnSpc>
                <a:spcPct val="150000"/>
              </a:lnSpc>
              <a:spcAft>
                <a:spcPct val="0"/>
              </a:spcAft>
            </a:pPr>
            <a:r>
              <a:rPr lang="en-US" sz="5400" err="1" smtClean="0">
                <a:solidFill>
                  <a:srgbClr val="7030A0"/>
                </a:solidFill>
                <a:latin typeface="Times New Roman" panose="02020603050405020304" pitchFamily="18" charset="0"/>
                <a:ea typeface="Calibri" panose="020f0502020204030204" pitchFamily="34" charset="0"/>
                <a:cs typeface="Times New Roman" panose="02020603050405020304" pitchFamily="18" charset="0"/>
              </a:rPr>
              <a:t>Nguyện </a:t>
            </a:r>
            <a:r>
              <a:rPr lang="en-US" sz="5400" err="1">
                <a:solidFill>
                  <a:srgbClr val="7030A0"/>
                </a:solidFill>
                <a:latin typeface="Times New Roman" panose="02020603050405020304" pitchFamily="18" charset="0"/>
                <a:ea typeface="Calibri" panose="020f0502020204030204" pitchFamily="34" charset="0"/>
                <a:cs typeface="Times New Roman" panose="02020603050405020304" pitchFamily="18" charset="0"/>
              </a:rPr>
              <a:t>đem tâm trí xây đời bằng hết trái tim. Và đem thương mến xóa tan thù oán ghét ghen. Để tình yêu Chúa lan tràn vào khắp dương gian để con người được sống bình an biết yêu thương chia sớt ân tình</a:t>
            </a:r>
            <a:endParaRPr lang="en-US" sz="5400">
              <a:solidFill>
                <a:srgbClr val="7030A0"/>
              </a:solidFill>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25711794"/>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sld>
</file>

<file path=ppt/slides/slide3.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pic>
        <p:nvPicPr>
          <p:cNvPr id="2" name="Picture 1" descr="A white background with a few scratches&#10;&#10;Description automatically generated with medium confidence">
            <a:extLst>
              <a:ext uri="{FF2B5EF4-FFF2-40B4-BE49-F238E27FC236}">
                <a16:creationId xmlns:a16="http://schemas.microsoft.com/office/drawing/2014/main" id="{3B3458C1-882D-B1A0-0936-6ECAFCC6EDBA}"/>
              </a:ext>
            </a:extLst>
          </p:cNvPr>
          <p:cNvPicPr>
            <a:picLocks noChangeAspect="1"/>
          </p:cNvPicPr>
          <p:nvPr/>
        </p:nvPicPr>
        <p:blipFill>
          <a:blip r:embed="rId2"/>
          <a:srcRect t="6064" b="9365"/>
          <a:stretch>
            <a:fillRect/>
          </a:stretch>
        </p:blipFill>
        <p:spPr>
          <a:xfrm>
            <a:off x="20" y="1282"/>
            <a:ext cx="12191980" cy="6856718"/>
          </a:xfrm>
          <a:prstGeom prst="rect">
            <a:avLst/>
          </a:prstGeom>
        </p:spPr>
      </p:pic>
      <p:cxnSp>
        <p:nvCxnSpPr>
          <p:cNvPr id="4" name="Straight Connector 3">
            <a:extLst>
              <a:ext uri="{FF2B5EF4-FFF2-40B4-BE49-F238E27FC236}">
                <a16:creationId xmlns:a16="http://schemas.microsoft.com/office/drawing/2014/main" id="{AA0686E1-195A-622F-A206-B98CE223E37B}"/>
              </a:ext>
            </a:extLst>
          </p:cNvPr>
          <p:cNvCxnSpPr/>
          <p:nvPr/>
        </p:nvCxnSpPr>
        <p:spPr>
          <a:xfrm flipH="1">
            <a:off x="117987" y="0"/>
            <a:ext cx="0" cy="6858000"/>
          </a:xfrm>
          <a:prstGeom prst="line">
            <a:avLst/>
          </a:prstGeom>
        </p:spPr>
        <p:style>
          <a:lnRef idx="3">
            <a:schemeClr val="dk1"/>
          </a:lnRef>
          <a:fillRef idx="0">
            <a:schemeClr val="dk1"/>
          </a:fillRef>
          <a:effectRef idx="2">
            <a:schemeClr val="dk1"/>
          </a:effectRef>
          <a:fontRef idx="minor">
            <a:schemeClr val="tx1"/>
          </a:fontRef>
        </p:style>
      </p:cxnSp>
      <p:cxnSp>
        <p:nvCxnSpPr>
          <p:cNvPr id="6" name="Straight Connector 5">
            <a:extLst>
              <a:ext uri="{FF2B5EF4-FFF2-40B4-BE49-F238E27FC236}">
                <a16:creationId xmlns:a16="http://schemas.microsoft.com/office/drawing/2014/main" id="{41F9BAAF-22A8-8A97-AF81-9526DB1386CC}"/>
              </a:ext>
            </a:extLst>
          </p:cNvPr>
          <p:cNvCxnSpPr/>
          <p:nvPr/>
        </p:nvCxnSpPr>
        <p:spPr>
          <a:xfrm>
            <a:off x="0" y="137652"/>
            <a:ext cx="12190476" cy="0"/>
          </a:xfrm>
          <a:prstGeom prst="line">
            <a:avLst/>
          </a:prstGeom>
          <a:ln w="19050"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0" name="Straight Connector 9">
            <a:extLst>
              <a:ext uri="{FF2B5EF4-FFF2-40B4-BE49-F238E27FC236}">
                <a16:creationId xmlns:a16="http://schemas.microsoft.com/office/drawing/2014/main" id="{EC06F25A-98A7-767A-8835-E08E90BFFFA2}"/>
              </a:ext>
            </a:extLst>
          </p:cNvPr>
          <p:cNvCxnSpPr/>
          <p:nvPr/>
        </p:nvCxnSpPr>
        <p:spPr>
          <a:xfrm flipH="1">
            <a:off x="12074013" y="0"/>
            <a:ext cx="0" cy="6858000"/>
          </a:xfrm>
          <a:prstGeom prst="line">
            <a:avLst/>
          </a:prstGeom>
        </p:spPr>
        <p:style>
          <a:lnRef idx="3">
            <a:schemeClr val="dk1"/>
          </a:lnRef>
          <a:fillRef idx="0">
            <a:schemeClr val="dk1"/>
          </a:fillRef>
          <a:effectRef idx="2">
            <a:schemeClr val="dk1"/>
          </a:effectRef>
          <a:fontRef idx="minor">
            <a:schemeClr val="tx1"/>
          </a:fontRef>
        </p:style>
      </p:cxnSp>
      <p:cxnSp>
        <p:nvCxnSpPr>
          <p:cNvPr id="12" name="Straight Connector 11">
            <a:extLst>
              <a:ext uri="{FF2B5EF4-FFF2-40B4-BE49-F238E27FC236}">
                <a16:creationId xmlns:a16="http://schemas.microsoft.com/office/drawing/2014/main" id="{F3AD2F83-2FD6-AE8B-4895-62431871B826}"/>
              </a:ext>
            </a:extLst>
          </p:cNvPr>
          <p:cNvCxnSpPr/>
          <p:nvPr/>
        </p:nvCxnSpPr>
        <p:spPr>
          <a:xfrm>
            <a:off x="0" y="6720348"/>
            <a:ext cx="12192000" cy="0"/>
          </a:xfrm>
          <a:prstGeom prst="line">
            <a:avLst/>
          </a:prstGeom>
          <a:ln w="19050"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3" name="Rectangle 2"/>
          <p:cNvSpPr/>
          <p:nvPr/>
        </p:nvSpPr>
        <p:spPr>
          <a:xfrm>
            <a:off x="235955" y="274023"/>
            <a:ext cx="11720072" cy="6175473"/>
          </a:xfrm>
          <a:prstGeom prst="rect">
            <a:avLst/>
          </a:prstGeom>
        </p:spPr>
        <p:txBody>
          <a:bodyPr wrap="square">
            <a:spAutoFit/>
          </a:bodyPr>
          <a:lstStyle/>
          <a:p>
            <a:pPr algn="just">
              <a:lnSpc>
                <a:spcPct val="150000"/>
              </a:lnSpc>
              <a:spcAft>
                <a:spcPct val="0"/>
              </a:spcAft>
            </a:pPr>
            <a:r>
              <a:rPr lang="en-US" sz="5400" b="1" smtClean="0">
                <a:solidFill>
                  <a:srgbClr val="7030A0"/>
                </a:solidFill>
                <a:latin typeface="Times New Roman" panose="02020603050405020304" pitchFamily="18" charset="0"/>
                <a:ea typeface="Calibri" panose="020f0502020204030204" pitchFamily="34" charset="0"/>
                <a:cs typeface="Times New Roman" panose="02020603050405020304" pitchFamily="18" charset="0"/>
              </a:rPr>
              <a:t>1</a:t>
            </a:r>
            <a:r>
              <a:rPr lang="en-US" sz="5400" b="1">
                <a:solidFill>
                  <a:srgbClr val="7030A0"/>
                </a:solidFill>
                <a:latin typeface="Times New Roman" panose="02020603050405020304" pitchFamily="18" charset="0"/>
                <a:ea typeface="Calibri" panose="020f0502020204030204" pitchFamily="34" charset="0"/>
                <a:cs typeface="Times New Roman" panose="02020603050405020304" pitchFamily="18" charset="0"/>
              </a:rPr>
              <a:t>.</a:t>
            </a:r>
            <a:r>
              <a:rPr lang="en-US" sz="5400">
                <a:solidFill>
                  <a:srgbClr val="7030A0"/>
                </a:solidFill>
                <a:latin typeface="Times New Roman" panose="02020603050405020304" pitchFamily="18" charset="0"/>
                <a:ea typeface="Calibri" panose="020f0502020204030204" pitchFamily="34" charset="0"/>
                <a:cs typeface="Times New Roman" panose="02020603050405020304" pitchFamily="18" charset="0"/>
              </a:rPr>
              <a:t> Mừng vui lên anh em vì Chúa đến làm người. Mừng vui lên anh em này là ngày cứu rỗi. Ngày Chúa đến vinh quang, Người chiếu sáng nhân gian, muôn muôn người được sống vui bình an</a:t>
            </a:r>
            <a:r>
              <a:rPr lang="en-US" sz="5400" smtClean="0">
                <a:solidFill>
                  <a:srgbClr val="7030A0"/>
                </a:solidFill>
                <a:latin typeface="Times New Roman" panose="02020603050405020304" pitchFamily="18" charset="0"/>
                <a:ea typeface="Calibri" panose="020f0502020204030204" pitchFamily="34" charset="0"/>
                <a:cs typeface="Times New Roman" panose="02020603050405020304" pitchFamily="18" charset="0"/>
              </a:rPr>
              <a:t>.</a:t>
            </a:r>
            <a:endParaRPr lang="en-US" sz="5400">
              <a:solidFill>
                <a:srgbClr val="7030A0"/>
              </a:solidFill>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50004899"/>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sld>
</file>

<file path=ppt/slides/slide30.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pic>
        <p:nvPicPr>
          <p:cNvPr id="2" name="Picture 1" descr="A white background with a few scratches&#10;&#10;Description automatically generated with medium confidence">
            <a:extLst>
              <a:ext uri="{FF2B5EF4-FFF2-40B4-BE49-F238E27FC236}">
                <a16:creationId xmlns:a16="http://schemas.microsoft.com/office/drawing/2014/main" id="{3B3458C1-882D-B1A0-0936-6ECAFCC6EDBA}"/>
              </a:ext>
            </a:extLst>
          </p:cNvPr>
          <p:cNvPicPr>
            <a:picLocks noChangeAspect="1"/>
          </p:cNvPicPr>
          <p:nvPr/>
        </p:nvPicPr>
        <p:blipFill>
          <a:blip r:embed="rId2"/>
          <a:srcRect t="6064" b="9365"/>
          <a:stretch>
            <a:fillRect/>
          </a:stretch>
        </p:blipFill>
        <p:spPr>
          <a:xfrm>
            <a:off x="20" y="1282"/>
            <a:ext cx="12191980" cy="6856718"/>
          </a:xfrm>
          <a:prstGeom prst="rect">
            <a:avLst/>
          </a:prstGeom>
        </p:spPr>
      </p:pic>
      <p:cxnSp>
        <p:nvCxnSpPr>
          <p:cNvPr id="4" name="Straight Connector 3">
            <a:extLst>
              <a:ext uri="{FF2B5EF4-FFF2-40B4-BE49-F238E27FC236}">
                <a16:creationId xmlns:a16="http://schemas.microsoft.com/office/drawing/2014/main" id="{AA0686E1-195A-622F-A206-B98CE223E37B}"/>
              </a:ext>
            </a:extLst>
          </p:cNvPr>
          <p:cNvCxnSpPr/>
          <p:nvPr/>
        </p:nvCxnSpPr>
        <p:spPr>
          <a:xfrm flipH="1">
            <a:off x="117987" y="0"/>
            <a:ext cx="0" cy="6858000"/>
          </a:xfrm>
          <a:prstGeom prst="line">
            <a:avLst/>
          </a:prstGeom>
        </p:spPr>
        <p:style>
          <a:lnRef idx="3">
            <a:schemeClr val="dk1"/>
          </a:lnRef>
          <a:fillRef idx="0">
            <a:schemeClr val="dk1"/>
          </a:fillRef>
          <a:effectRef idx="2">
            <a:schemeClr val="dk1"/>
          </a:effectRef>
          <a:fontRef idx="minor">
            <a:schemeClr val="tx1"/>
          </a:fontRef>
        </p:style>
      </p:cxnSp>
      <p:cxnSp>
        <p:nvCxnSpPr>
          <p:cNvPr id="6" name="Straight Connector 5">
            <a:extLst>
              <a:ext uri="{FF2B5EF4-FFF2-40B4-BE49-F238E27FC236}">
                <a16:creationId xmlns:a16="http://schemas.microsoft.com/office/drawing/2014/main" id="{41F9BAAF-22A8-8A97-AF81-9526DB1386CC}"/>
              </a:ext>
            </a:extLst>
          </p:cNvPr>
          <p:cNvCxnSpPr/>
          <p:nvPr/>
        </p:nvCxnSpPr>
        <p:spPr>
          <a:xfrm>
            <a:off x="0" y="137652"/>
            <a:ext cx="12190476" cy="0"/>
          </a:xfrm>
          <a:prstGeom prst="line">
            <a:avLst/>
          </a:prstGeom>
          <a:ln w="19050"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0" name="Straight Connector 9">
            <a:extLst>
              <a:ext uri="{FF2B5EF4-FFF2-40B4-BE49-F238E27FC236}">
                <a16:creationId xmlns:a16="http://schemas.microsoft.com/office/drawing/2014/main" id="{EC06F25A-98A7-767A-8835-E08E90BFFFA2}"/>
              </a:ext>
            </a:extLst>
          </p:cNvPr>
          <p:cNvCxnSpPr/>
          <p:nvPr/>
        </p:nvCxnSpPr>
        <p:spPr>
          <a:xfrm flipH="1">
            <a:off x="12074013" y="0"/>
            <a:ext cx="0" cy="6858000"/>
          </a:xfrm>
          <a:prstGeom prst="line">
            <a:avLst/>
          </a:prstGeom>
        </p:spPr>
        <p:style>
          <a:lnRef idx="3">
            <a:schemeClr val="dk1"/>
          </a:lnRef>
          <a:fillRef idx="0">
            <a:schemeClr val="dk1"/>
          </a:fillRef>
          <a:effectRef idx="2">
            <a:schemeClr val="dk1"/>
          </a:effectRef>
          <a:fontRef idx="minor">
            <a:schemeClr val="tx1"/>
          </a:fontRef>
        </p:style>
      </p:cxnSp>
      <p:cxnSp>
        <p:nvCxnSpPr>
          <p:cNvPr id="12" name="Straight Connector 11">
            <a:extLst>
              <a:ext uri="{FF2B5EF4-FFF2-40B4-BE49-F238E27FC236}">
                <a16:creationId xmlns:a16="http://schemas.microsoft.com/office/drawing/2014/main" id="{F3AD2F83-2FD6-AE8B-4895-62431871B826}"/>
              </a:ext>
            </a:extLst>
          </p:cNvPr>
          <p:cNvCxnSpPr/>
          <p:nvPr/>
        </p:nvCxnSpPr>
        <p:spPr>
          <a:xfrm>
            <a:off x="0" y="6720348"/>
            <a:ext cx="12192000" cy="0"/>
          </a:xfrm>
          <a:prstGeom prst="line">
            <a:avLst/>
          </a:prstGeom>
          <a:ln w="19050"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3" name="Rectangle 2"/>
          <p:cNvSpPr/>
          <p:nvPr/>
        </p:nvSpPr>
        <p:spPr>
          <a:xfrm>
            <a:off x="117987" y="137652"/>
            <a:ext cx="11954502" cy="6175473"/>
          </a:xfrm>
          <a:prstGeom prst="rect">
            <a:avLst/>
          </a:prstGeom>
        </p:spPr>
        <p:txBody>
          <a:bodyPr wrap="square">
            <a:spAutoFit/>
          </a:bodyPr>
          <a:lstStyle/>
          <a:p>
            <a:pPr algn="just">
              <a:lnSpc>
                <a:spcPct val="150000"/>
              </a:lnSpc>
              <a:spcAft>
                <a:spcPct val="0"/>
              </a:spcAft>
            </a:pPr>
            <a:r>
              <a:rPr lang="en-US" sz="5400" i="1" smtClean="0">
                <a:solidFill>
                  <a:srgbClr val="7030A0"/>
                </a:solidFill>
                <a:latin typeface="Times New Roman" panose="02020603050405020304" pitchFamily="18" charset="0"/>
                <a:ea typeface="Calibri" panose="020f0502020204030204" pitchFamily="34" charset="0"/>
                <a:cs typeface="Times New Roman" panose="02020603050405020304" pitchFamily="18" charset="0"/>
              </a:rPr>
              <a:t>ĐK</a:t>
            </a:r>
            <a:r>
              <a:rPr lang="en-US" sz="5400" i="1">
                <a:solidFill>
                  <a:srgbClr val="7030A0"/>
                </a:solidFill>
                <a:latin typeface="Times New Roman" panose="02020603050405020304" pitchFamily="18" charset="0"/>
                <a:ea typeface="Calibri" panose="020f0502020204030204" pitchFamily="34" charset="0"/>
                <a:cs typeface="Times New Roman" panose="02020603050405020304" pitchFamily="18" charset="0"/>
              </a:rPr>
              <a:t>: Ca vang tình Chúa muôn đời chẳng phút nào ngơi. Ca vang tình Chúa cho dù ở khắp mọi nơi. Ngài là chân lý cao vời tuyệt mỹ vô song. Ngài là lẽ sống cho gian trần tìm đến suối </a:t>
            </a:r>
            <a:r>
              <a:rPr lang="en-US" sz="5400" i="1" err="1" smtClean="0">
                <a:solidFill>
                  <a:srgbClr val="7030A0"/>
                </a:solidFill>
                <a:latin typeface="Times New Roman" panose="02020603050405020304" pitchFamily="18" charset="0"/>
                <a:ea typeface="Calibri" panose="020f0502020204030204" pitchFamily="34" charset="0"/>
                <a:cs typeface="Times New Roman" panose="02020603050405020304" pitchFamily="18" charset="0"/>
              </a:rPr>
              <a:t>nguồn</a:t>
            </a:r>
            <a:endParaRPr lang="en-US" sz="5400">
              <a:solidFill>
                <a:srgbClr val="7030A0"/>
              </a:solidFill>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13072339"/>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sld>
</file>

<file path=ppt/slides/slide31.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pic>
        <p:nvPicPr>
          <p:cNvPr id="2" name="Picture 1"/>
          <p:cNvPicPr>
            <a:picLocks noChangeAspect="1"/>
          </p:cNvPicPr>
          <p:nvPr/>
        </p:nvPicPr>
        <p:blipFill>
          <a:blip r:embed="rId2"/>
          <a:stretch>
            <a:fillRect/>
          </a:stretch>
        </p:blipFill>
        <p:spPr>
          <a:xfrm>
            <a:off x="323273" y="207050"/>
            <a:ext cx="11637818" cy="6433896"/>
          </a:xfrm>
          <a:prstGeom prst="rect">
            <a:avLst/>
          </a:prstGeom>
        </p:spPr>
      </p:pic>
    </p:spTree>
    <p:extLst>
      <p:ext uri="{BB962C8B-B14F-4D97-AF65-F5344CB8AC3E}">
        <p14:creationId xmlns:p14="http://schemas.microsoft.com/office/powerpoint/2010/main" val="1487884202"/>
      </p:ext>
    </p:extLst>
  </p:cSld>
  <p:clrMapOvr>
    <a:masterClrMapping/>
  </p:clrMapOvr>
  <p:transition spd="slow">
    <p:push dir="u"/>
  </p:transition>
  <p:timing/>
</p:sld>
</file>

<file path=ppt/slides/slide32.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a:extLst>
            <a:ext uri="{FF2B5EF4-FFF2-40B4-BE49-F238E27FC236}">
              <a16:creationId xmlns:a16="http://schemas.microsoft.com/office/drawing/2014/main" id="{910D2895-7F10-B05B-D228-9A24D8ACF0E3}"/>
            </a:ext>
          </a:extLst>
        </p:cNvPr>
        <p:cNvGrpSpPr/>
        <p:nvPr/>
      </p:nvGrpSpPr>
      <p:grpSpPr>
        <a:xfrm>
          <a:off x="0" y="0"/>
          <a:ext cx="0" cy="0"/>
        </a:xfrm>
      </p:grpSpPr>
      <p:pic>
        <p:nvPicPr>
          <p:cNvPr id="2" name="Picture 1">
            <a:extLst>
              <a:ext uri="{FF2B5EF4-FFF2-40B4-BE49-F238E27FC236}">
                <a16:creationId xmlns:a16="http://schemas.microsoft.com/office/drawing/2014/main" id="{43992BFB-BAC7-BB56-C47C-EA1A11C41BC9}"/>
              </a:ext>
            </a:extLst>
          </p:cNvPr>
          <p:cNvPicPr>
            <a:picLocks noChangeAspect="1"/>
          </p:cNvPicPr>
          <p:nvPr/>
        </p:nvPicPr>
        <p:blipFill>
          <a:blip r:embed="rId2"/>
          <a:srcRect t="12661" b="12773"/>
          <a:stretch>
            <a:fillRect/>
          </a:stretch>
        </p:blipFill>
        <p:spPr>
          <a:xfrm>
            <a:off x="-1" y="1"/>
            <a:ext cx="12192000" cy="6857998"/>
          </a:xfrm>
          <a:prstGeom prst="rect">
            <a:avLst/>
          </a:prstGeom>
        </p:spPr>
      </p:pic>
      <p:sp>
        <p:nvSpPr>
          <p:cNvPr id="3" name="Rectangle 2"/>
          <p:cNvSpPr/>
          <p:nvPr/>
        </p:nvSpPr>
        <p:spPr>
          <a:xfrm>
            <a:off x="2512291" y="2216727"/>
            <a:ext cx="7324436" cy="1850507"/>
          </a:xfrm>
          <a:prstGeom prst="rect">
            <a:avLst/>
          </a:prstGeom>
        </p:spPr>
        <p:txBody>
          <a:bodyPr wrap="square">
            <a:spAutoFit/>
          </a:bodyPr>
          <a:lstStyle/>
          <a:p>
            <a:pPr algn="ctr">
              <a:lnSpc>
                <a:spcPct val="150000"/>
              </a:lnSpc>
              <a:spcAft>
                <a:spcPct val="0"/>
              </a:spcAft>
            </a:pPr>
            <a:r>
              <a:rPr lang="en-US" sz="4800" b="1">
                <a:solidFill>
                  <a:srgbClr val="7030A0"/>
                </a:solidFill>
                <a:latin typeface="Times New Roman" panose="02020603050405020304" pitchFamily="18" charset="0"/>
                <a:ea typeface="Calibri" panose="020f0502020204030204" pitchFamily="34" charset="0"/>
                <a:cs typeface="Times New Roman" panose="02020603050405020304" pitchFamily="18" charset="0"/>
              </a:rPr>
              <a:t>CHÂN THÀNH SÁM HỐI</a:t>
            </a:r>
            <a:endParaRPr lang="en-US" sz="4800">
              <a:solidFill>
                <a:srgbClr val="7030A0"/>
              </a:solidFill>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50000"/>
              </a:lnSpc>
              <a:spcAft>
                <a:spcPct val="0"/>
              </a:spcAft>
            </a:pPr>
            <a:r>
              <a:rPr lang="en-US" sz="3200" b="1">
                <a:solidFill>
                  <a:srgbClr val="7030A0"/>
                </a:solidFill>
                <a:latin typeface="Times New Roman" panose="02020603050405020304" pitchFamily="18" charset="0"/>
                <a:ea typeface="Calibri" panose="020f0502020204030204" pitchFamily="34" charset="0"/>
                <a:cs typeface="Times New Roman" panose="02020603050405020304" pitchFamily="18" charset="0"/>
              </a:rPr>
              <a:t>Lm. Thái Nguyên</a:t>
            </a:r>
            <a:endParaRPr lang="en-US" sz="3200">
              <a:solidFill>
                <a:srgbClr val="7030A0"/>
              </a:solidFill>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25533392"/>
      </p:ext>
    </p:extLst>
  </p:cSld>
  <p:clrMapOvr>
    <a:masterClrMapping/>
  </p:clrMapOvr>
  <p:transition spd="slow">
    <p:wipe/>
  </p:transition>
  <p:timing/>
</p:sld>
</file>

<file path=ppt/slides/slide33.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pic>
        <p:nvPicPr>
          <p:cNvPr id="2" name="Picture 1" descr="A white fabric with small dots&#10;&#10;Description automatically generated with medium confidence">
            <a:extLst>
              <a:ext uri="{FF2B5EF4-FFF2-40B4-BE49-F238E27FC236}">
                <a16:creationId xmlns:a16="http://schemas.microsoft.com/office/drawing/2014/main" id="{A95353C0-65CB-8277-A5CE-A4958B00D5E0}"/>
              </a:ext>
            </a:extLst>
          </p:cNvPr>
          <p:cNvPicPr>
            <a:picLocks noChangeAspect="1"/>
          </p:cNvPicPr>
          <p:nvPr/>
        </p:nvPicPr>
        <p:blipFill>
          <a:blip r:embed="rId2"/>
          <a:srcRect t="7966" b="8717"/>
          <a:stretch>
            <a:fillRect/>
          </a:stretch>
        </p:blipFill>
        <p:spPr>
          <a:xfrm>
            <a:off x="20" y="1282"/>
            <a:ext cx="12191980" cy="6856718"/>
          </a:xfrm>
          <a:prstGeom prst="rect">
            <a:avLst/>
          </a:prstGeom>
        </p:spPr>
      </p:pic>
      <p:cxnSp>
        <p:nvCxnSpPr>
          <p:cNvPr id="4" name="Straight Connector 3">
            <a:extLst>
              <a:ext uri="{FF2B5EF4-FFF2-40B4-BE49-F238E27FC236}">
                <a16:creationId xmlns:a16="http://schemas.microsoft.com/office/drawing/2014/main" id="{1F383065-5AC3-08F3-DF18-7B0AB043BAC0}"/>
              </a:ext>
            </a:extLst>
          </p:cNvPr>
          <p:cNvCxnSpPr/>
          <p:nvPr/>
        </p:nvCxnSpPr>
        <p:spPr>
          <a:xfrm flipH="1">
            <a:off x="144379" y="0"/>
            <a:ext cx="0" cy="6856718"/>
          </a:xfrm>
          <a:prstGeom prst="line">
            <a:avLst/>
          </a:prstGeom>
        </p:spPr>
        <p:style>
          <a:lnRef idx="3">
            <a:schemeClr val="dk1"/>
          </a:lnRef>
          <a:fillRef idx="0">
            <a:schemeClr val="dk1"/>
          </a:fillRef>
          <a:effectRef idx="2">
            <a:schemeClr val="dk1"/>
          </a:effectRef>
          <a:fontRef idx="minor">
            <a:schemeClr val="tx1"/>
          </a:fontRef>
        </p:style>
      </p:cxnSp>
      <p:cxnSp>
        <p:nvCxnSpPr>
          <p:cNvPr id="15" name="Straight Connector 14">
            <a:extLst>
              <a:ext uri="{FF2B5EF4-FFF2-40B4-BE49-F238E27FC236}">
                <a16:creationId xmlns:a16="http://schemas.microsoft.com/office/drawing/2014/main" id="{AFACD5D6-C603-1693-11D7-FAE07463F10E}"/>
              </a:ext>
            </a:extLst>
          </p:cNvPr>
          <p:cNvCxnSpPr/>
          <p:nvPr/>
        </p:nvCxnSpPr>
        <p:spPr>
          <a:xfrm>
            <a:off x="0" y="144379"/>
            <a:ext cx="12192000" cy="0"/>
          </a:xfrm>
          <a:prstGeom prst="line">
            <a:avLst/>
          </a:prstGeom>
        </p:spPr>
        <p:style>
          <a:lnRef idx="3">
            <a:schemeClr val="dk1"/>
          </a:lnRef>
          <a:fillRef idx="0">
            <a:schemeClr val="dk1"/>
          </a:fillRef>
          <a:effectRef idx="2">
            <a:schemeClr val="dk1"/>
          </a:effectRef>
          <a:fontRef idx="minor">
            <a:schemeClr val="tx1"/>
          </a:fontRef>
        </p:style>
      </p:cxnSp>
      <p:cxnSp>
        <p:nvCxnSpPr>
          <p:cNvPr id="17" name="Straight Connector 16">
            <a:extLst>
              <a:ext uri="{FF2B5EF4-FFF2-40B4-BE49-F238E27FC236}">
                <a16:creationId xmlns:a16="http://schemas.microsoft.com/office/drawing/2014/main" id="{5E1ABAA0-A4B7-DEE1-EB9C-81D3B9E08768}"/>
              </a:ext>
            </a:extLst>
          </p:cNvPr>
          <p:cNvCxnSpPr/>
          <p:nvPr/>
        </p:nvCxnSpPr>
        <p:spPr>
          <a:xfrm flipH="1">
            <a:off x="12047621" y="0"/>
            <a:ext cx="0" cy="6856718"/>
          </a:xfrm>
          <a:prstGeom prst="line">
            <a:avLst/>
          </a:prstGeom>
        </p:spPr>
        <p:style>
          <a:lnRef idx="3">
            <a:schemeClr val="dk1"/>
          </a:lnRef>
          <a:fillRef idx="0">
            <a:schemeClr val="dk1"/>
          </a:fillRef>
          <a:effectRef idx="2">
            <a:schemeClr val="dk1"/>
          </a:effectRef>
          <a:fontRef idx="minor">
            <a:schemeClr val="tx1"/>
          </a:fontRef>
        </p:style>
      </p:cxnSp>
      <p:cxnSp>
        <p:nvCxnSpPr>
          <p:cNvPr id="19" name="Straight Connector 18">
            <a:extLst>
              <a:ext uri="{FF2B5EF4-FFF2-40B4-BE49-F238E27FC236}">
                <a16:creationId xmlns:a16="http://schemas.microsoft.com/office/drawing/2014/main" id="{3062CC16-7D95-E67B-7003-1F92621F5F19}"/>
              </a:ext>
            </a:extLst>
          </p:cNvPr>
          <p:cNvCxnSpPr/>
          <p:nvPr/>
        </p:nvCxnSpPr>
        <p:spPr>
          <a:xfrm>
            <a:off x="0" y="6713621"/>
            <a:ext cx="12190476" cy="0"/>
          </a:xfrm>
          <a:prstGeom prst="line">
            <a:avLst/>
          </a:prstGeom>
        </p:spPr>
        <p:style>
          <a:lnRef idx="3">
            <a:schemeClr val="dk1"/>
          </a:lnRef>
          <a:fillRef idx="0">
            <a:schemeClr val="dk1"/>
          </a:fillRef>
          <a:effectRef idx="2">
            <a:schemeClr val="dk1"/>
          </a:effectRef>
          <a:fontRef idx="minor">
            <a:schemeClr val="tx1"/>
          </a:fontRef>
        </p:style>
      </p:cxnSp>
      <p:sp>
        <p:nvSpPr>
          <p:cNvPr id="3" name="Rectangle 2"/>
          <p:cNvSpPr/>
          <p:nvPr/>
        </p:nvSpPr>
        <p:spPr>
          <a:xfrm>
            <a:off x="288739" y="287477"/>
            <a:ext cx="11700060" cy="5909310"/>
          </a:xfrm>
          <a:prstGeom prst="rect">
            <a:avLst/>
          </a:prstGeom>
        </p:spPr>
        <p:txBody>
          <a:bodyPr wrap="square">
            <a:spAutoFit/>
          </a:bodyPr>
          <a:lstStyle/>
          <a:p>
            <a:pPr algn="just">
              <a:lnSpc>
                <a:spcPct val="150000"/>
              </a:lnSpc>
              <a:spcAft>
                <a:spcPct val="0"/>
              </a:spcAft>
            </a:pPr>
            <a:r>
              <a:rPr lang="en-US" sz="4200" b="1" smtClean="0">
                <a:solidFill>
                  <a:srgbClr val="7030A0"/>
                </a:solidFill>
                <a:latin typeface="Times New Roman" panose="02020603050405020304" pitchFamily="18" charset="0"/>
                <a:ea typeface="Calibri" panose="020f0502020204030204" pitchFamily="34" charset="0"/>
                <a:cs typeface="Times New Roman" panose="02020603050405020304" pitchFamily="18" charset="0"/>
              </a:rPr>
              <a:t>1</a:t>
            </a:r>
            <a:r>
              <a:rPr lang="en-US" sz="4200" b="1">
                <a:solidFill>
                  <a:srgbClr val="7030A0"/>
                </a:solidFill>
                <a:latin typeface="Times New Roman" panose="02020603050405020304" pitchFamily="18" charset="0"/>
                <a:ea typeface="Calibri" panose="020f0502020204030204" pitchFamily="34" charset="0"/>
                <a:cs typeface="Times New Roman" panose="02020603050405020304" pitchFamily="18" charset="0"/>
              </a:rPr>
              <a:t>.</a:t>
            </a:r>
            <a:r>
              <a:rPr lang="en-US" sz="4200">
                <a:solidFill>
                  <a:srgbClr val="7030A0"/>
                </a:solidFill>
                <a:latin typeface="Times New Roman" panose="02020603050405020304" pitchFamily="18" charset="0"/>
                <a:ea typeface="Calibri" panose="020f0502020204030204" pitchFamily="34" charset="0"/>
                <a:cs typeface="Times New Roman" panose="02020603050405020304" pitchFamily="18" charset="0"/>
              </a:rPr>
              <a:t> Sám hối là điều không dễ dàng khi lòng chưa khiêm tốn. Sám hối cần con biết chân thành biết thực lòng ăn năn.Bao nhiêu lần rồi đời con sống buông trôi, bao nhiêu lần rồi đời con sống lôi thôi không buồn tiếc nuối. Xin Chúa cho con biết nhìn lại chính mình với bao điều bất chính, để con sám hối thật tình</a:t>
            </a:r>
            <a:r>
              <a:rPr lang="en-US" sz="4200" smtClean="0">
                <a:solidFill>
                  <a:srgbClr val="7030A0"/>
                </a:solidFill>
                <a:latin typeface="Times New Roman" panose="02020603050405020304" pitchFamily="18" charset="0"/>
                <a:ea typeface="Calibri" panose="020f0502020204030204" pitchFamily="34" charset="0"/>
                <a:cs typeface="Times New Roman" panose="02020603050405020304" pitchFamily="18" charset="0"/>
              </a:rPr>
              <a:t>.</a:t>
            </a:r>
            <a:endParaRPr lang="en-US" sz="4200">
              <a:solidFill>
                <a:srgbClr val="7030A0"/>
              </a:solidFill>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43759791"/>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sld>
</file>

<file path=ppt/slides/slide34.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pic>
        <p:nvPicPr>
          <p:cNvPr id="2" name="Picture 1" descr="A white fabric with small dots&#10;&#10;Description automatically generated with medium confidence">
            <a:extLst>
              <a:ext uri="{FF2B5EF4-FFF2-40B4-BE49-F238E27FC236}">
                <a16:creationId xmlns:a16="http://schemas.microsoft.com/office/drawing/2014/main" id="{A95353C0-65CB-8277-A5CE-A4958B00D5E0}"/>
              </a:ext>
            </a:extLst>
          </p:cNvPr>
          <p:cNvPicPr>
            <a:picLocks noChangeAspect="1"/>
          </p:cNvPicPr>
          <p:nvPr/>
        </p:nvPicPr>
        <p:blipFill>
          <a:blip r:embed="rId2"/>
          <a:srcRect t="7966" b="8717"/>
          <a:stretch>
            <a:fillRect/>
          </a:stretch>
        </p:blipFill>
        <p:spPr>
          <a:xfrm>
            <a:off x="20" y="1282"/>
            <a:ext cx="12191980" cy="6856718"/>
          </a:xfrm>
          <a:prstGeom prst="rect">
            <a:avLst/>
          </a:prstGeom>
        </p:spPr>
      </p:pic>
      <p:cxnSp>
        <p:nvCxnSpPr>
          <p:cNvPr id="4" name="Straight Connector 3">
            <a:extLst>
              <a:ext uri="{FF2B5EF4-FFF2-40B4-BE49-F238E27FC236}">
                <a16:creationId xmlns:a16="http://schemas.microsoft.com/office/drawing/2014/main" id="{1F383065-5AC3-08F3-DF18-7B0AB043BAC0}"/>
              </a:ext>
            </a:extLst>
          </p:cNvPr>
          <p:cNvCxnSpPr/>
          <p:nvPr/>
        </p:nvCxnSpPr>
        <p:spPr>
          <a:xfrm flipH="1">
            <a:off x="144379" y="0"/>
            <a:ext cx="0" cy="6856718"/>
          </a:xfrm>
          <a:prstGeom prst="line">
            <a:avLst/>
          </a:prstGeom>
        </p:spPr>
        <p:style>
          <a:lnRef idx="3">
            <a:schemeClr val="dk1"/>
          </a:lnRef>
          <a:fillRef idx="0">
            <a:schemeClr val="dk1"/>
          </a:fillRef>
          <a:effectRef idx="2">
            <a:schemeClr val="dk1"/>
          </a:effectRef>
          <a:fontRef idx="minor">
            <a:schemeClr val="tx1"/>
          </a:fontRef>
        </p:style>
      </p:cxnSp>
      <p:cxnSp>
        <p:nvCxnSpPr>
          <p:cNvPr id="15" name="Straight Connector 14">
            <a:extLst>
              <a:ext uri="{FF2B5EF4-FFF2-40B4-BE49-F238E27FC236}">
                <a16:creationId xmlns:a16="http://schemas.microsoft.com/office/drawing/2014/main" id="{AFACD5D6-C603-1693-11D7-FAE07463F10E}"/>
              </a:ext>
            </a:extLst>
          </p:cNvPr>
          <p:cNvCxnSpPr/>
          <p:nvPr/>
        </p:nvCxnSpPr>
        <p:spPr>
          <a:xfrm>
            <a:off x="0" y="144379"/>
            <a:ext cx="12192000" cy="0"/>
          </a:xfrm>
          <a:prstGeom prst="line">
            <a:avLst/>
          </a:prstGeom>
        </p:spPr>
        <p:style>
          <a:lnRef idx="3">
            <a:schemeClr val="dk1"/>
          </a:lnRef>
          <a:fillRef idx="0">
            <a:schemeClr val="dk1"/>
          </a:fillRef>
          <a:effectRef idx="2">
            <a:schemeClr val="dk1"/>
          </a:effectRef>
          <a:fontRef idx="minor">
            <a:schemeClr val="tx1"/>
          </a:fontRef>
        </p:style>
      </p:cxnSp>
      <p:cxnSp>
        <p:nvCxnSpPr>
          <p:cNvPr id="17" name="Straight Connector 16">
            <a:extLst>
              <a:ext uri="{FF2B5EF4-FFF2-40B4-BE49-F238E27FC236}">
                <a16:creationId xmlns:a16="http://schemas.microsoft.com/office/drawing/2014/main" id="{5E1ABAA0-A4B7-DEE1-EB9C-81D3B9E08768}"/>
              </a:ext>
            </a:extLst>
          </p:cNvPr>
          <p:cNvCxnSpPr/>
          <p:nvPr/>
        </p:nvCxnSpPr>
        <p:spPr>
          <a:xfrm flipH="1">
            <a:off x="12047621" y="0"/>
            <a:ext cx="0" cy="6856718"/>
          </a:xfrm>
          <a:prstGeom prst="line">
            <a:avLst/>
          </a:prstGeom>
        </p:spPr>
        <p:style>
          <a:lnRef idx="3">
            <a:schemeClr val="dk1"/>
          </a:lnRef>
          <a:fillRef idx="0">
            <a:schemeClr val="dk1"/>
          </a:fillRef>
          <a:effectRef idx="2">
            <a:schemeClr val="dk1"/>
          </a:effectRef>
          <a:fontRef idx="minor">
            <a:schemeClr val="tx1"/>
          </a:fontRef>
        </p:style>
      </p:cxnSp>
      <p:cxnSp>
        <p:nvCxnSpPr>
          <p:cNvPr id="19" name="Straight Connector 18">
            <a:extLst>
              <a:ext uri="{FF2B5EF4-FFF2-40B4-BE49-F238E27FC236}">
                <a16:creationId xmlns:a16="http://schemas.microsoft.com/office/drawing/2014/main" id="{3062CC16-7D95-E67B-7003-1F92621F5F19}"/>
              </a:ext>
            </a:extLst>
          </p:cNvPr>
          <p:cNvCxnSpPr/>
          <p:nvPr/>
        </p:nvCxnSpPr>
        <p:spPr>
          <a:xfrm>
            <a:off x="0" y="6713621"/>
            <a:ext cx="12190476" cy="0"/>
          </a:xfrm>
          <a:prstGeom prst="line">
            <a:avLst/>
          </a:prstGeom>
        </p:spPr>
        <p:style>
          <a:lnRef idx="3">
            <a:schemeClr val="dk1"/>
          </a:lnRef>
          <a:fillRef idx="0">
            <a:schemeClr val="dk1"/>
          </a:fillRef>
          <a:effectRef idx="2">
            <a:schemeClr val="dk1"/>
          </a:effectRef>
          <a:fontRef idx="minor">
            <a:schemeClr val="tx1"/>
          </a:fontRef>
        </p:style>
      </p:cxnSp>
      <p:sp>
        <p:nvSpPr>
          <p:cNvPr id="3" name="Rectangle 2"/>
          <p:cNvSpPr/>
          <p:nvPr/>
        </p:nvSpPr>
        <p:spPr>
          <a:xfrm>
            <a:off x="288739" y="143096"/>
            <a:ext cx="11700060" cy="6186309"/>
          </a:xfrm>
          <a:prstGeom prst="rect">
            <a:avLst/>
          </a:prstGeom>
        </p:spPr>
        <p:txBody>
          <a:bodyPr wrap="square">
            <a:spAutoFit/>
          </a:bodyPr>
          <a:lstStyle/>
          <a:p>
            <a:pPr algn="just">
              <a:lnSpc>
                <a:spcPct val="150000"/>
              </a:lnSpc>
              <a:spcAft>
                <a:spcPct val="0"/>
              </a:spcAft>
            </a:pPr>
            <a:r>
              <a:rPr lang="en-US" sz="4400" i="1" smtClean="0">
                <a:solidFill>
                  <a:srgbClr val="7030A0"/>
                </a:solidFill>
                <a:latin typeface="Times New Roman" panose="02020603050405020304" pitchFamily="18" charset="0"/>
                <a:ea typeface="Calibri" panose="020f0502020204030204" pitchFamily="34" charset="0"/>
                <a:cs typeface="Times New Roman" panose="02020603050405020304" pitchFamily="18" charset="0"/>
              </a:rPr>
              <a:t>ĐK</a:t>
            </a:r>
            <a:r>
              <a:rPr lang="en-US" sz="4400" i="1">
                <a:solidFill>
                  <a:srgbClr val="7030A0"/>
                </a:solidFill>
                <a:latin typeface="Times New Roman" panose="02020603050405020304" pitchFamily="18" charset="0"/>
                <a:ea typeface="Calibri" panose="020f0502020204030204" pitchFamily="34" charset="0"/>
                <a:cs typeface="Times New Roman" panose="02020603050405020304" pitchFamily="18" charset="0"/>
              </a:rPr>
              <a:t>: Con muốn hôm nay bắt đầu lại cuộc sống chân thật với chính mình. Con muốn hôm nay cuộc đời con đổi mới hết lòng lo vươn tới. Xin cho chúng con đừng rơi vào ảo tưởng đừng tự lừa dối mình. Một đời hy sinh sống trọn niềm trung tín để yêu Chúa tận tình</a:t>
            </a:r>
            <a:r>
              <a:rPr lang="en-US" sz="4400" i="1" smtClean="0">
                <a:solidFill>
                  <a:srgbClr val="7030A0"/>
                </a:solidFill>
                <a:latin typeface="Times New Roman" panose="02020603050405020304" pitchFamily="18" charset="0"/>
                <a:ea typeface="Calibri" panose="020f0502020204030204" pitchFamily="34" charset="0"/>
                <a:cs typeface="Times New Roman" panose="02020603050405020304" pitchFamily="18" charset="0"/>
              </a:rPr>
              <a:t>.</a:t>
            </a:r>
            <a:endParaRPr lang="en-US" sz="4400">
              <a:solidFill>
                <a:srgbClr val="7030A0"/>
              </a:solidFill>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43028616"/>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sld>
</file>

<file path=ppt/slides/slide35.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pic>
        <p:nvPicPr>
          <p:cNvPr id="2" name="Picture 1" descr="A white fabric with small dots&#10;&#10;Description automatically generated with medium confidence">
            <a:extLst>
              <a:ext uri="{FF2B5EF4-FFF2-40B4-BE49-F238E27FC236}">
                <a16:creationId xmlns:a16="http://schemas.microsoft.com/office/drawing/2014/main" id="{A95353C0-65CB-8277-A5CE-A4958B00D5E0}"/>
              </a:ext>
            </a:extLst>
          </p:cNvPr>
          <p:cNvPicPr>
            <a:picLocks noChangeAspect="1"/>
          </p:cNvPicPr>
          <p:nvPr/>
        </p:nvPicPr>
        <p:blipFill>
          <a:blip r:embed="rId2"/>
          <a:srcRect t="7966" b="8717"/>
          <a:stretch>
            <a:fillRect/>
          </a:stretch>
        </p:blipFill>
        <p:spPr>
          <a:xfrm>
            <a:off x="20" y="1282"/>
            <a:ext cx="12191980" cy="6856718"/>
          </a:xfrm>
          <a:prstGeom prst="rect">
            <a:avLst/>
          </a:prstGeom>
        </p:spPr>
      </p:pic>
      <p:cxnSp>
        <p:nvCxnSpPr>
          <p:cNvPr id="4" name="Straight Connector 3">
            <a:extLst>
              <a:ext uri="{FF2B5EF4-FFF2-40B4-BE49-F238E27FC236}">
                <a16:creationId xmlns:a16="http://schemas.microsoft.com/office/drawing/2014/main" id="{1F383065-5AC3-08F3-DF18-7B0AB043BAC0}"/>
              </a:ext>
            </a:extLst>
          </p:cNvPr>
          <p:cNvCxnSpPr/>
          <p:nvPr/>
        </p:nvCxnSpPr>
        <p:spPr>
          <a:xfrm flipH="1">
            <a:off x="144379" y="0"/>
            <a:ext cx="0" cy="6856718"/>
          </a:xfrm>
          <a:prstGeom prst="line">
            <a:avLst/>
          </a:prstGeom>
        </p:spPr>
        <p:style>
          <a:lnRef idx="3">
            <a:schemeClr val="dk1"/>
          </a:lnRef>
          <a:fillRef idx="0">
            <a:schemeClr val="dk1"/>
          </a:fillRef>
          <a:effectRef idx="2">
            <a:schemeClr val="dk1"/>
          </a:effectRef>
          <a:fontRef idx="minor">
            <a:schemeClr val="tx1"/>
          </a:fontRef>
        </p:style>
      </p:cxnSp>
      <p:cxnSp>
        <p:nvCxnSpPr>
          <p:cNvPr id="15" name="Straight Connector 14">
            <a:extLst>
              <a:ext uri="{FF2B5EF4-FFF2-40B4-BE49-F238E27FC236}">
                <a16:creationId xmlns:a16="http://schemas.microsoft.com/office/drawing/2014/main" id="{AFACD5D6-C603-1693-11D7-FAE07463F10E}"/>
              </a:ext>
            </a:extLst>
          </p:cNvPr>
          <p:cNvCxnSpPr/>
          <p:nvPr/>
        </p:nvCxnSpPr>
        <p:spPr>
          <a:xfrm>
            <a:off x="0" y="144379"/>
            <a:ext cx="12192000" cy="0"/>
          </a:xfrm>
          <a:prstGeom prst="line">
            <a:avLst/>
          </a:prstGeom>
        </p:spPr>
        <p:style>
          <a:lnRef idx="3">
            <a:schemeClr val="dk1"/>
          </a:lnRef>
          <a:fillRef idx="0">
            <a:schemeClr val="dk1"/>
          </a:fillRef>
          <a:effectRef idx="2">
            <a:schemeClr val="dk1"/>
          </a:effectRef>
          <a:fontRef idx="minor">
            <a:schemeClr val="tx1"/>
          </a:fontRef>
        </p:style>
      </p:cxnSp>
      <p:cxnSp>
        <p:nvCxnSpPr>
          <p:cNvPr id="17" name="Straight Connector 16">
            <a:extLst>
              <a:ext uri="{FF2B5EF4-FFF2-40B4-BE49-F238E27FC236}">
                <a16:creationId xmlns:a16="http://schemas.microsoft.com/office/drawing/2014/main" id="{5E1ABAA0-A4B7-DEE1-EB9C-81D3B9E08768}"/>
              </a:ext>
            </a:extLst>
          </p:cNvPr>
          <p:cNvCxnSpPr/>
          <p:nvPr/>
        </p:nvCxnSpPr>
        <p:spPr>
          <a:xfrm flipH="1">
            <a:off x="12047621" y="0"/>
            <a:ext cx="0" cy="6856718"/>
          </a:xfrm>
          <a:prstGeom prst="line">
            <a:avLst/>
          </a:prstGeom>
        </p:spPr>
        <p:style>
          <a:lnRef idx="3">
            <a:schemeClr val="dk1"/>
          </a:lnRef>
          <a:fillRef idx="0">
            <a:schemeClr val="dk1"/>
          </a:fillRef>
          <a:effectRef idx="2">
            <a:schemeClr val="dk1"/>
          </a:effectRef>
          <a:fontRef idx="minor">
            <a:schemeClr val="tx1"/>
          </a:fontRef>
        </p:style>
      </p:cxnSp>
      <p:cxnSp>
        <p:nvCxnSpPr>
          <p:cNvPr id="19" name="Straight Connector 18">
            <a:extLst>
              <a:ext uri="{FF2B5EF4-FFF2-40B4-BE49-F238E27FC236}">
                <a16:creationId xmlns:a16="http://schemas.microsoft.com/office/drawing/2014/main" id="{3062CC16-7D95-E67B-7003-1F92621F5F19}"/>
              </a:ext>
            </a:extLst>
          </p:cNvPr>
          <p:cNvCxnSpPr/>
          <p:nvPr/>
        </p:nvCxnSpPr>
        <p:spPr>
          <a:xfrm>
            <a:off x="0" y="6713621"/>
            <a:ext cx="12190476" cy="0"/>
          </a:xfrm>
          <a:prstGeom prst="line">
            <a:avLst/>
          </a:prstGeom>
        </p:spPr>
        <p:style>
          <a:lnRef idx="3">
            <a:schemeClr val="dk1"/>
          </a:lnRef>
          <a:fillRef idx="0">
            <a:schemeClr val="dk1"/>
          </a:fillRef>
          <a:effectRef idx="2">
            <a:schemeClr val="dk1"/>
          </a:effectRef>
          <a:fontRef idx="minor">
            <a:schemeClr val="tx1"/>
          </a:fontRef>
        </p:style>
      </p:cxnSp>
      <p:sp>
        <p:nvSpPr>
          <p:cNvPr id="3" name="Rectangle 2"/>
          <p:cNvSpPr/>
          <p:nvPr/>
        </p:nvSpPr>
        <p:spPr>
          <a:xfrm>
            <a:off x="144379" y="287477"/>
            <a:ext cx="11758864" cy="6186309"/>
          </a:xfrm>
          <a:prstGeom prst="rect">
            <a:avLst/>
          </a:prstGeom>
        </p:spPr>
        <p:txBody>
          <a:bodyPr wrap="square">
            <a:spAutoFit/>
          </a:bodyPr>
          <a:lstStyle/>
          <a:p>
            <a:pPr algn="just">
              <a:lnSpc>
                <a:spcPct val="150000"/>
              </a:lnSpc>
              <a:spcAft>
                <a:spcPct val="0"/>
              </a:spcAft>
            </a:pPr>
            <a:r>
              <a:rPr lang="en-US" sz="4400" b="1" smtClean="0">
                <a:solidFill>
                  <a:srgbClr val="7030A0"/>
                </a:solidFill>
                <a:latin typeface="Times New Roman" panose="02020603050405020304" pitchFamily="18" charset="0"/>
                <a:ea typeface="Calibri" panose="020f0502020204030204" pitchFamily="34" charset="0"/>
                <a:cs typeface="Times New Roman" panose="02020603050405020304" pitchFamily="18" charset="0"/>
              </a:rPr>
              <a:t>2</a:t>
            </a:r>
            <a:r>
              <a:rPr lang="en-US" sz="4400" b="1">
                <a:solidFill>
                  <a:srgbClr val="7030A0"/>
                </a:solidFill>
                <a:latin typeface="Times New Roman" panose="02020603050405020304" pitchFamily="18" charset="0"/>
                <a:ea typeface="Calibri" panose="020f0502020204030204" pitchFamily="34" charset="0"/>
                <a:cs typeface="Times New Roman" panose="02020603050405020304" pitchFamily="18" charset="0"/>
              </a:rPr>
              <a:t>.</a:t>
            </a:r>
            <a:r>
              <a:rPr lang="en-US" sz="4400">
                <a:solidFill>
                  <a:srgbClr val="7030A0"/>
                </a:solidFill>
                <a:latin typeface="Times New Roman" panose="02020603050405020304" pitchFamily="18" charset="0"/>
                <a:ea typeface="Calibri" panose="020f0502020204030204" pitchFamily="34" charset="0"/>
                <a:cs typeface="Times New Roman" panose="02020603050405020304" pitchFamily="18" charset="0"/>
              </a:rPr>
              <a:t> Sám hối là làm ngay ngắn lại con đường trong tâm trí. Sám hối là xa lối gian tà để trở về nhà Cha. Bao nhiêu tội đời làm hoen ố thân con, bao nhiêu lầm lạc làm che lấp tâm con soi mòn cuộc sống. Xin Chúa dẫn đưa con về bên với Ngài sống trong tình thân ái, niềm vui mãi mãi là Ngài</a:t>
            </a:r>
            <a:r>
              <a:rPr lang="en-US" sz="4400" smtClean="0">
                <a:solidFill>
                  <a:srgbClr val="7030A0"/>
                </a:solidFill>
                <a:latin typeface="Times New Roman" panose="02020603050405020304" pitchFamily="18" charset="0"/>
                <a:ea typeface="Calibri" panose="020f0502020204030204" pitchFamily="34" charset="0"/>
                <a:cs typeface="Times New Roman" panose="02020603050405020304" pitchFamily="18" charset="0"/>
              </a:rPr>
              <a:t>.</a:t>
            </a:r>
            <a:endParaRPr lang="en-US" sz="4400">
              <a:solidFill>
                <a:srgbClr val="7030A0"/>
              </a:solidFill>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64736151"/>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sld>
</file>

<file path=ppt/slides/slide36.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pic>
        <p:nvPicPr>
          <p:cNvPr id="2" name="Picture 1" descr="A white fabric with small dots&#10;&#10;Description automatically generated with medium confidence">
            <a:extLst>
              <a:ext uri="{FF2B5EF4-FFF2-40B4-BE49-F238E27FC236}">
                <a16:creationId xmlns:a16="http://schemas.microsoft.com/office/drawing/2014/main" id="{A95353C0-65CB-8277-A5CE-A4958B00D5E0}"/>
              </a:ext>
            </a:extLst>
          </p:cNvPr>
          <p:cNvPicPr>
            <a:picLocks noChangeAspect="1"/>
          </p:cNvPicPr>
          <p:nvPr/>
        </p:nvPicPr>
        <p:blipFill>
          <a:blip r:embed="rId2"/>
          <a:srcRect t="7966" b="8717"/>
          <a:stretch>
            <a:fillRect/>
          </a:stretch>
        </p:blipFill>
        <p:spPr>
          <a:xfrm>
            <a:off x="20" y="1282"/>
            <a:ext cx="12191980" cy="6856718"/>
          </a:xfrm>
          <a:prstGeom prst="rect">
            <a:avLst/>
          </a:prstGeom>
        </p:spPr>
      </p:pic>
      <p:cxnSp>
        <p:nvCxnSpPr>
          <p:cNvPr id="4" name="Straight Connector 3">
            <a:extLst>
              <a:ext uri="{FF2B5EF4-FFF2-40B4-BE49-F238E27FC236}">
                <a16:creationId xmlns:a16="http://schemas.microsoft.com/office/drawing/2014/main" id="{1F383065-5AC3-08F3-DF18-7B0AB043BAC0}"/>
              </a:ext>
            </a:extLst>
          </p:cNvPr>
          <p:cNvCxnSpPr/>
          <p:nvPr/>
        </p:nvCxnSpPr>
        <p:spPr>
          <a:xfrm flipH="1">
            <a:off x="144379" y="0"/>
            <a:ext cx="0" cy="6856718"/>
          </a:xfrm>
          <a:prstGeom prst="line">
            <a:avLst/>
          </a:prstGeom>
        </p:spPr>
        <p:style>
          <a:lnRef idx="3">
            <a:schemeClr val="dk1"/>
          </a:lnRef>
          <a:fillRef idx="0">
            <a:schemeClr val="dk1"/>
          </a:fillRef>
          <a:effectRef idx="2">
            <a:schemeClr val="dk1"/>
          </a:effectRef>
          <a:fontRef idx="minor">
            <a:schemeClr val="tx1"/>
          </a:fontRef>
        </p:style>
      </p:cxnSp>
      <p:cxnSp>
        <p:nvCxnSpPr>
          <p:cNvPr id="15" name="Straight Connector 14">
            <a:extLst>
              <a:ext uri="{FF2B5EF4-FFF2-40B4-BE49-F238E27FC236}">
                <a16:creationId xmlns:a16="http://schemas.microsoft.com/office/drawing/2014/main" id="{AFACD5D6-C603-1693-11D7-FAE07463F10E}"/>
              </a:ext>
            </a:extLst>
          </p:cNvPr>
          <p:cNvCxnSpPr/>
          <p:nvPr/>
        </p:nvCxnSpPr>
        <p:spPr>
          <a:xfrm>
            <a:off x="0" y="144379"/>
            <a:ext cx="12192000" cy="0"/>
          </a:xfrm>
          <a:prstGeom prst="line">
            <a:avLst/>
          </a:prstGeom>
        </p:spPr>
        <p:style>
          <a:lnRef idx="3">
            <a:schemeClr val="dk1"/>
          </a:lnRef>
          <a:fillRef idx="0">
            <a:schemeClr val="dk1"/>
          </a:fillRef>
          <a:effectRef idx="2">
            <a:schemeClr val="dk1"/>
          </a:effectRef>
          <a:fontRef idx="minor">
            <a:schemeClr val="tx1"/>
          </a:fontRef>
        </p:style>
      </p:cxnSp>
      <p:cxnSp>
        <p:nvCxnSpPr>
          <p:cNvPr id="17" name="Straight Connector 16">
            <a:extLst>
              <a:ext uri="{FF2B5EF4-FFF2-40B4-BE49-F238E27FC236}">
                <a16:creationId xmlns:a16="http://schemas.microsoft.com/office/drawing/2014/main" id="{5E1ABAA0-A4B7-DEE1-EB9C-81D3B9E08768}"/>
              </a:ext>
            </a:extLst>
          </p:cNvPr>
          <p:cNvCxnSpPr/>
          <p:nvPr/>
        </p:nvCxnSpPr>
        <p:spPr>
          <a:xfrm flipH="1">
            <a:off x="12047621" y="0"/>
            <a:ext cx="0" cy="6856718"/>
          </a:xfrm>
          <a:prstGeom prst="line">
            <a:avLst/>
          </a:prstGeom>
        </p:spPr>
        <p:style>
          <a:lnRef idx="3">
            <a:schemeClr val="dk1"/>
          </a:lnRef>
          <a:fillRef idx="0">
            <a:schemeClr val="dk1"/>
          </a:fillRef>
          <a:effectRef idx="2">
            <a:schemeClr val="dk1"/>
          </a:effectRef>
          <a:fontRef idx="minor">
            <a:schemeClr val="tx1"/>
          </a:fontRef>
        </p:style>
      </p:cxnSp>
      <p:cxnSp>
        <p:nvCxnSpPr>
          <p:cNvPr id="19" name="Straight Connector 18">
            <a:extLst>
              <a:ext uri="{FF2B5EF4-FFF2-40B4-BE49-F238E27FC236}">
                <a16:creationId xmlns:a16="http://schemas.microsoft.com/office/drawing/2014/main" id="{3062CC16-7D95-E67B-7003-1F92621F5F19}"/>
              </a:ext>
            </a:extLst>
          </p:cNvPr>
          <p:cNvCxnSpPr/>
          <p:nvPr/>
        </p:nvCxnSpPr>
        <p:spPr>
          <a:xfrm>
            <a:off x="0" y="6713621"/>
            <a:ext cx="12190476" cy="0"/>
          </a:xfrm>
          <a:prstGeom prst="line">
            <a:avLst/>
          </a:prstGeom>
        </p:spPr>
        <p:style>
          <a:lnRef idx="3">
            <a:schemeClr val="dk1"/>
          </a:lnRef>
          <a:fillRef idx="0">
            <a:schemeClr val="dk1"/>
          </a:fillRef>
          <a:effectRef idx="2">
            <a:schemeClr val="dk1"/>
          </a:effectRef>
          <a:fontRef idx="minor">
            <a:schemeClr val="tx1"/>
          </a:fontRef>
        </p:style>
      </p:cxnSp>
      <p:sp>
        <p:nvSpPr>
          <p:cNvPr id="3" name="Rectangle 2"/>
          <p:cNvSpPr/>
          <p:nvPr/>
        </p:nvSpPr>
        <p:spPr>
          <a:xfrm>
            <a:off x="288739" y="143096"/>
            <a:ext cx="11700060" cy="6186309"/>
          </a:xfrm>
          <a:prstGeom prst="rect">
            <a:avLst/>
          </a:prstGeom>
        </p:spPr>
        <p:txBody>
          <a:bodyPr wrap="square">
            <a:spAutoFit/>
          </a:bodyPr>
          <a:lstStyle/>
          <a:p>
            <a:pPr algn="just">
              <a:lnSpc>
                <a:spcPct val="150000"/>
              </a:lnSpc>
              <a:spcAft>
                <a:spcPct val="0"/>
              </a:spcAft>
            </a:pPr>
            <a:r>
              <a:rPr lang="en-US" sz="4400" i="1" smtClean="0">
                <a:solidFill>
                  <a:srgbClr val="7030A0"/>
                </a:solidFill>
                <a:latin typeface="Times New Roman" panose="02020603050405020304" pitchFamily="18" charset="0"/>
                <a:ea typeface="Calibri" panose="020f0502020204030204" pitchFamily="34" charset="0"/>
                <a:cs typeface="Times New Roman" panose="02020603050405020304" pitchFamily="18" charset="0"/>
              </a:rPr>
              <a:t>ĐK</a:t>
            </a:r>
            <a:r>
              <a:rPr lang="en-US" sz="4400" i="1">
                <a:solidFill>
                  <a:srgbClr val="7030A0"/>
                </a:solidFill>
                <a:latin typeface="Times New Roman" panose="02020603050405020304" pitchFamily="18" charset="0"/>
                <a:ea typeface="Calibri" panose="020f0502020204030204" pitchFamily="34" charset="0"/>
                <a:cs typeface="Times New Roman" panose="02020603050405020304" pitchFamily="18" charset="0"/>
              </a:rPr>
              <a:t>: Con muốn hôm nay bắt đầu lại cuộc sống chân thật với chính mình. Con muốn hôm nay cuộc đời con đổi mới hết lòng lo vươn tới. Xin cho chúng con đừng rơi vào ảo tưởng đừng tự lừa dối mình. Một đời hy sinh sống trọn niềm trung tín để yêu Chúa tận tình</a:t>
            </a:r>
            <a:r>
              <a:rPr lang="en-US" sz="4400" i="1" smtClean="0">
                <a:solidFill>
                  <a:srgbClr val="7030A0"/>
                </a:solidFill>
                <a:latin typeface="Times New Roman" panose="02020603050405020304" pitchFamily="18" charset="0"/>
                <a:ea typeface="Calibri" panose="020f0502020204030204" pitchFamily="34" charset="0"/>
                <a:cs typeface="Times New Roman" panose="02020603050405020304" pitchFamily="18" charset="0"/>
              </a:rPr>
              <a:t>.</a:t>
            </a:r>
            <a:endParaRPr lang="en-US" sz="4400">
              <a:solidFill>
                <a:srgbClr val="7030A0"/>
              </a:solidFill>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20973928"/>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sld>
</file>

<file path=ppt/slides/slide37.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pic>
        <p:nvPicPr>
          <p:cNvPr id="2" name="Picture 1" descr="A white fabric with small dots&#10;&#10;Description automatically generated with medium confidence">
            <a:extLst>
              <a:ext uri="{FF2B5EF4-FFF2-40B4-BE49-F238E27FC236}">
                <a16:creationId xmlns:a16="http://schemas.microsoft.com/office/drawing/2014/main" id="{A95353C0-65CB-8277-A5CE-A4958B00D5E0}"/>
              </a:ext>
            </a:extLst>
          </p:cNvPr>
          <p:cNvPicPr>
            <a:picLocks noChangeAspect="1"/>
          </p:cNvPicPr>
          <p:nvPr/>
        </p:nvPicPr>
        <p:blipFill>
          <a:blip r:embed="rId2"/>
          <a:srcRect t="7966" b="8717"/>
          <a:stretch>
            <a:fillRect/>
          </a:stretch>
        </p:blipFill>
        <p:spPr>
          <a:xfrm>
            <a:off x="20" y="1282"/>
            <a:ext cx="12191980" cy="6856718"/>
          </a:xfrm>
          <a:prstGeom prst="rect">
            <a:avLst/>
          </a:prstGeom>
        </p:spPr>
      </p:pic>
      <p:cxnSp>
        <p:nvCxnSpPr>
          <p:cNvPr id="4" name="Straight Connector 3">
            <a:extLst>
              <a:ext uri="{FF2B5EF4-FFF2-40B4-BE49-F238E27FC236}">
                <a16:creationId xmlns:a16="http://schemas.microsoft.com/office/drawing/2014/main" id="{1F383065-5AC3-08F3-DF18-7B0AB043BAC0}"/>
              </a:ext>
            </a:extLst>
          </p:cNvPr>
          <p:cNvCxnSpPr/>
          <p:nvPr/>
        </p:nvCxnSpPr>
        <p:spPr>
          <a:xfrm flipH="1">
            <a:off x="144379" y="0"/>
            <a:ext cx="0" cy="6856718"/>
          </a:xfrm>
          <a:prstGeom prst="line">
            <a:avLst/>
          </a:prstGeom>
        </p:spPr>
        <p:style>
          <a:lnRef idx="3">
            <a:schemeClr val="dk1"/>
          </a:lnRef>
          <a:fillRef idx="0">
            <a:schemeClr val="dk1"/>
          </a:fillRef>
          <a:effectRef idx="2">
            <a:schemeClr val="dk1"/>
          </a:effectRef>
          <a:fontRef idx="minor">
            <a:schemeClr val="tx1"/>
          </a:fontRef>
        </p:style>
      </p:cxnSp>
      <p:cxnSp>
        <p:nvCxnSpPr>
          <p:cNvPr id="15" name="Straight Connector 14">
            <a:extLst>
              <a:ext uri="{FF2B5EF4-FFF2-40B4-BE49-F238E27FC236}">
                <a16:creationId xmlns:a16="http://schemas.microsoft.com/office/drawing/2014/main" id="{AFACD5D6-C603-1693-11D7-FAE07463F10E}"/>
              </a:ext>
            </a:extLst>
          </p:cNvPr>
          <p:cNvCxnSpPr/>
          <p:nvPr/>
        </p:nvCxnSpPr>
        <p:spPr>
          <a:xfrm>
            <a:off x="0" y="144379"/>
            <a:ext cx="12192000" cy="0"/>
          </a:xfrm>
          <a:prstGeom prst="line">
            <a:avLst/>
          </a:prstGeom>
        </p:spPr>
        <p:style>
          <a:lnRef idx="3">
            <a:schemeClr val="dk1"/>
          </a:lnRef>
          <a:fillRef idx="0">
            <a:schemeClr val="dk1"/>
          </a:fillRef>
          <a:effectRef idx="2">
            <a:schemeClr val="dk1"/>
          </a:effectRef>
          <a:fontRef idx="minor">
            <a:schemeClr val="tx1"/>
          </a:fontRef>
        </p:style>
      </p:cxnSp>
      <p:cxnSp>
        <p:nvCxnSpPr>
          <p:cNvPr id="17" name="Straight Connector 16">
            <a:extLst>
              <a:ext uri="{FF2B5EF4-FFF2-40B4-BE49-F238E27FC236}">
                <a16:creationId xmlns:a16="http://schemas.microsoft.com/office/drawing/2014/main" id="{5E1ABAA0-A4B7-DEE1-EB9C-81D3B9E08768}"/>
              </a:ext>
            </a:extLst>
          </p:cNvPr>
          <p:cNvCxnSpPr/>
          <p:nvPr/>
        </p:nvCxnSpPr>
        <p:spPr>
          <a:xfrm flipH="1">
            <a:off x="12047621" y="0"/>
            <a:ext cx="0" cy="6856718"/>
          </a:xfrm>
          <a:prstGeom prst="line">
            <a:avLst/>
          </a:prstGeom>
        </p:spPr>
        <p:style>
          <a:lnRef idx="3">
            <a:schemeClr val="dk1"/>
          </a:lnRef>
          <a:fillRef idx="0">
            <a:schemeClr val="dk1"/>
          </a:fillRef>
          <a:effectRef idx="2">
            <a:schemeClr val="dk1"/>
          </a:effectRef>
          <a:fontRef idx="minor">
            <a:schemeClr val="tx1"/>
          </a:fontRef>
        </p:style>
      </p:cxnSp>
      <p:cxnSp>
        <p:nvCxnSpPr>
          <p:cNvPr id="19" name="Straight Connector 18">
            <a:extLst>
              <a:ext uri="{FF2B5EF4-FFF2-40B4-BE49-F238E27FC236}">
                <a16:creationId xmlns:a16="http://schemas.microsoft.com/office/drawing/2014/main" id="{3062CC16-7D95-E67B-7003-1F92621F5F19}"/>
              </a:ext>
            </a:extLst>
          </p:cNvPr>
          <p:cNvCxnSpPr/>
          <p:nvPr/>
        </p:nvCxnSpPr>
        <p:spPr>
          <a:xfrm>
            <a:off x="0" y="6713621"/>
            <a:ext cx="12190476" cy="0"/>
          </a:xfrm>
          <a:prstGeom prst="line">
            <a:avLst/>
          </a:prstGeom>
        </p:spPr>
        <p:style>
          <a:lnRef idx="3">
            <a:schemeClr val="dk1"/>
          </a:lnRef>
          <a:fillRef idx="0">
            <a:schemeClr val="dk1"/>
          </a:fillRef>
          <a:effectRef idx="2">
            <a:schemeClr val="dk1"/>
          </a:effectRef>
          <a:fontRef idx="minor">
            <a:schemeClr val="tx1"/>
          </a:fontRef>
        </p:style>
      </p:cxnSp>
      <p:sp>
        <p:nvSpPr>
          <p:cNvPr id="3" name="Rectangle 2"/>
          <p:cNvSpPr/>
          <p:nvPr/>
        </p:nvSpPr>
        <p:spPr>
          <a:xfrm>
            <a:off x="212436" y="144379"/>
            <a:ext cx="11776363" cy="6878806"/>
          </a:xfrm>
          <a:prstGeom prst="rect">
            <a:avLst/>
          </a:prstGeom>
        </p:spPr>
        <p:txBody>
          <a:bodyPr wrap="square">
            <a:spAutoFit/>
          </a:bodyPr>
          <a:lstStyle/>
          <a:p>
            <a:pPr algn="just">
              <a:lnSpc>
                <a:spcPct val="150000"/>
              </a:lnSpc>
              <a:spcAft>
                <a:spcPct val="0"/>
              </a:spcAft>
            </a:pPr>
            <a:r>
              <a:rPr lang="en-US" sz="4200" b="1" smtClean="0">
                <a:solidFill>
                  <a:srgbClr val="7030A0"/>
                </a:solidFill>
                <a:latin typeface="Times New Roman" panose="02020603050405020304" pitchFamily="18" charset="0"/>
                <a:ea typeface="Calibri" panose="020f0502020204030204" pitchFamily="34" charset="0"/>
                <a:cs typeface="Times New Roman" panose="02020603050405020304" pitchFamily="18" charset="0"/>
              </a:rPr>
              <a:t>3</a:t>
            </a:r>
            <a:r>
              <a:rPr lang="en-US" sz="4200" b="1">
                <a:solidFill>
                  <a:srgbClr val="7030A0"/>
                </a:solidFill>
                <a:latin typeface="Times New Roman" panose="02020603050405020304" pitchFamily="18" charset="0"/>
                <a:ea typeface="Calibri" panose="020f0502020204030204" pitchFamily="34" charset="0"/>
                <a:cs typeface="Times New Roman" panose="02020603050405020304" pitchFamily="18" charset="0"/>
              </a:rPr>
              <a:t>.</a:t>
            </a:r>
            <a:r>
              <a:rPr lang="en-US" sz="4200">
                <a:solidFill>
                  <a:srgbClr val="7030A0"/>
                </a:solidFill>
                <a:latin typeface="Times New Roman" panose="02020603050405020304" pitchFamily="18" charset="0"/>
                <a:ea typeface="Calibri" panose="020f0502020204030204" pitchFamily="34" charset="0"/>
                <a:cs typeface="Times New Roman" panose="02020603050405020304" pitchFamily="18" charset="0"/>
              </a:rPr>
              <a:t> Sám hối mời gọi con khước từ những gì gây xa Chúa. Sám hối mời con sống thân tình với Ngài ở mọi nơi. Cho con trở thành người loan báo tin vui, hăng say dọn đường bằng vui sống yêu thương đón chờ Chúa đến. Xin Chúa khơi động tấm lòng nhân thế này, biết quay về với Chúa cùng chung ánh sáng ngàn đời.</a:t>
            </a:r>
          </a:p>
        </p:txBody>
      </p:sp>
    </p:spTree>
    <p:extLst>
      <p:ext uri="{BB962C8B-B14F-4D97-AF65-F5344CB8AC3E}">
        <p14:creationId xmlns:p14="http://schemas.microsoft.com/office/powerpoint/2010/main" val="2006517159"/>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sld>
</file>

<file path=ppt/slides/slide38.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pic>
        <p:nvPicPr>
          <p:cNvPr id="2" name="Picture 1" descr="A white fabric with small dots&#10;&#10;Description automatically generated with medium confidence">
            <a:extLst>
              <a:ext uri="{FF2B5EF4-FFF2-40B4-BE49-F238E27FC236}">
                <a16:creationId xmlns:a16="http://schemas.microsoft.com/office/drawing/2014/main" id="{A95353C0-65CB-8277-A5CE-A4958B00D5E0}"/>
              </a:ext>
            </a:extLst>
          </p:cNvPr>
          <p:cNvPicPr>
            <a:picLocks noChangeAspect="1"/>
          </p:cNvPicPr>
          <p:nvPr/>
        </p:nvPicPr>
        <p:blipFill>
          <a:blip r:embed="rId2"/>
          <a:srcRect t="7966" b="8717"/>
          <a:stretch>
            <a:fillRect/>
          </a:stretch>
        </p:blipFill>
        <p:spPr>
          <a:xfrm>
            <a:off x="20" y="1282"/>
            <a:ext cx="12191980" cy="6856718"/>
          </a:xfrm>
          <a:prstGeom prst="rect">
            <a:avLst/>
          </a:prstGeom>
        </p:spPr>
      </p:pic>
      <p:cxnSp>
        <p:nvCxnSpPr>
          <p:cNvPr id="4" name="Straight Connector 3">
            <a:extLst>
              <a:ext uri="{FF2B5EF4-FFF2-40B4-BE49-F238E27FC236}">
                <a16:creationId xmlns:a16="http://schemas.microsoft.com/office/drawing/2014/main" id="{1F383065-5AC3-08F3-DF18-7B0AB043BAC0}"/>
              </a:ext>
            </a:extLst>
          </p:cNvPr>
          <p:cNvCxnSpPr/>
          <p:nvPr/>
        </p:nvCxnSpPr>
        <p:spPr>
          <a:xfrm flipH="1">
            <a:off x="144379" y="0"/>
            <a:ext cx="0" cy="6856718"/>
          </a:xfrm>
          <a:prstGeom prst="line">
            <a:avLst/>
          </a:prstGeom>
        </p:spPr>
        <p:style>
          <a:lnRef idx="3">
            <a:schemeClr val="dk1"/>
          </a:lnRef>
          <a:fillRef idx="0">
            <a:schemeClr val="dk1"/>
          </a:fillRef>
          <a:effectRef idx="2">
            <a:schemeClr val="dk1"/>
          </a:effectRef>
          <a:fontRef idx="minor">
            <a:schemeClr val="tx1"/>
          </a:fontRef>
        </p:style>
      </p:cxnSp>
      <p:cxnSp>
        <p:nvCxnSpPr>
          <p:cNvPr id="15" name="Straight Connector 14">
            <a:extLst>
              <a:ext uri="{FF2B5EF4-FFF2-40B4-BE49-F238E27FC236}">
                <a16:creationId xmlns:a16="http://schemas.microsoft.com/office/drawing/2014/main" id="{AFACD5D6-C603-1693-11D7-FAE07463F10E}"/>
              </a:ext>
            </a:extLst>
          </p:cNvPr>
          <p:cNvCxnSpPr/>
          <p:nvPr/>
        </p:nvCxnSpPr>
        <p:spPr>
          <a:xfrm>
            <a:off x="0" y="144379"/>
            <a:ext cx="12192000" cy="0"/>
          </a:xfrm>
          <a:prstGeom prst="line">
            <a:avLst/>
          </a:prstGeom>
        </p:spPr>
        <p:style>
          <a:lnRef idx="3">
            <a:schemeClr val="dk1"/>
          </a:lnRef>
          <a:fillRef idx="0">
            <a:schemeClr val="dk1"/>
          </a:fillRef>
          <a:effectRef idx="2">
            <a:schemeClr val="dk1"/>
          </a:effectRef>
          <a:fontRef idx="minor">
            <a:schemeClr val="tx1"/>
          </a:fontRef>
        </p:style>
      </p:cxnSp>
      <p:cxnSp>
        <p:nvCxnSpPr>
          <p:cNvPr id="17" name="Straight Connector 16">
            <a:extLst>
              <a:ext uri="{FF2B5EF4-FFF2-40B4-BE49-F238E27FC236}">
                <a16:creationId xmlns:a16="http://schemas.microsoft.com/office/drawing/2014/main" id="{5E1ABAA0-A4B7-DEE1-EB9C-81D3B9E08768}"/>
              </a:ext>
            </a:extLst>
          </p:cNvPr>
          <p:cNvCxnSpPr/>
          <p:nvPr/>
        </p:nvCxnSpPr>
        <p:spPr>
          <a:xfrm flipH="1">
            <a:off x="12047621" y="0"/>
            <a:ext cx="0" cy="6856718"/>
          </a:xfrm>
          <a:prstGeom prst="line">
            <a:avLst/>
          </a:prstGeom>
        </p:spPr>
        <p:style>
          <a:lnRef idx="3">
            <a:schemeClr val="dk1"/>
          </a:lnRef>
          <a:fillRef idx="0">
            <a:schemeClr val="dk1"/>
          </a:fillRef>
          <a:effectRef idx="2">
            <a:schemeClr val="dk1"/>
          </a:effectRef>
          <a:fontRef idx="minor">
            <a:schemeClr val="tx1"/>
          </a:fontRef>
        </p:style>
      </p:cxnSp>
      <p:cxnSp>
        <p:nvCxnSpPr>
          <p:cNvPr id="19" name="Straight Connector 18">
            <a:extLst>
              <a:ext uri="{FF2B5EF4-FFF2-40B4-BE49-F238E27FC236}">
                <a16:creationId xmlns:a16="http://schemas.microsoft.com/office/drawing/2014/main" id="{3062CC16-7D95-E67B-7003-1F92621F5F19}"/>
              </a:ext>
            </a:extLst>
          </p:cNvPr>
          <p:cNvCxnSpPr/>
          <p:nvPr/>
        </p:nvCxnSpPr>
        <p:spPr>
          <a:xfrm>
            <a:off x="0" y="6713621"/>
            <a:ext cx="12190476" cy="0"/>
          </a:xfrm>
          <a:prstGeom prst="line">
            <a:avLst/>
          </a:prstGeom>
        </p:spPr>
        <p:style>
          <a:lnRef idx="3">
            <a:schemeClr val="dk1"/>
          </a:lnRef>
          <a:fillRef idx="0">
            <a:schemeClr val="dk1"/>
          </a:fillRef>
          <a:effectRef idx="2">
            <a:schemeClr val="dk1"/>
          </a:effectRef>
          <a:fontRef idx="minor">
            <a:schemeClr val="tx1"/>
          </a:fontRef>
        </p:style>
      </p:cxnSp>
      <p:sp>
        <p:nvSpPr>
          <p:cNvPr id="3" name="Rectangle 2"/>
          <p:cNvSpPr/>
          <p:nvPr/>
        </p:nvSpPr>
        <p:spPr>
          <a:xfrm>
            <a:off x="288739" y="143096"/>
            <a:ext cx="11700060" cy="6186309"/>
          </a:xfrm>
          <a:prstGeom prst="rect">
            <a:avLst/>
          </a:prstGeom>
        </p:spPr>
        <p:txBody>
          <a:bodyPr wrap="square">
            <a:spAutoFit/>
          </a:bodyPr>
          <a:lstStyle/>
          <a:p>
            <a:pPr algn="just">
              <a:lnSpc>
                <a:spcPct val="150000"/>
              </a:lnSpc>
              <a:spcAft>
                <a:spcPct val="0"/>
              </a:spcAft>
            </a:pPr>
            <a:r>
              <a:rPr lang="en-US" sz="4400" i="1" smtClean="0">
                <a:solidFill>
                  <a:srgbClr val="7030A0"/>
                </a:solidFill>
                <a:latin typeface="Times New Roman" panose="02020603050405020304" pitchFamily="18" charset="0"/>
                <a:ea typeface="Calibri" panose="020f0502020204030204" pitchFamily="34" charset="0"/>
                <a:cs typeface="Times New Roman" panose="02020603050405020304" pitchFamily="18" charset="0"/>
              </a:rPr>
              <a:t>ĐK</a:t>
            </a:r>
            <a:r>
              <a:rPr lang="en-US" sz="4400" i="1">
                <a:solidFill>
                  <a:srgbClr val="7030A0"/>
                </a:solidFill>
                <a:latin typeface="Times New Roman" panose="02020603050405020304" pitchFamily="18" charset="0"/>
                <a:ea typeface="Calibri" panose="020f0502020204030204" pitchFamily="34" charset="0"/>
                <a:cs typeface="Times New Roman" panose="02020603050405020304" pitchFamily="18" charset="0"/>
              </a:rPr>
              <a:t>: Con muốn hôm nay bắt đầu lại cuộc sống chân thật với chính mình. Con muốn hôm nay cuộc đời con đổi mới hết lòng lo vươn tới. Xin cho chúng con đừng rơi vào ảo tưởng đừng tự lừa dối mình. Một đời hy sinh sống trọn niềm trung tín để yêu Chúa tận tình</a:t>
            </a:r>
            <a:r>
              <a:rPr lang="en-US" sz="4400" i="1" smtClean="0">
                <a:solidFill>
                  <a:srgbClr val="7030A0"/>
                </a:solidFill>
                <a:latin typeface="Times New Roman" panose="02020603050405020304" pitchFamily="18" charset="0"/>
                <a:ea typeface="Calibri" panose="020f0502020204030204" pitchFamily="34" charset="0"/>
                <a:cs typeface="Times New Roman" panose="02020603050405020304" pitchFamily="18" charset="0"/>
              </a:rPr>
              <a:t>.</a:t>
            </a:r>
            <a:endParaRPr lang="en-US" sz="4400">
              <a:solidFill>
                <a:srgbClr val="7030A0"/>
              </a:solidFill>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17713336"/>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sld>
</file>

<file path=ppt/slides/slide39.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954121365"/>
      </p:ext>
    </p:extLst>
  </p:cSld>
  <p:clrMapOvr>
    <a:masterClrMapping/>
  </p:clrMapOvr>
  <p:transition spd="slow">
    <p:push dir="u"/>
  </p:transition>
  <p:timing/>
</p:sld>
</file>

<file path=ppt/slides/slide4.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pic>
        <p:nvPicPr>
          <p:cNvPr id="2" name="Picture 1" descr="A white background with a few scratches&#10;&#10;Description automatically generated with medium confidence">
            <a:extLst>
              <a:ext uri="{FF2B5EF4-FFF2-40B4-BE49-F238E27FC236}">
                <a16:creationId xmlns:a16="http://schemas.microsoft.com/office/drawing/2014/main" id="{3B3458C1-882D-B1A0-0936-6ECAFCC6EDBA}"/>
              </a:ext>
            </a:extLst>
          </p:cNvPr>
          <p:cNvPicPr>
            <a:picLocks noChangeAspect="1"/>
          </p:cNvPicPr>
          <p:nvPr/>
        </p:nvPicPr>
        <p:blipFill>
          <a:blip r:embed="rId2"/>
          <a:srcRect t="6064" b="9365"/>
          <a:stretch>
            <a:fillRect/>
          </a:stretch>
        </p:blipFill>
        <p:spPr>
          <a:xfrm>
            <a:off x="20" y="1282"/>
            <a:ext cx="12191980" cy="6856718"/>
          </a:xfrm>
          <a:prstGeom prst="rect">
            <a:avLst/>
          </a:prstGeom>
        </p:spPr>
      </p:pic>
      <p:cxnSp>
        <p:nvCxnSpPr>
          <p:cNvPr id="4" name="Straight Connector 3">
            <a:extLst>
              <a:ext uri="{FF2B5EF4-FFF2-40B4-BE49-F238E27FC236}">
                <a16:creationId xmlns:a16="http://schemas.microsoft.com/office/drawing/2014/main" id="{AA0686E1-195A-622F-A206-B98CE223E37B}"/>
              </a:ext>
            </a:extLst>
          </p:cNvPr>
          <p:cNvCxnSpPr/>
          <p:nvPr/>
        </p:nvCxnSpPr>
        <p:spPr>
          <a:xfrm flipH="1">
            <a:off x="117987" y="0"/>
            <a:ext cx="0" cy="6858000"/>
          </a:xfrm>
          <a:prstGeom prst="line">
            <a:avLst/>
          </a:prstGeom>
        </p:spPr>
        <p:style>
          <a:lnRef idx="3">
            <a:schemeClr val="dk1"/>
          </a:lnRef>
          <a:fillRef idx="0">
            <a:schemeClr val="dk1"/>
          </a:fillRef>
          <a:effectRef idx="2">
            <a:schemeClr val="dk1"/>
          </a:effectRef>
          <a:fontRef idx="minor">
            <a:schemeClr val="tx1"/>
          </a:fontRef>
        </p:style>
      </p:cxnSp>
      <p:cxnSp>
        <p:nvCxnSpPr>
          <p:cNvPr id="6" name="Straight Connector 5">
            <a:extLst>
              <a:ext uri="{FF2B5EF4-FFF2-40B4-BE49-F238E27FC236}">
                <a16:creationId xmlns:a16="http://schemas.microsoft.com/office/drawing/2014/main" id="{41F9BAAF-22A8-8A97-AF81-9526DB1386CC}"/>
              </a:ext>
            </a:extLst>
          </p:cNvPr>
          <p:cNvCxnSpPr/>
          <p:nvPr/>
        </p:nvCxnSpPr>
        <p:spPr>
          <a:xfrm>
            <a:off x="0" y="137652"/>
            <a:ext cx="12190476" cy="0"/>
          </a:xfrm>
          <a:prstGeom prst="line">
            <a:avLst/>
          </a:prstGeom>
          <a:ln w="19050"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0" name="Straight Connector 9">
            <a:extLst>
              <a:ext uri="{FF2B5EF4-FFF2-40B4-BE49-F238E27FC236}">
                <a16:creationId xmlns:a16="http://schemas.microsoft.com/office/drawing/2014/main" id="{EC06F25A-98A7-767A-8835-E08E90BFFFA2}"/>
              </a:ext>
            </a:extLst>
          </p:cNvPr>
          <p:cNvCxnSpPr/>
          <p:nvPr/>
        </p:nvCxnSpPr>
        <p:spPr>
          <a:xfrm flipH="1">
            <a:off x="12074013" y="0"/>
            <a:ext cx="0" cy="6858000"/>
          </a:xfrm>
          <a:prstGeom prst="line">
            <a:avLst/>
          </a:prstGeom>
        </p:spPr>
        <p:style>
          <a:lnRef idx="3">
            <a:schemeClr val="dk1"/>
          </a:lnRef>
          <a:fillRef idx="0">
            <a:schemeClr val="dk1"/>
          </a:fillRef>
          <a:effectRef idx="2">
            <a:schemeClr val="dk1"/>
          </a:effectRef>
          <a:fontRef idx="minor">
            <a:schemeClr val="tx1"/>
          </a:fontRef>
        </p:style>
      </p:cxnSp>
      <p:cxnSp>
        <p:nvCxnSpPr>
          <p:cNvPr id="12" name="Straight Connector 11">
            <a:extLst>
              <a:ext uri="{FF2B5EF4-FFF2-40B4-BE49-F238E27FC236}">
                <a16:creationId xmlns:a16="http://schemas.microsoft.com/office/drawing/2014/main" id="{F3AD2F83-2FD6-AE8B-4895-62431871B826}"/>
              </a:ext>
            </a:extLst>
          </p:cNvPr>
          <p:cNvCxnSpPr/>
          <p:nvPr/>
        </p:nvCxnSpPr>
        <p:spPr>
          <a:xfrm>
            <a:off x="0" y="6720348"/>
            <a:ext cx="12192000" cy="0"/>
          </a:xfrm>
          <a:prstGeom prst="line">
            <a:avLst/>
          </a:prstGeom>
          <a:ln w="19050"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3" name="Rectangle 2"/>
          <p:cNvSpPr/>
          <p:nvPr/>
        </p:nvSpPr>
        <p:spPr>
          <a:xfrm>
            <a:off x="235955" y="274023"/>
            <a:ext cx="11720072" cy="6186309"/>
          </a:xfrm>
          <a:prstGeom prst="rect">
            <a:avLst/>
          </a:prstGeom>
        </p:spPr>
        <p:txBody>
          <a:bodyPr wrap="square">
            <a:spAutoFit/>
          </a:bodyPr>
          <a:lstStyle/>
          <a:p>
            <a:pPr algn="just"/>
            <a:r>
              <a:rPr lang="en-US" sz="6600" b="1" smtClean="0">
                <a:solidFill>
                  <a:srgbClr val="7030A0"/>
                </a:solidFill>
                <a:latin typeface="Times New Roman" panose="02020603050405020304" pitchFamily="18" charset="0"/>
                <a:ea typeface="Calibri" panose="020f0502020204030204" pitchFamily="34" charset="0"/>
              </a:rPr>
              <a:t>ĐK</a:t>
            </a:r>
            <a:r>
              <a:rPr lang="en-US" sz="6600" b="1">
                <a:solidFill>
                  <a:srgbClr val="7030A0"/>
                </a:solidFill>
                <a:latin typeface="Times New Roman" panose="02020603050405020304" pitchFamily="18" charset="0"/>
                <a:ea typeface="Calibri" panose="020f0502020204030204" pitchFamily="34" charset="0"/>
              </a:rPr>
              <a:t>:</a:t>
            </a:r>
            <a:r>
              <a:rPr lang="en-US" sz="6600">
                <a:solidFill>
                  <a:srgbClr val="7030A0"/>
                </a:solidFill>
                <a:latin typeface="Times New Roman" panose="02020603050405020304" pitchFamily="18" charset="0"/>
                <a:ea typeface="Calibri" panose="020f0502020204030204" pitchFamily="34" charset="0"/>
              </a:rPr>
              <a:t> </a:t>
            </a:r>
            <a:r>
              <a:rPr lang="en-US" sz="6600" i="1">
                <a:solidFill>
                  <a:srgbClr val="7030A0"/>
                </a:solidFill>
                <a:latin typeface="Times New Roman" panose="02020603050405020304" pitchFamily="18" charset="0"/>
                <a:ea typeface="Calibri" panose="020f0502020204030204" pitchFamily="34" charset="0"/>
              </a:rPr>
              <a:t>Mừng vui lên anh em vì Chúa đến cứu đời, Chúa đến cứu đời ngày hồng ân thắm tươi. Mừng vui lên anh em vì Chúa đến cứu đời, Chúa đến cứu đời, ngày tình thương sáng ngời.</a:t>
            </a:r>
            <a:endParaRPr lang="en-US" sz="6600">
              <a:solidFill>
                <a:srgbClr val="7030A0"/>
              </a:solidFill>
            </a:endParaRPr>
          </a:p>
        </p:txBody>
      </p:sp>
    </p:spTree>
    <p:extLst>
      <p:ext uri="{BB962C8B-B14F-4D97-AF65-F5344CB8AC3E}">
        <p14:creationId xmlns:p14="http://schemas.microsoft.com/office/powerpoint/2010/main" val="1762734433"/>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sld>
</file>

<file path=ppt/slides/slide40.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p:cNvSpPr>
            <a:spLocks noGrp="1"/>
          </p:cNvSpPr>
          <p:nvPr>
            <p:ph type="ctrTitle"/>
          </p:nvPr>
        </p:nvSpPr>
        <p:spPr/>
        <p:txBody>
          <a:bodyPr/>
          <a:lstStyle/>
          <a:p>
            <a:r>
              <a:rPr lang="en-US" sz="6000" b="1">
                <a:solidFill>
                  <a:srgbClr val="FF0000"/>
                </a:solidFill>
                <a:latin typeface="Times New Roman" panose="02020603050405020304" pitchFamily="18" charset="0"/>
                <a:cs typeface="Times New Roman" panose="02020603050405020304" pitchFamily="18" charset="0"/>
              </a:rPr>
              <a:t>VUI LÊN </a:t>
            </a:r>
            <a:br>
              <a:rPr lang="en-US" sz="6000" b="1">
                <a:solidFill>
                  <a:srgbClr val="FF0000"/>
                </a:solidFill>
                <a:latin typeface="Times New Roman" panose="02020603050405020304" pitchFamily="18" charset="0"/>
                <a:cs typeface="Times New Roman" panose="02020603050405020304" pitchFamily="18" charset="0"/>
              </a:rPr>
            </a:br>
            <a:r>
              <a:rPr lang="en-US" sz="4400" b="1">
                <a:solidFill>
                  <a:srgbClr val="FF0000"/>
                </a:solidFill>
                <a:latin typeface="Times New Roman" panose="02020603050405020304" pitchFamily="18" charset="0"/>
                <a:cs typeface="Times New Roman" panose="02020603050405020304" pitchFamily="18" charset="0"/>
              </a:rPr>
              <a:t>(HẢI TRIỀU)</a:t>
            </a:r>
          </a:p>
        </p:txBody>
      </p:sp>
    </p:spTree>
    <p:extLst>
      <p:ext uri="{BB962C8B-B14F-4D97-AF65-F5344CB8AC3E}">
        <p14:creationId xmlns:p14="http://schemas.microsoft.com/office/powerpoint/2010/main" val="2419286272"/>
      </p:ext>
    </p:extLst>
  </p:cSld>
  <p:clrMapOvr>
    <a:masterClrMapping/>
  </p:clrMapOvr>
  <p:transition/>
  <p:timing/>
</p:sld>
</file>

<file path=ppt/slides/slide41.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p:cNvSpPr/>
          <p:nvPr/>
        </p:nvSpPr>
        <p:spPr>
          <a:xfrm>
            <a:off x="629728" y="759125"/>
            <a:ext cx="11105894" cy="5262979"/>
          </a:xfrm>
          <a:prstGeom prst="rect">
            <a:avLst/>
          </a:prstGeom>
        </p:spPr>
        <p:txBody>
          <a:bodyPr wrap="square">
            <a:spAutoFit/>
          </a:bodyPr>
          <a:lstStyle/>
          <a:p>
            <a:pPr marL="0" marR="0" lvl="0" indent="0" algn="just" defTabSz="914400" rtl="0" eaLnBrk="1" fontAlgn="auto" latinLnBrk="0" hangingPunct="1">
              <a:lnSpc>
                <a:spcPct val="100000"/>
              </a:lnSpc>
              <a:spcBef>
                <a:spcPct val="0"/>
              </a:spcBef>
              <a:spcAft>
                <a:spcPct val="0"/>
              </a:spcAft>
              <a:buClrTx/>
              <a:buSzTx/>
              <a:buFontTx/>
              <a:buNone/>
              <a:defRPr/>
            </a:pPr>
            <a:r>
              <a:rPr kumimoji="0" lang="vi-VN" sz="48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ĐK:	</a:t>
            </a:r>
            <a:r>
              <a:rPr kumimoji="0" lang="vi-VN" sz="48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Vui lên (nào) nào (cùng) vui lên (nào) nào (cùng) vui lên anh em. Chúa sắp ngự đến rồi vui luôn trong niềm vui Thiên Chúa. Vui lên (nào) nào (cùng) vui lên (nào) nào (cùng) vui lên anh em. Chúa sắp ngự đến rồi vui luôn trong niềm vui Chúa Trời. </a:t>
            </a:r>
          </a:p>
        </p:txBody>
      </p:sp>
    </p:spTree>
    <p:extLst>
      <p:ext uri="{BB962C8B-B14F-4D97-AF65-F5344CB8AC3E}">
        <p14:creationId xmlns:p14="http://schemas.microsoft.com/office/powerpoint/2010/main" val="3246499449"/>
      </p:ext>
    </p:extLst>
  </p:cSld>
  <p:clrMapOvr>
    <a:masterClrMapping/>
  </p:clrMapOvr>
  <p:transition/>
  <p:timing/>
</p:sld>
</file>

<file path=ppt/slides/slide42.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397483" cy="7009036"/>
          </a:xfrm>
          <a:prstGeom prst="rect">
            <a:avLst/>
          </a:prstGeom>
        </p:spPr>
      </p:pic>
      <p:sp>
        <p:nvSpPr>
          <p:cNvPr id="4" name="Rectangle 3"/>
          <p:cNvSpPr/>
          <p:nvPr/>
        </p:nvSpPr>
        <p:spPr>
          <a:xfrm>
            <a:off x="974785" y="352697"/>
            <a:ext cx="10619117" cy="5632311"/>
          </a:xfrm>
          <a:prstGeom prst="rect">
            <a:avLst/>
          </a:prstGeom>
        </p:spPr>
        <p:txBody>
          <a:bodyPr wrap="square">
            <a:spAutoFit/>
          </a:bodyPr>
          <a:lstStyle/>
          <a:p>
            <a:pPr marL="0" marR="0" lvl="0" indent="0" algn="just" defTabSz="914400" rtl="0" eaLnBrk="1" fontAlgn="auto" latinLnBrk="0" hangingPunct="1">
              <a:lnSpc>
                <a:spcPct val="100000"/>
              </a:lnSpc>
              <a:spcBef>
                <a:spcPct val="0"/>
              </a:spcBef>
              <a:spcAft>
                <a:spcPct val="0"/>
              </a:spcAft>
              <a:buClrTx/>
              <a:buSzTx/>
              <a:buFontTx/>
              <a:buNone/>
              <a:defRPr/>
            </a:pPr>
            <a:r>
              <a:rPr kumimoji="0" lang="vi-VN" sz="4600" b="0" i="0" u="none" strike="noStrike" kern="1200" cap="none" spc="0" normalizeH="0" baseline="0" noProof="0">
                <a:ln>
                  <a:noFill/>
                </a:ln>
                <a:solidFill>
                  <a:prstClr val="black"/>
                </a:solidFill>
                <a:effectLst/>
                <a:uLnTx/>
                <a:uFillTx/>
                <a:latin typeface="Verdana" panose="020b0604030504040204" pitchFamily="34" charset="0"/>
                <a:ea typeface="+mn-ea"/>
                <a:cs typeface="+mn-cs"/>
              </a:rPr>
              <a:t> </a:t>
            </a:r>
            <a:r>
              <a:rPr kumimoji="0" lang="en-US" sz="6000" b="1" i="0" u="none" strike="noStrike" kern="1200" cap="none" spc="0" normalizeH="0" baseline="0" noProof="0">
                <a:ln>
                  <a:noFill/>
                </a:ln>
                <a:solidFill>
                  <a:srgbClr val="FF0000"/>
                </a:solidFill>
                <a:effectLst/>
                <a:uLnTx/>
                <a:uFillTx/>
                <a:latin typeface="Century Gothic" panose="020b0502020202020204"/>
                <a:ea typeface="+mn-ea"/>
                <a:cs typeface="+mn-cs"/>
              </a:rPr>
              <a:t>1</a:t>
            </a:r>
            <a:r>
              <a:rPr kumimoji="0" lang="en-US" sz="4800" b="1" i="0" u="none" strike="noStrike" kern="1200" cap="none" spc="0" normalizeH="0" baseline="0" noProof="0">
                <a:ln>
                  <a:noFill/>
                </a:ln>
                <a:solidFill>
                  <a:srgbClr val="FF0000"/>
                </a:solidFill>
                <a:effectLst/>
                <a:uLnTx/>
                <a:uFillTx/>
                <a:latin typeface="Century Gothic" panose="020b0502020202020204"/>
                <a:ea typeface="+mn-ea"/>
                <a:cs typeface="+mn-cs"/>
              </a:rPr>
              <a:t>. </a:t>
            </a:r>
            <a:r>
              <a:rPr kumimoji="0" lang="en-US" sz="72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Nào hãy tỏ cho nhân gian nơi nơi biết ta dịu hiền. Lòng luôn hỉ hoan mong Vua cao sang đã gần ngự đến</a:t>
            </a:r>
            <a:r>
              <a:rPr kumimoji="0" lang="vi-VN" sz="72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a:t>
            </a:r>
            <a:r>
              <a:rPr kumimoji="0" lang="en-US" sz="72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 </a:t>
            </a:r>
            <a:endParaRPr kumimoji="0" lang="vi-VN" sz="72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3369595233"/>
      </p:ext>
    </p:extLst>
  </p:cSld>
  <p:clrMapOvr>
    <a:masterClrMapping/>
  </p:clrMapOvr>
  <p:transition/>
  <p:timing/>
</p:sld>
</file>

<file path=ppt/slides/slide43.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a:extLst>
            <a:ext uri="{FF2B5EF4-FFF2-40B4-BE49-F238E27FC236}">
              <a16:creationId xmlns:a16="http://schemas.microsoft.com/office/drawing/2014/main" id="{C2A6E972-A263-62F5-D097-EE3CA42E0429}"/>
            </a:ext>
          </a:extLst>
        </p:cNvPr>
        <p:cNvGrpSpPr/>
        <p:nvPr/>
      </p:nvGrpSpPr>
      <p:grpSpPr>
        <a:xfrm>
          <a:off x="0" y="0"/>
          <a:ext cx="0" cy="0"/>
        </a:xfrm>
      </p:grpSpPr>
      <p:sp>
        <p:nvSpPr>
          <p:cNvPr id="2" name="Title 1">
            <a:extLst>
              <a:ext uri="{FF2B5EF4-FFF2-40B4-BE49-F238E27FC236}">
                <a16:creationId xmlns:a16="http://schemas.microsoft.com/office/drawing/2014/main" id="{4B5AAD34-49B7-9402-F189-6F7ADA56D130}"/>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0F34F374-4F9D-0E21-EBDA-9445540130F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7845" y="-60385"/>
            <a:ext cx="12575567" cy="7109717"/>
          </a:xfrm>
          <a:prstGeom prst="rect">
            <a:avLst/>
          </a:prstGeom>
        </p:spPr>
      </p:pic>
      <p:sp>
        <p:nvSpPr>
          <p:cNvPr id="4" name="Rectangle 3">
            <a:extLst>
              <a:ext uri="{FF2B5EF4-FFF2-40B4-BE49-F238E27FC236}">
                <a16:creationId xmlns:a16="http://schemas.microsoft.com/office/drawing/2014/main" id="{0C951821-DC8A-9E4D-B9E5-862BC2ACC94D}"/>
              </a:ext>
            </a:extLst>
          </p:cNvPr>
          <p:cNvSpPr/>
          <p:nvPr/>
        </p:nvSpPr>
        <p:spPr>
          <a:xfrm>
            <a:off x="809851" y="625267"/>
            <a:ext cx="10700173" cy="6001643"/>
          </a:xfrm>
          <a:prstGeom prst="rect">
            <a:avLst/>
          </a:prstGeom>
        </p:spPr>
        <p:txBody>
          <a:bodyPr wrap="square">
            <a:spAutoFit/>
          </a:bodyPr>
          <a:lstStyle/>
          <a:p>
            <a:pPr marL="0" marR="0" lvl="0" indent="0" algn="just" defTabSz="914400" rtl="0" eaLnBrk="1" fontAlgn="auto" latinLnBrk="0" hangingPunct="1">
              <a:lnSpc>
                <a:spcPct val="100000"/>
              </a:lnSpc>
              <a:spcBef>
                <a:spcPct val="0"/>
              </a:spcBef>
              <a:spcAft>
                <a:spcPct val="0"/>
              </a:spcAft>
              <a:buClrTx/>
              <a:buSzTx/>
              <a:buFontTx/>
              <a:buNone/>
              <a:defRPr/>
            </a:pPr>
            <a:r>
              <a:rPr kumimoji="0" lang="vi-VN" sz="48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ĐK:	</a:t>
            </a:r>
            <a:r>
              <a:rPr kumimoji="0" lang="vi-VN" sz="48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Vui lên (nào) nào (cùng) vui lên (nào) nào (cùng) vui lên anh em. Chúa sắp ngự đến rồi vui luôn trong niềm vui Thiên Chúa. Vui lên (nào) nào (cùng) vui lên (nào) nào (cùng) vui lên anh em. Chúa sắp ngự đến rồi vui luôn trong niềm vui Chúa Trời. </a:t>
            </a:r>
          </a:p>
        </p:txBody>
      </p:sp>
    </p:spTree>
    <p:extLst>
      <p:ext uri="{BB962C8B-B14F-4D97-AF65-F5344CB8AC3E}">
        <p14:creationId xmlns:p14="http://schemas.microsoft.com/office/powerpoint/2010/main" val="2532690297"/>
      </p:ext>
    </p:extLst>
  </p:cSld>
  <p:clrMapOvr>
    <a:masterClrMapping/>
  </p:clrMapOvr>
  <p:transition/>
  <p:timing/>
</p:sld>
</file>

<file path=ppt/slides/slide44.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p:cNvSpPr/>
          <p:nvPr/>
        </p:nvSpPr>
        <p:spPr>
          <a:xfrm>
            <a:off x="425027" y="509451"/>
            <a:ext cx="11396859" cy="5632311"/>
          </a:xfrm>
          <a:prstGeom prst="rect">
            <a:avLst/>
          </a:prstGeom>
        </p:spPr>
        <p:txBody>
          <a:bodyPr wrap="square">
            <a:spAutoFit/>
          </a:bodyPr>
          <a:lstStyle/>
          <a:p>
            <a:pPr marL="0" marR="0" lvl="0" indent="0" algn="just" defTabSz="914400" rtl="0" eaLnBrk="1" fontAlgn="auto" latinLnBrk="0" hangingPunct="1">
              <a:lnSpc>
                <a:spcPct val="100000"/>
              </a:lnSpc>
              <a:spcBef>
                <a:spcPct val="0"/>
              </a:spcBef>
              <a:spcAft>
                <a:spcPct val="0"/>
              </a:spcAft>
              <a:buClrTx/>
              <a:buSzTx/>
              <a:buFontTx/>
              <a:buNone/>
              <a:defRPr/>
            </a:pPr>
            <a:r>
              <a:rPr kumimoji="0" lang="en-US" sz="7200" b="1" i="0" u="none" strike="noStrike" kern="1200" cap="none" spc="0" normalizeH="0" baseline="0" noProof="0">
                <a:ln>
                  <a:noFill/>
                </a:ln>
                <a:solidFill>
                  <a:srgbClr val="FF0000"/>
                </a:solidFill>
                <a:effectLst/>
                <a:uLnTx/>
                <a:uFillTx/>
                <a:latin typeface="Century Gothic" panose="020b0502020202020204"/>
                <a:ea typeface="+mn-ea"/>
                <a:cs typeface="+mn-cs"/>
              </a:rPr>
              <a:t>2</a:t>
            </a:r>
            <a:r>
              <a:rPr kumimoji="0" lang="en-US" sz="6000" b="1" i="0" u="none" strike="noStrike" kern="1200" cap="none" spc="0" normalizeH="0" baseline="0" noProof="0">
                <a:ln>
                  <a:noFill/>
                </a:ln>
                <a:solidFill>
                  <a:srgbClr val="FF0000"/>
                </a:solidFill>
                <a:effectLst/>
                <a:uLnTx/>
                <a:uFillTx/>
                <a:latin typeface="Century Gothic" panose="020b0502020202020204"/>
                <a:ea typeface="+mn-ea"/>
                <a:cs typeface="+mn-cs"/>
              </a:rPr>
              <a:t>.</a:t>
            </a:r>
            <a:r>
              <a:rPr kumimoji="0" lang="en-US" sz="6000" b="1" i="0" u="none" strike="noStrike" kern="1200" cap="none" spc="0" normalizeH="0" baseline="0" noProof="0">
                <a:ln>
                  <a:noFill/>
                </a:ln>
                <a:solidFill>
                  <a:prstClr val="white"/>
                </a:solidFill>
                <a:effectLst/>
                <a:uLnTx/>
                <a:uFillTx/>
                <a:latin typeface="Century Gothic" panose="020b0502020202020204"/>
                <a:ea typeface="+mn-ea"/>
                <a:cs typeface="+mn-cs"/>
              </a:rPr>
              <a:t>1</a:t>
            </a:r>
            <a:r>
              <a:rPr kumimoji="0" lang="en-US" sz="7200" b="1" i="0" u="none" strike="noStrike" kern="1200" cap="none" spc="0" normalizeH="0" baseline="0" noProof="0">
                <a:ln>
                  <a:noFill/>
                </a:ln>
                <a:solidFill>
                  <a:prstClr val="white"/>
                </a:solidFill>
                <a:effectLst/>
                <a:uLnTx/>
                <a:uFillTx/>
                <a:latin typeface="Century Gothic" panose="020b0502020202020204"/>
                <a:ea typeface="+mn-ea"/>
                <a:cs typeface="+mn-cs"/>
              </a:rPr>
              <a:t>. </a:t>
            </a:r>
            <a:r>
              <a:rPr kumimoji="0" lang="en-US" sz="72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Đừng mang nhiều lo toan ưu tư cho đắng cay thêm phần. Nguyện dâng lời kinh trung trinh ca khen Chúa Trời từ nhân</a:t>
            </a:r>
            <a:r>
              <a:rPr kumimoji="0" lang="vi-VN" sz="72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 </a:t>
            </a:r>
            <a:endParaRPr kumimoji="0" lang="vi-VN" sz="7200" b="1" i="0" u="none" strike="noStrike" kern="1200" cap="none" spc="0" normalizeH="0" baseline="0" noProof="0">
              <a:ln>
                <a:noFill/>
              </a:ln>
              <a:solidFill>
                <a:srgbClr val="333333"/>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2403605556"/>
      </p:ext>
    </p:extLst>
  </p:cSld>
  <p:clrMapOvr>
    <a:masterClrMapping/>
  </p:clrMapOvr>
  <p:transition/>
  <p:timing/>
</p:sld>
</file>

<file path=ppt/slides/slide45.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a:extLst>
            <a:ext uri="{FF2B5EF4-FFF2-40B4-BE49-F238E27FC236}">
              <a16:creationId xmlns:a16="http://schemas.microsoft.com/office/drawing/2014/main" id="{A6FB911E-44D5-54C3-DFBA-265844F436F1}"/>
            </a:ext>
          </a:extLst>
        </p:cNvPr>
        <p:cNvGrpSpPr/>
        <p:nvPr/>
      </p:nvGrpSpPr>
      <p:grpSpPr>
        <a:xfrm>
          <a:off x="0" y="0"/>
          <a:ext cx="0" cy="0"/>
        </a:xfrm>
      </p:grpSpPr>
      <p:sp>
        <p:nvSpPr>
          <p:cNvPr id="2" name="Title 1">
            <a:extLst>
              <a:ext uri="{FF2B5EF4-FFF2-40B4-BE49-F238E27FC236}">
                <a16:creationId xmlns:a16="http://schemas.microsoft.com/office/drawing/2014/main" id="{2A5E103C-E096-9A17-3DDA-9CCC7EAB604B}"/>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BF988C3B-8E0F-85B6-D7E8-ADA93CC49D3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a:extLst>
              <a:ext uri="{FF2B5EF4-FFF2-40B4-BE49-F238E27FC236}">
                <a16:creationId xmlns:a16="http://schemas.microsoft.com/office/drawing/2014/main" id="{D642E060-8D41-3855-30EC-90D9379C67FD}"/>
              </a:ext>
            </a:extLst>
          </p:cNvPr>
          <p:cNvSpPr/>
          <p:nvPr/>
        </p:nvSpPr>
        <p:spPr>
          <a:xfrm>
            <a:off x="552090" y="378823"/>
            <a:ext cx="11059065" cy="6001643"/>
          </a:xfrm>
          <a:prstGeom prst="rect">
            <a:avLst/>
          </a:prstGeom>
        </p:spPr>
        <p:txBody>
          <a:bodyPr wrap="square">
            <a:spAutoFit/>
          </a:bodyPr>
          <a:lstStyle/>
          <a:p>
            <a:pPr marL="0" marR="0" lvl="0" indent="0" algn="just" defTabSz="914400" rtl="0" eaLnBrk="1" fontAlgn="auto" latinLnBrk="0" hangingPunct="1">
              <a:lnSpc>
                <a:spcPct val="100000"/>
              </a:lnSpc>
              <a:spcBef>
                <a:spcPct val="0"/>
              </a:spcBef>
              <a:spcAft>
                <a:spcPct val="0"/>
              </a:spcAft>
              <a:buClrTx/>
              <a:buSzTx/>
              <a:buFontTx/>
              <a:buNone/>
              <a:defRPr/>
            </a:pPr>
            <a:r>
              <a:rPr kumimoji="0" lang="vi-VN" sz="48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ĐK:	</a:t>
            </a:r>
            <a:r>
              <a:rPr kumimoji="0" lang="vi-VN" sz="48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Vui lên (nào) nào (cùng) vui lên (nào) nào (cùng) vui lên anh em. Chúa sắp ngự đến rồi vui luôn trong niềm vui Thiên Chúa. Vui lên (nào) nào (cùng) vui lên (nào) nào (cùng) vui lên anh em. Chúa sắp ngự đến rồi vui luôn trong niềm vui Chúa Trời. </a:t>
            </a:r>
          </a:p>
        </p:txBody>
      </p:sp>
    </p:spTree>
    <p:extLst>
      <p:ext uri="{BB962C8B-B14F-4D97-AF65-F5344CB8AC3E}">
        <p14:creationId xmlns:p14="http://schemas.microsoft.com/office/powerpoint/2010/main" val="338528229"/>
      </p:ext>
    </p:extLst>
  </p:cSld>
  <p:clrMapOvr>
    <a:masterClrMapping/>
  </p:clrMapOvr>
  <p:transition/>
  <p:timing/>
</p:sld>
</file>

<file path=ppt/slides/slide46.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4044102712"/>
      </p:ext>
    </p:extLst>
  </p:cSld>
  <p:clrMapOvr>
    <a:masterClrMapping/>
  </p:clrMapOvr>
  <p:transition spd="slow">
    <p:push dir="u"/>
  </p:transition>
  <p:timing/>
</p:sld>
</file>

<file path=ppt/slides/slide5.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pic>
        <p:nvPicPr>
          <p:cNvPr id="2" name="Picture 1" descr="A white background with a few scratches&#10;&#10;Description automatically generated with medium confidence">
            <a:extLst>
              <a:ext uri="{FF2B5EF4-FFF2-40B4-BE49-F238E27FC236}">
                <a16:creationId xmlns:a16="http://schemas.microsoft.com/office/drawing/2014/main" id="{3B3458C1-882D-B1A0-0936-6ECAFCC6EDBA}"/>
              </a:ext>
            </a:extLst>
          </p:cNvPr>
          <p:cNvPicPr>
            <a:picLocks noChangeAspect="1"/>
          </p:cNvPicPr>
          <p:nvPr/>
        </p:nvPicPr>
        <p:blipFill>
          <a:blip r:embed="rId2"/>
          <a:srcRect t="6064" b="9365"/>
          <a:stretch>
            <a:fillRect/>
          </a:stretch>
        </p:blipFill>
        <p:spPr>
          <a:xfrm>
            <a:off x="20" y="1282"/>
            <a:ext cx="12191980" cy="6856718"/>
          </a:xfrm>
          <a:prstGeom prst="rect">
            <a:avLst/>
          </a:prstGeom>
        </p:spPr>
      </p:pic>
      <p:cxnSp>
        <p:nvCxnSpPr>
          <p:cNvPr id="4" name="Straight Connector 3">
            <a:extLst>
              <a:ext uri="{FF2B5EF4-FFF2-40B4-BE49-F238E27FC236}">
                <a16:creationId xmlns:a16="http://schemas.microsoft.com/office/drawing/2014/main" id="{AA0686E1-195A-622F-A206-B98CE223E37B}"/>
              </a:ext>
            </a:extLst>
          </p:cNvPr>
          <p:cNvCxnSpPr/>
          <p:nvPr/>
        </p:nvCxnSpPr>
        <p:spPr>
          <a:xfrm flipH="1">
            <a:off x="117987" y="0"/>
            <a:ext cx="0" cy="6858000"/>
          </a:xfrm>
          <a:prstGeom prst="line">
            <a:avLst/>
          </a:prstGeom>
        </p:spPr>
        <p:style>
          <a:lnRef idx="3">
            <a:schemeClr val="dk1"/>
          </a:lnRef>
          <a:fillRef idx="0">
            <a:schemeClr val="dk1"/>
          </a:fillRef>
          <a:effectRef idx="2">
            <a:schemeClr val="dk1"/>
          </a:effectRef>
          <a:fontRef idx="minor">
            <a:schemeClr val="tx1"/>
          </a:fontRef>
        </p:style>
      </p:cxnSp>
      <p:cxnSp>
        <p:nvCxnSpPr>
          <p:cNvPr id="6" name="Straight Connector 5">
            <a:extLst>
              <a:ext uri="{FF2B5EF4-FFF2-40B4-BE49-F238E27FC236}">
                <a16:creationId xmlns:a16="http://schemas.microsoft.com/office/drawing/2014/main" id="{41F9BAAF-22A8-8A97-AF81-9526DB1386CC}"/>
              </a:ext>
            </a:extLst>
          </p:cNvPr>
          <p:cNvCxnSpPr/>
          <p:nvPr/>
        </p:nvCxnSpPr>
        <p:spPr>
          <a:xfrm>
            <a:off x="0" y="137652"/>
            <a:ext cx="12190476" cy="0"/>
          </a:xfrm>
          <a:prstGeom prst="line">
            <a:avLst/>
          </a:prstGeom>
          <a:ln w="19050"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0" name="Straight Connector 9">
            <a:extLst>
              <a:ext uri="{FF2B5EF4-FFF2-40B4-BE49-F238E27FC236}">
                <a16:creationId xmlns:a16="http://schemas.microsoft.com/office/drawing/2014/main" id="{EC06F25A-98A7-767A-8835-E08E90BFFFA2}"/>
              </a:ext>
            </a:extLst>
          </p:cNvPr>
          <p:cNvCxnSpPr/>
          <p:nvPr/>
        </p:nvCxnSpPr>
        <p:spPr>
          <a:xfrm flipH="1">
            <a:off x="12074013" y="0"/>
            <a:ext cx="0" cy="6858000"/>
          </a:xfrm>
          <a:prstGeom prst="line">
            <a:avLst/>
          </a:prstGeom>
        </p:spPr>
        <p:style>
          <a:lnRef idx="3">
            <a:schemeClr val="dk1"/>
          </a:lnRef>
          <a:fillRef idx="0">
            <a:schemeClr val="dk1"/>
          </a:fillRef>
          <a:effectRef idx="2">
            <a:schemeClr val="dk1"/>
          </a:effectRef>
          <a:fontRef idx="minor">
            <a:schemeClr val="tx1"/>
          </a:fontRef>
        </p:style>
      </p:cxnSp>
      <p:cxnSp>
        <p:nvCxnSpPr>
          <p:cNvPr id="12" name="Straight Connector 11">
            <a:extLst>
              <a:ext uri="{FF2B5EF4-FFF2-40B4-BE49-F238E27FC236}">
                <a16:creationId xmlns:a16="http://schemas.microsoft.com/office/drawing/2014/main" id="{F3AD2F83-2FD6-AE8B-4895-62431871B826}"/>
              </a:ext>
            </a:extLst>
          </p:cNvPr>
          <p:cNvCxnSpPr/>
          <p:nvPr/>
        </p:nvCxnSpPr>
        <p:spPr>
          <a:xfrm>
            <a:off x="0" y="6720348"/>
            <a:ext cx="12192000" cy="0"/>
          </a:xfrm>
          <a:prstGeom prst="line">
            <a:avLst/>
          </a:prstGeom>
          <a:ln w="19050"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3" name="Rectangle 2"/>
          <p:cNvSpPr/>
          <p:nvPr/>
        </p:nvSpPr>
        <p:spPr>
          <a:xfrm>
            <a:off x="235955" y="274023"/>
            <a:ext cx="11720072" cy="6175473"/>
          </a:xfrm>
          <a:prstGeom prst="rect">
            <a:avLst/>
          </a:prstGeom>
        </p:spPr>
        <p:txBody>
          <a:bodyPr wrap="square">
            <a:spAutoFit/>
          </a:bodyPr>
          <a:lstStyle/>
          <a:p>
            <a:pPr algn="just">
              <a:lnSpc>
                <a:spcPct val="150000"/>
              </a:lnSpc>
              <a:spcAft>
                <a:spcPct val="0"/>
              </a:spcAft>
            </a:pPr>
            <a:r>
              <a:rPr lang="en-US" sz="5400" b="1" smtClean="0">
                <a:solidFill>
                  <a:srgbClr val="7030A0"/>
                </a:solidFill>
                <a:latin typeface="Times New Roman" panose="02020603050405020304" pitchFamily="18" charset="0"/>
                <a:ea typeface="Calibri" panose="020f0502020204030204" pitchFamily="34" charset="0"/>
                <a:cs typeface="Times New Roman" panose="02020603050405020304" pitchFamily="18" charset="0"/>
              </a:rPr>
              <a:t>2</a:t>
            </a:r>
            <a:r>
              <a:rPr lang="en-US" sz="5400" b="1">
                <a:solidFill>
                  <a:srgbClr val="7030A0"/>
                </a:solidFill>
                <a:latin typeface="Times New Roman" panose="02020603050405020304" pitchFamily="18" charset="0"/>
                <a:ea typeface="Calibri" panose="020f0502020204030204" pitchFamily="34" charset="0"/>
                <a:cs typeface="Times New Roman" panose="02020603050405020304" pitchFamily="18" charset="0"/>
              </a:rPr>
              <a:t>.</a:t>
            </a:r>
            <a:r>
              <a:rPr lang="en-US" sz="5400">
                <a:solidFill>
                  <a:srgbClr val="7030A0"/>
                </a:solidFill>
                <a:latin typeface="Times New Roman" panose="02020603050405020304" pitchFamily="18" charset="0"/>
                <a:ea typeface="Calibri" panose="020f0502020204030204" pitchFamily="34" charset="0"/>
                <a:cs typeface="Times New Roman" panose="02020603050405020304" pitchFamily="18" charset="0"/>
              </a:rPr>
              <a:t> Mừng vui lên anh em Người bổ sức cho người. Mừng vui lên anh em này vầng hồng đang tới. Người cứu chữa mù què, người điếc lắng tai nghe, muôn dân nghèo được sống no thỏa thuê</a:t>
            </a:r>
            <a:r>
              <a:rPr lang="en-US" sz="5400" smtClean="0">
                <a:solidFill>
                  <a:srgbClr val="7030A0"/>
                </a:solidFill>
                <a:latin typeface="Times New Roman" panose="02020603050405020304" pitchFamily="18" charset="0"/>
                <a:ea typeface="Calibri" panose="020f0502020204030204" pitchFamily="34" charset="0"/>
                <a:cs typeface="Times New Roman" panose="02020603050405020304" pitchFamily="18" charset="0"/>
              </a:rPr>
              <a:t>.</a:t>
            </a:r>
            <a:endParaRPr lang="en-US" sz="5400">
              <a:solidFill>
                <a:srgbClr val="7030A0"/>
              </a:solidFill>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647186"/>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sld>
</file>

<file path=ppt/slides/slide6.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pic>
        <p:nvPicPr>
          <p:cNvPr id="2" name="Picture 1" descr="A white background with a few scratches&#10;&#10;Description automatically generated with medium confidence">
            <a:extLst>
              <a:ext uri="{FF2B5EF4-FFF2-40B4-BE49-F238E27FC236}">
                <a16:creationId xmlns:a16="http://schemas.microsoft.com/office/drawing/2014/main" id="{3B3458C1-882D-B1A0-0936-6ECAFCC6EDBA}"/>
              </a:ext>
            </a:extLst>
          </p:cNvPr>
          <p:cNvPicPr>
            <a:picLocks noChangeAspect="1"/>
          </p:cNvPicPr>
          <p:nvPr/>
        </p:nvPicPr>
        <p:blipFill>
          <a:blip r:embed="rId2"/>
          <a:srcRect t="6064" b="9365"/>
          <a:stretch>
            <a:fillRect/>
          </a:stretch>
        </p:blipFill>
        <p:spPr>
          <a:xfrm>
            <a:off x="20" y="1282"/>
            <a:ext cx="12191980" cy="6856718"/>
          </a:xfrm>
          <a:prstGeom prst="rect">
            <a:avLst/>
          </a:prstGeom>
        </p:spPr>
      </p:pic>
      <p:cxnSp>
        <p:nvCxnSpPr>
          <p:cNvPr id="4" name="Straight Connector 3">
            <a:extLst>
              <a:ext uri="{FF2B5EF4-FFF2-40B4-BE49-F238E27FC236}">
                <a16:creationId xmlns:a16="http://schemas.microsoft.com/office/drawing/2014/main" id="{AA0686E1-195A-622F-A206-B98CE223E37B}"/>
              </a:ext>
            </a:extLst>
          </p:cNvPr>
          <p:cNvCxnSpPr/>
          <p:nvPr/>
        </p:nvCxnSpPr>
        <p:spPr>
          <a:xfrm flipH="1">
            <a:off x="117987" y="0"/>
            <a:ext cx="0" cy="6858000"/>
          </a:xfrm>
          <a:prstGeom prst="line">
            <a:avLst/>
          </a:prstGeom>
        </p:spPr>
        <p:style>
          <a:lnRef idx="3">
            <a:schemeClr val="dk1"/>
          </a:lnRef>
          <a:fillRef idx="0">
            <a:schemeClr val="dk1"/>
          </a:fillRef>
          <a:effectRef idx="2">
            <a:schemeClr val="dk1"/>
          </a:effectRef>
          <a:fontRef idx="minor">
            <a:schemeClr val="tx1"/>
          </a:fontRef>
        </p:style>
      </p:cxnSp>
      <p:cxnSp>
        <p:nvCxnSpPr>
          <p:cNvPr id="6" name="Straight Connector 5">
            <a:extLst>
              <a:ext uri="{FF2B5EF4-FFF2-40B4-BE49-F238E27FC236}">
                <a16:creationId xmlns:a16="http://schemas.microsoft.com/office/drawing/2014/main" id="{41F9BAAF-22A8-8A97-AF81-9526DB1386CC}"/>
              </a:ext>
            </a:extLst>
          </p:cNvPr>
          <p:cNvCxnSpPr/>
          <p:nvPr/>
        </p:nvCxnSpPr>
        <p:spPr>
          <a:xfrm>
            <a:off x="0" y="137652"/>
            <a:ext cx="12190476" cy="0"/>
          </a:xfrm>
          <a:prstGeom prst="line">
            <a:avLst/>
          </a:prstGeom>
          <a:ln w="19050"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0" name="Straight Connector 9">
            <a:extLst>
              <a:ext uri="{FF2B5EF4-FFF2-40B4-BE49-F238E27FC236}">
                <a16:creationId xmlns:a16="http://schemas.microsoft.com/office/drawing/2014/main" id="{EC06F25A-98A7-767A-8835-E08E90BFFFA2}"/>
              </a:ext>
            </a:extLst>
          </p:cNvPr>
          <p:cNvCxnSpPr/>
          <p:nvPr/>
        </p:nvCxnSpPr>
        <p:spPr>
          <a:xfrm flipH="1">
            <a:off x="12074013" y="0"/>
            <a:ext cx="0" cy="6858000"/>
          </a:xfrm>
          <a:prstGeom prst="line">
            <a:avLst/>
          </a:prstGeom>
        </p:spPr>
        <p:style>
          <a:lnRef idx="3">
            <a:schemeClr val="dk1"/>
          </a:lnRef>
          <a:fillRef idx="0">
            <a:schemeClr val="dk1"/>
          </a:fillRef>
          <a:effectRef idx="2">
            <a:schemeClr val="dk1"/>
          </a:effectRef>
          <a:fontRef idx="minor">
            <a:schemeClr val="tx1"/>
          </a:fontRef>
        </p:style>
      </p:cxnSp>
      <p:cxnSp>
        <p:nvCxnSpPr>
          <p:cNvPr id="12" name="Straight Connector 11">
            <a:extLst>
              <a:ext uri="{FF2B5EF4-FFF2-40B4-BE49-F238E27FC236}">
                <a16:creationId xmlns:a16="http://schemas.microsoft.com/office/drawing/2014/main" id="{F3AD2F83-2FD6-AE8B-4895-62431871B826}"/>
              </a:ext>
            </a:extLst>
          </p:cNvPr>
          <p:cNvCxnSpPr/>
          <p:nvPr/>
        </p:nvCxnSpPr>
        <p:spPr>
          <a:xfrm>
            <a:off x="0" y="6720348"/>
            <a:ext cx="12192000" cy="0"/>
          </a:xfrm>
          <a:prstGeom prst="line">
            <a:avLst/>
          </a:prstGeom>
          <a:ln w="19050"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3" name="Rectangle 2"/>
          <p:cNvSpPr/>
          <p:nvPr/>
        </p:nvSpPr>
        <p:spPr>
          <a:xfrm>
            <a:off x="235955" y="274023"/>
            <a:ext cx="11720072" cy="6186309"/>
          </a:xfrm>
          <a:prstGeom prst="rect">
            <a:avLst/>
          </a:prstGeom>
        </p:spPr>
        <p:txBody>
          <a:bodyPr wrap="square">
            <a:spAutoFit/>
          </a:bodyPr>
          <a:lstStyle/>
          <a:p>
            <a:pPr algn="just"/>
            <a:r>
              <a:rPr lang="en-US" sz="6600" b="1" smtClean="0">
                <a:solidFill>
                  <a:srgbClr val="7030A0"/>
                </a:solidFill>
                <a:latin typeface="Times New Roman" panose="02020603050405020304" pitchFamily="18" charset="0"/>
                <a:ea typeface="Calibri" panose="020f0502020204030204" pitchFamily="34" charset="0"/>
              </a:rPr>
              <a:t>ĐK</a:t>
            </a:r>
            <a:r>
              <a:rPr lang="en-US" sz="6600" b="1">
                <a:solidFill>
                  <a:srgbClr val="7030A0"/>
                </a:solidFill>
                <a:latin typeface="Times New Roman" panose="02020603050405020304" pitchFamily="18" charset="0"/>
                <a:ea typeface="Calibri" panose="020f0502020204030204" pitchFamily="34" charset="0"/>
              </a:rPr>
              <a:t>:</a:t>
            </a:r>
            <a:r>
              <a:rPr lang="en-US" sz="6600">
                <a:solidFill>
                  <a:srgbClr val="7030A0"/>
                </a:solidFill>
                <a:latin typeface="Times New Roman" panose="02020603050405020304" pitchFamily="18" charset="0"/>
                <a:ea typeface="Calibri" panose="020f0502020204030204" pitchFamily="34" charset="0"/>
              </a:rPr>
              <a:t> </a:t>
            </a:r>
            <a:r>
              <a:rPr lang="en-US" sz="6600" i="1">
                <a:solidFill>
                  <a:srgbClr val="7030A0"/>
                </a:solidFill>
                <a:latin typeface="Times New Roman" panose="02020603050405020304" pitchFamily="18" charset="0"/>
                <a:ea typeface="Calibri" panose="020f0502020204030204" pitchFamily="34" charset="0"/>
              </a:rPr>
              <a:t>Mừng vui lên anh em vì Chúa đến cứu đời, Chúa đến cứu đời ngày hồng ân thắm tươi. Mừng vui lên anh em vì Chúa đến cứu đời, Chúa đến cứu đời, ngày tình thương sáng ngời.</a:t>
            </a:r>
            <a:endParaRPr lang="en-US" sz="6600">
              <a:solidFill>
                <a:srgbClr val="7030A0"/>
              </a:solidFill>
            </a:endParaRPr>
          </a:p>
        </p:txBody>
      </p:sp>
    </p:spTree>
    <p:extLst>
      <p:ext uri="{BB962C8B-B14F-4D97-AF65-F5344CB8AC3E}">
        <p14:creationId xmlns:p14="http://schemas.microsoft.com/office/powerpoint/2010/main" val="2665103609"/>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sld>
</file>

<file path=ppt/slides/slide7.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pic>
        <p:nvPicPr>
          <p:cNvPr id="2" name="Picture 1" descr="A white background with a few scratches&#10;&#10;Description automatically generated with medium confidence">
            <a:extLst>
              <a:ext uri="{FF2B5EF4-FFF2-40B4-BE49-F238E27FC236}">
                <a16:creationId xmlns:a16="http://schemas.microsoft.com/office/drawing/2014/main" id="{3B3458C1-882D-B1A0-0936-6ECAFCC6EDBA}"/>
              </a:ext>
            </a:extLst>
          </p:cNvPr>
          <p:cNvPicPr>
            <a:picLocks noChangeAspect="1"/>
          </p:cNvPicPr>
          <p:nvPr/>
        </p:nvPicPr>
        <p:blipFill>
          <a:blip r:embed="rId2"/>
          <a:srcRect t="6064" b="9365"/>
          <a:stretch>
            <a:fillRect/>
          </a:stretch>
        </p:blipFill>
        <p:spPr>
          <a:xfrm>
            <a:off x="20" y="1282"/>
            <a:ext cx="12191980" cy="6856718"/>
          </a:xfrm>
          <a:prstGeom prst="rect">
            <a:avLst/>
          </a:prstGeom>
        </p:spPr>
      </p:pic>
      <p:cxnSp>
        <p:nvCxnSpPr>
          <p:cNvPr id="4" name="Straight Connector 3">
            <a:extLst>
              <a:ext uri="{FF2B5EF4-FFF2-40B4-BE49-F238E27FC236}">
                <a16:creationId xmlns:a16="http://schemas.microsoft.com/office/drawing/2014/main" id="{AA0686E1-195A-622F-A206-B98CE223E37B}"/>
              </a:ext>
            </a:extLst>
          </p:cNvPr>
          <p:cNvCxnSpPr/>
          <p:nvPr/>
        </p:nvCxnSpPr>
        <p:spPr>
          <a:xfrm flipH="1">
            <a:off x="117987" y="0"/>
            <a:ext cx="0" cy="6858000"/>
          </a:xfrm>
          <a:prstGeom prst="line">
            <a:avLst/>
          </a:prstGeom>
        </p:spPr>
        <p:style>
          <a:lnRef idx="3">
            <a:schemeClr val="dk1"/>
          </a:lnRef>
          <a:fillRef idx="0">
            <a:schemeClr val="dk1"/>
          </a:fillRef>
          <a:effectRef idx="2">
            <a:schemeClr val="dk1"/>
          </a:effectRef>
          <a:fontRef idx="minor">
            <a:schemeClr val="tx1"/>
          </a:fontRef>
        </p:style>
      </p:cxnSp>
      <p:cxnSp>
        <p:nvCxnSpPr>
          <p:cNvPr id="6" name="Straight Connector 5">
            <a:extLst>
              <a:ext uri="{FF2B5EF4-FFF2-40B4-BE49-F238E27FC236}">
                <a16:creationId xmlns:a16="http://schemas.microsoft.com/office/drawing/2014/main" id="{41F9BAAF-22A8-8A97-AF81-9526DB1386CC}"/>
              </a:ext>
            </a:extLst>
          </p:cNvPr>
          <p:cNvCxnSpPr/>
          <p:nvPr/>
        </p:nvCxnSpPr>
        <p:spPr>
          <a:xfrm>
            <a:off x="0" y="137652"/>
            <a:ext cx="12190476" cy="0"/>
          </a:xfrm>
          <a:prstGeom prst="line">
            <a:avLst/>
          </a:prstGeom>
          <a:ln w="19050"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0" name="Straight Connector 9">
            <a:extLst>
              <a:ext uri="{FF2B5EF4-FFF2-40B4-BE49-F238E27FC236}">
                <a16:creationId xmlns:a16="http://schemas.microsoft.com/office/drawing/2014/main" id="{EC06F25A-98A7-767A-8835-E08E90BFFFA2}"/>
              </a:ext>
            </a:extLst>
          </p:cNvPr>
          <p:cNvCxnSpPr/>
          <p:nvPr/>
        </p:nvCxnSpPr>
        <p:spPr>
          <a:xfrm flipH="1">
            <a:off x="12074013" y="0"/>
            <a:ext cx="0" cy="6858000"/>
          </a:xfrm>
          <a:prstGeom prst="line">
            <a:avLst/>
          </a:prstGeom>
        </p:spPr>
        <p:style>
          <a:lnRef idx="3">
            <a:schemeClr val="dk1"/>
          </a:lnRef>
          <a:fillRef idx="0">
            <a:schemeClr val="dk1"/>
          </a:fillRef>
          <a:effectRef idx="2">
            <a:schemeClr val="dk1"/>
          </a:effectRef>
          <a:fontRef idx="minor">
            <a:schemeClr val="tx1"/>
          </a:fontRef>
        </p:style>
      </p:cxnSp>
      <p:cxnSp>
        <p:nvCxnSpPr>
          <p:cNvPr id="12" name="Straight Connector 11">
            <a:extLst>
              <a:ext uri="{FF2B5EF4-FFF2-40B4-BE49-F238E27FC236}">
                <a16:creationId xmlns:a16="http://schemas.microsoft.com/office/drawing/2014/main" id="{F3AD2F83-2FD6-AE8B-4895-62431871B826}"/>
              </a:ext>
            </a:extLst>
          </p:cNvPr>
          <p:cNvCxnSpPr/>
          <p:nvPr/>
        </p:nvCxnSpPr>
        <p:spPr>
          <a:xfrm>
            <a:off x="0" y="6720348"/>
            <a:ext cx="12192000" cy="0"/>
          </a:xfrm>
          <a:prstGeom prst="line">
            <a:avLst/>
          </a:prstGeom>
          <a:ln w="19050"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3" name="Rectangle 2"/>
          <p:cNvSpPr/>
          <p:nvPr/>
        </p:nvSpPr>
        <p:spPr>
          <a:xfrm>
            <a:off x="235955" y="274023"/>
            <a:ext cx="11720072" cy="6175473"/>
          </a:xfrm>
          <a:prstGeom prst="rect">
            <a:avLst/>
          </a:prstGeom>
        </p:spPr>
        <p:txBody>
          <a:bodyPr wrap="square">
            <a:spAutoFit/>
          </a:bodyPr>
          <a:lstStyle/>
          <a:p>
            <a:pPr algn="just">
              <a:lnSpc>
                <a:spcPct val="150000"/>
              </a:lnSpc>
              <a:spcAft>
                <a:spcPct val="0"/>
              </a:spcAft>
            </a:pPr>
            <a:r>
              <a:rPr lang="en-US" sz="5400" b="1" smtClean="0">
                <a:solidFill>
                  <a:srgbClr val="7030A0"/>
                </a:solidFill>
                <a:latin typeface="Times New Roman" panose="02020603050405020304" pitchFamily="18" charset="0"/>
                <a:ea typeface="Calibri" panose="020f0502020204030204" pitchFamily="34" charset="0"/>
                <a:cs typeface="Times New Roman" panose="02020603050405020304" pitchFamily="18" charset="0"/>
              </a:rPr>
              <a:t>3</a:t>
            </a:r>
            <a:r>
              <a:rPr lang="en-US" sz="5400" b="1">
                <a:solidFill>
                  <a:srgbClr val="7030A0"/>
                </a:solidFill>
                <a:latin typeface="Times New Roman" panose="02020603050405020304" pitchFamily="18" charset="0"/>
                <a:ea typeface="Calibri" panose="020f0502020204030204" pitchFamily="34" charset="0"/>
                <a:cs typeface="Times New Roman" panose="02020603050405020304" pitchFamily="18" charset="0"/>
              </a:rPr>
              <a:t>.</a:t>
            </a:r>
            <a:r>
              <a:rPr lang="en-US" sz="5400">
                <a:solidFill>
                  <a:srgbClr val="7030A0"/>
                </a:solidFill>
                <a:latin typeface="Times New Roman" panose="02020603050405020304" pitchFamily="18" charset="0"/>
                <a:ea typeface="Calibri" panose="020f0502020204030204" pitchFamily="34" charset="0"/>
                <a:cs typeface="Times New Roman" panose="02020603050405020304" pitchFamily="18" charset="0"/>
              </a:rPr>
              <a:t> Mừng vui lên anh em, Người cứu thoát con người. Mừng vui lên anh em, Người tận diệt tội lỗi. Người đến để minh oan, Người phá vỡ mưu toan, muôn muôn người được sống vui hợp hoan</a:t>
            </a:r>
            <a:r>
              <a:rPr lang="en-US" sz="5400" smtClean="0">
                <a:solidFill>
                  <a:srgbClr val="7030A0"/>
                </a:solidFill>
                <a:latin typeface="Times New Roman" panose="02020603050405020304" pitchFamily="18" charset="0"/>
                <a:ea typeface="Calibri" panose="020f0502020204030204" pitchFamily="34" charset="0"/>
                <a:cs typeface="Times New Roman" panose="02020603050405020304" pitchFamily="18" charset="0"/>
              </a:rPr>
              <a:t>.</a:t>
            </a:r>
            <a:endParaRPr lang="en-US" sz="5400">
              <a:solidFill>
                <a:srgbClr val="7030A0"/>
              </a:solidFill>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02112632"/>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sld>
</file>

<file path=ppt/slides/slide8.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pic>
        <p:nvPicPr>
          <p:cNvPr id="2" name="Picture 1" descr="A white background with a few scratches&#10;&#10;Description automatically generated with medium confidence">
            <a:extLst>
              <a:ext uri="{FF2B5EF4-FFF2-40B4-BE49-F238E27FC236}">
                <a16:creationId xmlns:a16="http://schemas.microsoft.com/office/drawing/2014/main" id="{3B3458C1-882D-B1A0-0936-6ECAFCC6EDBA}"/>
              </a:ext>
            </a:extLst>
          </p:cNvPr>
          <p:cNvPicPr>
            <a:picLocks noChangeAspect="1"/>
          </p:cNvPicPr>
          <p:nvPr/>
        </p:nvPicPr>
        <p:blipFill>
          <a:blip r:embed="rId2"/>
          <a:srcRect t="6064" b="9365"/>
          <a:stretch>
            <a:fillRect/>
          </a:stretch>
        </p:blipFill>
        <p:spPr>
          <a:xfrm>
            <a:off x="20" y="1282"/>
            <a:ext cx="12191980" cy="6856718"/>
          </a:xfrm>
          <a:prstGeom prst="rect">
            <a:avLst/>
          </a:prstGeom>
        </p:spPr>
      </p:pic>
      <p:cxnSp>
        <p:nvCxnSpPr>
          <p:cNvPr id="4" name="Straight Connector 3">
            <a:extLst>
              <a:ext uri="{FF2B5EF4-FFF2-40B4-BE49-F238E27FC236}">
                <a16:creationId xmlns:a16="http://schemas.microsoft.com/office/drawing/2014/main" id="{AA0686E1-195A-622F-A206-B98CE223E37B}"/>
              </a:ext>
            </a:extLst>
          </p:cNvPr>
          <p:cNvCxnSpPr/>
          <p:nvPr/>
        </p:nvCxnSpPr>
        <p:spPr>
          <a:xfrm flipH="1">
            <a:off x="117987" y="0"/>
            <a:ext cx="0" cy="6858000"/>
          </a:xfrm>
          <a:prstGeom prst="line">
            <a:avLst/>
          </a:prstGeom>
        </p:spPr>
        <p:style>
          <a:lnRef idx="3">
            <a:schemeClr val="dk1"/>
          </a:lnRef>
          <a:fillRef idx="0">
            <a:schemeClr val="dk1"/>
          </a:fillRef>
          <a:effectRef idx="2">
            <a:schemeClr val="dk1"/>
          </a:effectRef>
          <a:fontRef idx="minor">
            <a:schemeClr val="tx1"/>
          </a:fontRef>
        </p:style>
      </p:cxnSp>
      <p:cxnSp>
        <p:nvCxnSpPr>
          <p:cNvPr id="6" name="Straight Connector 5">
            <a:extLst>
              <a:ext uri="{FF2B5EF4-FFF2-40B4-BE49-F238E27FC236}">
                <a16:creationId xmlns:a16="http://schemas.microsoft.com/office/drawing/2014/main" id="{41F9BAAF-22A8-8A97-AF81-9526DB1386CC}"/>
              </a:ext>
            </a:extLst>
          </p:cNvPr>
          <p:cNvCxnSpPr/>
          <p:nvPr/>
        </p:nvCxnSpPr>
        <p:spPr>
          <a:xfrm>
            <a:off x="0" y="137652"/>
            <a:ext cx="12190476" cy="0"/>
          </a:xfrm>
          <a:prstGeom prst="line">
            <a:avLst/>
          </a:prstGeom>
          <a:ln w="19050"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0" name="Straight Connector 9">
            <a:extLst>
              <a:ext uri="{FF2B5EF4-FFF2-40B4-BE49-F238E27FC236}">
                <a16:creationId xmlns:a16="http://schemas.microsoft.com/office/drawing/2014/main" id="{EC06F25A-98A7-767A-8835-E08E90BFFFA2}"/>
              </a:ext>
            </a:extLst>
          </p:cNvPr>
          <p:cNvCxnSpPr/>
          <p:nvPr/>
        </p:nvCxnSpPr>
        <p:spPr>
          <a:xfrm flipH="1">
            <a:off x="12074013" y="0"/>
            <a:ext cx="0" cy="6858000"/>
          </a:xfrm>
          <a:prstGeom prst="line">
            <a:avLst/>
          </a:prstGeom>
        </p:spPr>
        <p:style>
          <a:lnRef idx="3">
            <a:schemeClr val="dk1"/>
          </a:lnRef>
          <a:fillRef idx="0">
            <a:schemeClr val="dk1"/>
          </a:fillRef>
          <a:effectRef idx="2">
            <a:schemeClr val="dk1"/>
          </a:effectRef>
          <a:fontRef idx="minor">
            <a:schemeClr val="tx1"/>
          </a:fontRef>
        </p:style>
      </p:cxnSp>
      <p:cxnSp>
        <p:nvCxnSpPr>
          <p:cNvPr id="12" name="Straight Connector 11">
            <a:extLst>
              <a:ext uri="{FF2B5EF4-FFF2-40B4-BE49-F238E27FC236}">
                <a16:creationId xmlns:a16="http://schemas.microsoft.com/office/drawing/2014/main" id="{F3AD2F83-2FD6-AE8B-4895-62431871B826}"/>
              </a:ext>
            </a:extLst>
          </p:cNvPr>
          <p:cNvCxnSpPr/>
          <p:nvPr/>
        </p:nvCxnSpPr>
        <p:spPr>
          <a:xfrm>
            <a:off x="0" y="6720348"/>
            <a:ext cx="12192000" cy="0"/>
          </a:xfrm>
          <a:prstGeom prst="line">
            <a:avLst/>
          </a:prstGeom>
          <a:ln w="19050"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3" name="Rectangle 2"/>
          <p:cNvSpPr/>
          <p:nvPr/>
        </p:nvSpPr>
        <p:spPr>
          <a:xfrm>
            <a:off x="235955" y="274023"/>
            <a:ext cx="11720072" cy="6186309"/>
          </a:xfrm>
          <a:prstGeom prst="rect">
            <a:avLst/>
          </a:prstGeom>
        </p:spPr>
        <p:txBody>
          <a:bodyPr wrap="square">
            <a:spAutoFit/>
          </a:bodyPr>
          <a:lstStyle/>
          <a:p>
            <a:pPr algn="just"/>
            <a:r>
              <a:rPr lang="en-US" sz="6600" b="1" smtClean="0">
                <a:solidFill>
                  <a:srgbClr val="7030A0"/>
                </a:solidFill>
                <a:latin typeface="Times New Roman" panose="02020603050405020304" pitchFamily="18" charset="0"/>
                <a:ea typeface="Calibri" panose="020f0502020204030204" pitchFamily="34" charset="0"/>
              </a:rPr>
              <a:t>ĐK</a:t>
            </a:r>
            <a:r>
              <a:rPr lang="en-US" sz="6600" b="1">
                <a:solidFill>
                  <a:srgbClr val="7030A0"/>
                </a:solidFill>
                <a:latin typeface="Times New Roman" panose="02020603050405020304" pitchFamily="18" charset="0"/>
                <a:ea typeface="Calibri" panose="020f0502020204030204" pitchFamily="34" charset="0"/>
              </a:rPr>
              <a:t>:</a:t>
            </a:r>
            <a:r>
              <a:rPr lang="en-US" sz="6600">
                <a:solidFill>
                  <a:srgbClr val="7030A0"/>
                </a:solidFill>
                <a:latin typeface="Times New Roman" panose="02020603050405020304" pitchFamily="18" charset="0"/>
                <a:ea typeface="Calibri" panose="020f0502020204030204" pitchFamily="34" charset="0"/>
              </a:rPr>
              <a:t> </a:t>
            </a:r>
            <a:r>
              <a:rPr lang="en-US" sz="6600" i="1">
                <a:solidFill>
                  <a:srgbClr val="7030A0"/>
                </a:solidFill>
                <a:latin typeface="Times New Roman" panose="02020603050405020304" pitchFamily="18" charset="0"/>
                <a:ea typeface="Calibri" panose="020f0502020204030204" pitchFamily="34" charset="0"/>
              </a:rPr>
              <a:t>Mừng vui lên anh em vì Chúa đến cứu đời, Chúa đến cứu đời ngày hồng ân thắm tươi. Mừng vui lên anh em vì Chúa đến cứu đời, Chúa đến cứu đời, ngày tình thương sáng ngời.</a:t>
            </a:r>
            <a:endParaRPr lang="en-US" sz="6600">
              <a:solidFill>
                <a:srgbClr val="7030A0"/>
              </a:solidFill>
            </a:endParaRPr>
          </a:p>
        </p:txBody>
      </p:sp>
    </p:spTree>
    <p:extLst>
      <p:ext uri="{BB962C8B-B14F-4D97-AF65-F5344CB8AC3E}">
        <p14:creationId xmlns:p14="http://schemas.microsoft.com/office/powerpoint/2010/main" val="2794467373"/>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sld>
</file>

<file path=ppt/slides/slide9.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922735139"/>
      </p:ext>
    </p:extLst>
  </p:cSld>
  <p:clrMapOvr>
    <a:masterClrMapping/>
  </p:clrMapOvr>
  <p:transition spd="slow">
    <p:push dir="u"/>
  </p:transition>
  <p:timing/>
</p:sld>
</file>

<file path=ppt/tags/tag1.xml><?xml version="1.0" encoding="utf-8"?>
<p:tagLst xmlns:p="http://schemas.openxmlformats.org/presentationml/2006/main">
  <p:tag name="AS_NET" val="4.0.30319.42000"/>
  <p:tag name="AS_OS" val="Microsoft Windows NT 10.0.14393.0"/>
  <p:tag name="AS_RELEASE_DATE" val="2019.12.14"/>
  <p:tag name="AS_TITLE" val="Aspose.Slides for .NET 4.0 Client Profile"/>
  <p:tag name="AS_VERSION" val="19.12"/>
</p:tagLst>
</file>

<file path=ppt/theme/_rels/theme2.xml.rels>&#65279;<?xml version="1.0" encoding="utf-8" standalone="yes"?><Relationships xmlns="http://schemas.openxmlformats.org/package/2006/relationships"><Relationship Id="rId1" Type="http://schemas.openxmlformats.org/officeDocument/2006/relationships/image" Target="../media/image2.jpeg" /></Relationships>
</file>

<file path=ppt/theme/theme1.xml><?xml version="1.0" encoding="utf-8"?>
<a:theme xmlns:r="http://schemas.openxmlformats.org/officeDocument/2006/relationships"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Arial"/>
        <a:cs typeface="Arial"/>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Arial"/>
        <a:cs typeface="Arial"/>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r="http://schemas.openxmlformats.org/officeDocument/2006/relationships"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Arial"/>
        <a:cs typeface="Arial"/>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Arial"/>
        <a:cs typeface="Arial"/>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r:embed="rId1">
            <a:duotone>
              <a:schemeClr val="phClr">
                <a:tint val="95000"/>
              </a:schemeClr>
              <a:schemeClr val="phClr">
                <a:shade val="92000"/>
                <a:satMod val="115000"/>
              </a:schemeClr>
            </a:duotone>
          </a:blip>
          <a:tile tx="0" ty="0" sx="60000" sy="60000" flip="none" algn="tl"/>
        </a:blipFill>
      </a:bgFillStyleLst>
    </a:fmtScheme>
  </a:themeElements>
  <a:objectDefaults/>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vt="http://schemas.openxmlformats.org/officeDocument/2006/docPropsVTypes" xmlns="http://schemas.openxmlformats.org/officeDocument/2006/extended-properties">
  <Template>Facet</Template>
  <Company/>
  <PresentationFormat>Widescreen</PresentationFormat>
  <Paragraphs>44</Paragraphs>
  <Slides>46</Slides>
  <Notes>0</Notes>
  <TotalTime>104</TotalTime>
  <HiddenSlides>0</HiddenSlides>
  <MMClips>0</MMClips>
  <ScaleCrop>0</ScaleCrop>
  <HeadingPairs>
    <vt:vector baseType="variant" size="6">
      <vt:variant>
        <vt:lpstr>Fonts used</vt:lpstr>
      </vt:variant>
      <vt:variant>
        <vt:i4>9</vt:i4>
      </vt:variant>
      <vt:variant>
        <vt:lpstr>Theme</vt:lpstr>
      </vt:variant>
      <vt:variant>
        <vt:i4>1</vt:i4>
      </vt:variant>
      <vt:variant>
        <vt:lpstr>Slide Titles</vt:lpstr>
      </vt:variant>
      <vt:variant>
        <vt:i4>46</vt:i4>
      </vt:variant>
    </vt:vector>
  </HeadingPairs>
  <TitlesOfParts>
    <vt:vector baseType="lpstr" size="56">
      <vt:lpstr>Arial</vt:lpstr>
      <vt:lpstr>Trebuchet MS</vt:lpstr>
      <vt:lpstr>Wingdings 3</vt:lpstr>
      <vt:lpstr>Century Gothic</vt:lpstr>
      <vt:lpstr>Garamond</vt:lpstr>
      <vt:lpstr>Times New Roman</vt:lpstr>
      <vt:lpstr>Calibri</vt:lpstr>
      <vt:lpstr>Aptos</vt:lpstr>
      <vt:lpstr>Verdana</vt:lpstr>
      <vt:lpstr>Facet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VUI LÊN (HẢI TRIỀU)</vt:lpstr>
      <vt:lpstr>PowerPoint Presentation</vt:lpstr>
      <vt:lpstr>PowerPoint Presentation</vt:lpstr>
      <vt:lpstr>PowerPoint Presentation</vt:lpstr>
      <vt:lpstr>PowerPoint Presentation</vt:lpstr>
      <vt:lpstr>PowerPoint Presentation</vt:lpstr>
      <vt:lpstr>PowerPoint Presentation</vt:lpstr>
    </vt:vector>
  </TitlesOfParts>
  <LinksUpToDate>0</LinksUpToDate>
  <SharedDoc>0</SharedDoc>
  <HyperlinksChanged>0</HyperlinksChanged>
  <Application>Aspose.Slides for .NET</Application>
  <AppVersion>19.1200</AppVersion>
</Properties>
</file>

<file path=docProps/core.xml><?xml version="1.0" encoding="utf-8"?>
<cp:coreProperties xmlns:dc="http://purl.org/dc/elements/1.1/" xmlns:dcterms="http://purl.org/dc/terms/" xmlns:dcmitype="http://purl.org/dc/dcmitype/" xmlns:xsi="http://www.w3.org/2001/XMLSchema-instance" xmlns:cp="http://schemas.openxmlformats.org/package/2006/metadata/core-properties">
  <dc:title>PowerPoint Presentation</dc:title>
  <dc:creator>Windows User</dc:creator>
  <cp:lastModifiedBy>Phong Thu</cp:lastModifiedBy>
  <cp:revision>40</cp:revision>
  <dcterms:created xsi:type="dcterms:W3CDTF">2024-12-05T15:23:36Z</dcterms:created>
  <dcterms:modified xsi:type="dcterms:W3CDTF">2025-12-08T09:03:39Z</dcterms:modified>
</cp:coreProperties>
</file>