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Lst>
  <p:sldIdLst>
    <p:sldId id="256" r:id="rId7"/>
    <p:sldId id="257" r:id="rId8"/>
    <p:sldId id="258" r:id="rId9"/>
    <p:sldId id="259" r:id="rId10"/>
    <p:sldId id="260" r:id="rId11"/>
    <p:sldId id="261" r:id="rId12"/>
    <p:sldId id="262" r:id="rId13"/>
    <p:sldId id="263" r:id="rId14"/>
    <p:sldId id="264" r:id="rId15"/>
    <p:sldId id="265" r:id="rId16"/>
    <p:sldId id="267" r:id="rId17"/>
    <p:sldId id="266" r:id="rId18"/>
    <p:sldId id="268" r:id="rId19"/>
    <p:sldId id="269" r:id="rId20"/>
    <p:sldId id="270" r:id="rId21"/>
    <p:sldId id="271" r:id="rId22"/>
    <p:sldId id="272" r:id="rId23"/>
    <p:sldId id="273" r:id="rId24"/>
    <p:sldId id="274" r:id="rId25"/>
    <p:sldId id="300" r:id="rId26"/>
    <p:sldId id="293" r:id="rId27"/>
    <p:sldId id="294" r:id="rId28"/>
    <p:sldId id="295" r:id="rId29"/>
    <p:sldId id="296" r:id="rId30"/>
    <p:sldId id="297" r:id="rId31"/>
    <p:sldId id="298" r:id="rId32"/>
    <p:sldId id="299" r:id="rId33"/>
    <p:sldId id="275" r:id="rId34"/>
    <p:sldId id="276" r:id="rId35"/>
    <p:sldId id="277" r:id="rId36"/>
    <p:sldId id="278" r:id="rId37"/>
    <p:sldId id="279" r:id="rId38"/>
    <p:sldId id="280" r:id="rId39"/>
    <p:sldId id="281" r:id="rId40"/>
    <p:sldId id="282" r:id="rId41"/>
    <p:sldId id="283" r:id="rId42"/>
    <p:sldId id="284" r:id="rId43"/>
    <p:sldId id="285" r:id="rId44"/>
    <p:sldId id="286" r:id="rId45"/>
    <p:sldId id="287" r:id="rId46"/>
    <p:sldId id="288" r:id="rId47"/>
    <p:sldId id="289" r:id="rId48"/>
    <p:sldId id="290" r:id="rId49"/>
    <p:sldId id="291" r:id="rId50"/>
    <p:sldId id="292"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4" d="100"/>
          <a:sy n="64" d="100"/>
        </p:scale>
        <p:origin x="680"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668D2A5-C13E-4009-A084-536ED6669348}" type="datetimeFigureOut">
              <a:rPr lang="en-US" smtClean="0"/>
              <a:t>12/29/2025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0A671F-594B-4C4A-856C-445CECAFDD8E}" type="slidenum">
              <a:rPr lang="en-US" smtClean="0"/>
              <a:t>‹#›</a:t>
            </a:fld>
            <a:endParaRPr lang="en-US"/>
          </a:p>
        </p:txBody>
      </p:sp>
    </p:spTree>
    <p:extLst>
      <p:ext uri="{BB962C8B-B14F-4D97-AF65-F5344CB8AC3E}">
        <p14:creationId xmlns:p14="http://schemas.microsoft.com/office/powerpoint/2010/main" val="885575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68D2A5-C13E-4009-A084-536ED6669348}" type="datetimeFigureOut">
              <a:rPr lang="en-US" smtClean="0"/>
              <a:t>12/29/2025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0A671F-594B-4C4A-856C-445CECAFDD8E}" type="slidenum">
              <a:rPr lang="en-US" smtClean="0"/>
              <a:t>‹#›</a:t>
            </a:fld>
            <a:endParaRPr lang="en-US"/>
          </a:p>
        </p:txBody>
      </p:sp>
    </p:spTree>
    <p:extLst>
      <p:ext uri="{BB962C8B-B14F-4D97-AF65-F5344CB8AC3E}">
        <p14:creationId xmlns:p14="http://schemas.microsoft.com/office/powerpoint/2010/main" val="2435819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668D2A5-C13E-4009-A084-536ED6669348}" type="datetimeFigureOut">
              <a:rPr lang="en-US" smtClean="0"/>
              <a:t>12/29/2025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0A671F-594B-4C4A-856C-445CECAFDD8E}" type="slidenum">
              <a:rPr lang="en-US" smtClean="0"/>
              <a:t>‹#›</a:t>
            </a:fld>
            <a:endParaRPr lang="en-US"/>
          </a:p>
        </p:txBody>
      </p:sp>
    </p:spTree>
    <p:extLst>
      <p:ext uri="{BB962C8B-B14F-4D97-AF65-F5344CB8AC3E}">
        <p14:creationId xmlns:p14="http://schemas.microsoft.com/office/powerpoint/2010/main" val="22649326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668D2A5-C13E-4009-A084-536ED6669348}" type="datetimeFigureOut">
              <a:rPr lang="en-US" smtClean="0"/>
              <a:t>12/29/2025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0A671F-594B-4C4A-856C-445CECAFDD8E}" type="slidenum">
              <a:rPr lang="en-US" smtClean="0"/>
              <a:t>‹#›</a:t>
            </a:fld>
            <a:endParaRPr lang="en-US"/>
          </a:p>
        </p:txBody>
      </p:sp>
    </p:spTree>
    <p:extLst>
      <p:ext uri="{BB962C8B-B14F-4D97-AF65-F5344CB8AC3E}">
        <p14:creationId xmlns:p14="http://schemas.microsoft.com/office/powerpoint/2010/main" val="2902048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668D2A5-C13E-4009-A084-536ED6669348}" type="datetimeFigureOut">
              <a:rPr lang="en-US" smtClean="0"/>
              <a:t>12/29/2025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0A671F-594B-4C4A-856C-445CECAFDD8E}" type="slidenum">
              <a:rPr lang="en-US" smtClean="0"/>
              <a:t>‹#›</a:t>
            </a:fld>
            <a:endParaRPr lang="en-US"/>
          </a:p>
        </p:txBody>
      </p:sp>
    </p:spTree>
    <p:extLst>
      <p:ext uri="{BB962C8B-B14F-4D97-AF65-F5344CB8AC3E}">
        <p14:creationId xmlns:p14="http://schemas.microsoft.com/office/powerpoint/2010/main" val="2408432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668D2A5-C13E-4009-A084-536ED6669348}" type="datetimeFigureOut">
              <a:rPr lang="en-US" smtClean="0"/>
              <a:t>12/29/2025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0A671F-594B-4C4A-856C-445CECAFDD8E}" type="slidenum">
              <a:rPr lang="en-US" smtClean="0"/>
              <a:t>‹#›</a:t>
            </a:fld>
            <a:endParaRPr lang="en-US"/>
          </a:p>
        </p:txBody>
      </p:sp>
    </p:spTree>
    <p:extLst>
      <p:ext uri="{BB962C8B-B14F-4D97-AF65-F5344CB8AC3E}">
        <p14:creationId xmlns:p14="http://schemas.microsoft.com/office/powerpoint/2010/main" val="748734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68D2A5-C13E-4009-A084-536ED6669348}" type="datetimeFigureOut">
              <a:rPr lang="en-US" smtClean="0"/>
              <a:t>12/29/2025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0A671F-594B-4C4A-856C-445CECAFDD8E}" type="slidenum">
              <a:rPr lang="en-US" smtClean="0"/>
              <a:t>‹#›</a:t>
            </a:fld>
            <a:endParaRPr lang="en-US"/>
          </a:p>
        </p:txBody>
      </p:sp>
    </p:spTree>
    <p:extLst>
      <p:ext uri="{BB962C8B-B14F-4D97-AF65-F5344CB8AC3E}">
        <p14:creationId xmlns:p14="http://schemas.microsoft.com/office/powerpoint/2010/main" val="1525491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668D2A5-C13E-4009-A084-536ED6669348}" type="datetimeFigureOut">
              <a:rPr lang="en-US" smtClean="0"/>
              <a:t>12/29/2025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0A671F-594B-4C4A-856C-445CECAFDD8E}" type="slidenum">
              <a:rPr lang="en-US" smtClean="0"/>
              <a:t>‹#›</a:t>
            </a:fld>
            <a:endParaRPr lang="en-US"/>
          </a:p>
        </p:txBody>
      </p:sp>
    </p:spTree>
    <p:extLst>
      <p:ext uri="{BB962C8B-B14F-4D97-AF65-F5344CB8AC3E}">
        <p14:creationId xmlns:p14="http://schemas.microsoft.com/office/powerpoint/2010/main" val="2776574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668D2A5-C13E-4009-A084-536ED6669348}" type="datetimeFigureOut">
              <a:rPr lang="en-US" smtClean="0"/>
              <a:t>12/29/2025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0A671F-594B-4C4A-856C-445CECAFDD8E}" type="slidenum">
              <a:rPr lang="en-US" smtClean="0"/>
              <a:t>‹#›</a:t>
            </a:fld>
            <a:endParaRPr lang="en-US"/>
          </a:p>
        </p:txBody>
      </p:sp>
    </p:spTree>
    <p:extLst>
      <p:ext uri="{BB962C8B-B14F-4D97-AF65-F5344CB8AC3E}">
        <p14:creationId xmlns:p14="http://schemas.microsoft.com/office/powerpoint/2010/main" val="614185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68D2A5-C13E-4009-A084-536ED6669348}" type="datetimeFigureOut">
              <a:rPr lang="en-US" smtClean="0"/>
              <a:t>12/29/2025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0A671F-594B-4C4A-856C-445CECAFDD8E}" type="slidenum">
              <a:rPr lang="en-US" smtClean="0"/>
              <a:t>‹#›</a:t>
            </a:fld>
            <a:endParaRPr lang="en-US"/>
          </a:p>
        </p:txBody>
      </p:sp>
    </p:spTree>
    <p:extLst>
      <p:ext uri="{BB962C8B-B14F-4D97-AF65-F5344CB8AC3E}">
        <p14:creationId xmlns:p14="http://schemas.microsoft.com/office/powerpoint/2010/main" val="1449693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68D2A5-C13E-4009-A084-536ED6669348}" type="datetimeFigureOut">
              <a:rPr lang="en-US" smtClean="0"/>
              <a:t>12/29/2025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0A671F-594B-4C4A-856C-445CECAFDD8E}" type="slidenum">
              <a:rPr lang="en-US" smtClean="0"/>
              <a:t>‹#›</a:t>
            </a:fld>
            <a:endParaRPr lang="en-US"/>
          </a:p>
        </p:txBody>
      </p:sp>
    </p:spTree>
    <p:extLst>
      <p:ext uri="{BB962C8B-B14F-4D97-AF65-F5344CB8AC3E}">
        <p14:creationId xmlns:p14="http://schemas.microsoft.com/office/powerpoint/2010/main" val="18309189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12/29/2025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885955"/>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778759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12/29/2025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37362157"/>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23658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572639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7880303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239923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667371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210177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207120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229666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940E6392-10C0-43EC-998C-83EFCD1B5C4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12/29/2025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847EB88-49E4-4203-9AD1-466118E23B8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81122591"/>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40E6392-10C0-43EC-998C-83EFCD1B5C4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47EB88-49E4-4203-9AD1-466118E23B8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259877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940E6392-10C0-43EC-998C-83EFCD1B5C4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12/29/2025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47EB88-49E4-4203-9AD1-466118E23B8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33236"/>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40E6392-10C0-43EC-998C-83EFCD1B5C4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47EB88-49E4-4203-9AD1-466118E23B8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720561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40E6392-10C0-43EC-998C-83EFCD1B5C4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47EB88-49E4-4203-9AD1-466118E23B8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2364677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40E6392-10C0-43EC-998C-83EFCD1B5C4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47EB88-49E4-4203-9AD1-466118E23B8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285542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40E6392-10C0-43EC-998C-83EFCD1B5C4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47EB88-49E4-4203-9AD1-466118E23B8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0484866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40E6392-10C0-43EC-998C-83EFCD1B5C4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847EB88-49E4-4203-9AD1-466118E23B88}"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278933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40E6392-10C0-43EC-998C-83EFCD1B5C4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847EB88-49E4-4203-9AD1-466118E23B88}"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816833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40E6392-10C0-43EC-998C-83EFCD1B5C4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47EB88-49E4-4203-9AD1-466118E23B8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146939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40E6392-10C0-43EC-998C-83EFCD1B5C4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47EB88-49E4-4203-9AD1-466118E23B8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198121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12/29/2025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76023255"/>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421360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12/29/2025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28959646"/>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718067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2496994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170109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952789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916128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983328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853348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562292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12/29/2025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50299616"/>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151679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12/29/2025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28323996"/>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08244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6317077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845920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854016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4215413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7062095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6827686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641120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12/29/2025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14552959"/>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0878545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12/29/2025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23404901"/>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7097600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11260721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8259100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8989593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78491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0605409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4336660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72882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68D2A5-C13E-4009-A084-536ED6669348}" type="datetimeFigureOut">
              <a:rPr lang="en-US" smtClean="0"/>
              <a:t>12/29/2025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0A671F-594B-4C4A-856C-445CECAFDD8E}" type="slidenum">
              <a:rPr lang="en-US" smtClean="0"/>
              <a:t>‹#›</a:t>
            </a:fld>
            <a:endParaRPr lang="en-US"/>
          </a:p>
        </p:txBody>
      </p:sp>
    </p:spTree>
    <p:extLst>
      <p:ext uri="{BB962C8B-B14F-4D97-AF65-F5344CB8AC3E}">
        <p14:creationId xmlns:p14="http://schemas.microsoft.com/office/powerpoint/2010/main" val="23196445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991916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40E6392-10C0-43EC-998C-83EFCD1B5C4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847EB88-49E4-4203-9AD1-466118E23B8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8666013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67935787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0953085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12/29/2025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2353713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2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4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01633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a:solidFill>
                  <a:srgbClr val="FF0000"/>
                </a:solidFill>
                <a:latin typeface="Arial" panose="020B0604020202020204" pitchFamily="34" charset="0"/>
                <a:cs typeface="Arial" panose="020B0604020202020204" pitchFamily="34" charset="0"/>
              </a:rPr>
              <a:t>Ba </a:t>
            </a:r>
            <a:r>
              <a:rPr lang="en-US" sz="6000" b="1" dirty="0" err="1">
                <a:solidFill>
                  <a:srgbClr val="FF0000"/>
                </a:solidFill>
                <a:latin typeface="Arial" panose="020B0604020202020204" pitchFamily="34" charset="0"/>
                <a:cs typeface="Arial" panose="020B0604020202020204" pitchFamily="34" charset="0"/>
              </a:rPr>
              <a:t>vua</a:t>
            </a:r>
            <a:r>
              <a:rPr lang="en-US" sz="6000" b="1" dirty="0">
                <a:solidFill>
                  <a:srgbClr val="FF0000"/>
                </a:solidFill>
                <a:latin typeface="Arial" panose="020B0604020202020204" pitchFamily="34" charset="0"/>
                <a:cs typeface="Arial" panose="020B0604020202020204" pitchFamily="34" charset="0"/>
              </a:rPr>
              <a:t> </a:t>
            </a:r>
            <a:r>
              <a:rPr lang="en-US" sz="6000" b="1" dirty="0" err="1">
                <a:solidFill>
                  <a:srgbClr val="FF0000"/>
                </a:solidFill>
                <a:latin typeface="Arial" panose="020B0604020202020204" pitchFamily="34" charset="0"/>
                <a:cs typeface="Arial" panose="020B0604020202020204" pitchFamily="34" charset="0"/>
              </a:rPr>
              <a:t>đăng</a:t>
            </a:r>
            <a:r>
              <a:rPr lang="en-US" sz="6000" b="1" dirty="0">
                <a:solidFill>
                  <a:srgbClr val="FF0000"/>
                </a:solidFill>
                <a:latin typeface="Arial" panose="020B0604020202020204" pitchFamily="34" charset="0"/>
                <a:cs typeface="Arial" panose="020B0604020202020204" pitchFamily="34" charset="0"/>
              </a:rPr>
              <a:t> </a:t>
            </a:r>
            <a:r>
              <a:rPr lang="en-US" sz="6000" b="1" dirty="0" err="1">
                <a:solidFill>
                  <a:srgbClr val="FF0000"/>
                </a:solidFill>
                <a:latin typeface="Arial" panose="020B0604020202020204" pitchFamily="34" charset="0"/>
                <a:cs typeface="Arial" panose="020B0604020202020204" pitchFamily="34" charset="0"/>
              </a:rPr>
              <a:t>trình</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7631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Trên trời cao đây ánh tinh tú rạng chiếu trần gian bừng sáng vinh quang huy hoàng tỏa lan soi đêm tối. Trên trời cao đây ánh tinh tú rạng chiếu nầy đây con Chúa giáng sinh giữa chốn đơn nghèo. </a:t>
            </a:r>
            <a:endParaRPr kumimoji="0" lang="vi-VN" sz="5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728737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8BBDC-E69E-101D-C136-681A8F8CF8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18BF3B-09D6-FB8D-F4FA-2DFB6FAEC61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CDE4B67-A59D-B5DC-11A6-BE6079652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A35A6B2-CF49-5E60-18E0-45745487B38B}"/>
              </a:ext>
            </a:extLst>
          </p:cNvPr>
          <p:cNvSpPr/>
          <p:nvPr/>
        </p:nvSpPr>
        <p:spPr>
          <a:xfrm>
            <a:off x="451340" y="302359"/>
            <a:ext cx="11087865"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Vui lên Con Chúa Vua Bình An đã đến trần gian giá lạnh được sưởi ấm trong đêm Ngôi Hai ra đời. Vui lên Con Chúa Vua Bình An đã đến trần gian mau tới tôn vinh Ngôi Hai làm người.</a:t>
            </a:r>
            <a:endParaRPr kumimoji="0" lang="vi-VN" sz="5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991283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CD818-3EFF-D031-C41A-59F9F02281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9123FF-BF8D-FE3D-DF48-257F392E3F9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347EC71-435C-0046-81C6-37A177D12F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1F6DB31-1D60-89CA-33F8-7633F00C5F80}"/>
              </a:ext>
            </a:extLst>
          </p:cNvPr>
          <p:cNvSpPr/>
          <p:nvPr/>
        </p:nvSpPr>
        <p:spPr>
          <a:xfrm>
            <a:off x="451340"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Trên đường đi hôm nay được xem chuyện mới là Ba Vua chốn Đông Phương đăng trình dáng oai phong thơ thới. Trên đường đi hôm nay được xem chuyện mới là Ba Vua chốn Đông Phương oai phong rạng ngời. </a:t>
            </a:r>
            <a:endParaRPr kumimoji="0" lang="vi-VN" sz="5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371659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CE804-4CA4-2EB6-AB82-88D08D8CD0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6A1BD6-2C2A-BDD8-7868-BC90026D0C6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B7B9667-C3C9-DD9C-E343-023E402857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EA6BC4A-DE67-FCD7-4D4E-9D7E27A21A7C}"/>
              </a:ext>
            </a:extLst>
          </p:cNvPr>
          <p:cNvSpPr/>
          <p:nvPr/>
        </p:nvSpPr>
        <p:spPr>
          <a:xfrm>
            <a:off x="451340"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Tay mang kim, nhũ, mộc dược và hương quý tìm Con Chúa Trời vừa sinh giữa đêm đông Bêlem lạnh lùng. Ba Vua hăng hái đi tìm Con Thiên Chúa quỳ dâng của lễ tôn vinh thay cho nhân loại.</a:t>
            </a:r>
            <a:endParaRPr kumimoji="0" lang="vi-VN" sz="5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99426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4700D-B782-F2E8-2AB9-8A90921C48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86153B-F195-293A-524B-3BD5E360860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E40A26E-5FC7-24B1-C906-ADCA0F5A2F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ADC6A17-02AE-BF34-1298-BCB9F69372CC}"/>
              </a:ext>
            </a:extLst>
          </p:cNvPr>
          <p:cNvSpPr/>
          <p:nvPr/>
        </p:nvSpPr>
        <p:spPr>
          <a:xfrm>
            <a:off x="451340"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Ta cùng đi theo bước chân những tiền nhân là Ba Vua chốn Đông Phương đăng trình mẫu gương cho người thế. Ta cùng đi theo bước chân những tiền nhân thờ lạy Con Chúa giáng sinh giữa chốn gian trần. </a:t>
            </a:r>
            <a:endParaRPr kumimoji="0" lang="vi-VN" sz="5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526460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F3432-FFD2-2463-17F3-487964400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DB7F4-F5C5-0400-CC49-4ACBFCCBB3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E730031-4855-3E28-E113-28C694A6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32DA91-3AA2-88D6-6AF3-54D9438B11A8}"/>
              </a:ext>
            </a:extLst>
          </p:cNvPr>
          <p:cNvSpPr/>
          <p:nvPr/>
        </p:nvSpPr>
        <p:spPr>
          <a:xfrm>
            <a:off x="451340"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Ta mau đi khắp cõi trần gian tăm tối truyền rao phúc lành nầy Con Chúa giáng sinh cữu rỗi con người. Ta mau đi khắp cõi trần gian tăm tối truyền rao Danh Chúa cho muôn muôn dân trên đời.</a:t>
            </a:r>
            <a:endParaRPr kumimoji="0" lang="vi-VN" sz="5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443352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62673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ĐÁP CA</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4087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5" name="Rectangle 4"/>
          <p:cNvSpPr/>
          <p:nvPr/>
        </p:nvSpPr>
        <p:spPr>
          <a:xfrm>
            <a:off x="1242390" y="1677001"/>
            <a:ext cx="10157793" cy="1754326"/>
          </a:xfrm>
          <a:prstGeom prst="rect">
            <a:avLst/>
          </a:prstGeom>
        </p:spPr>
        <p:txBody>
          <a:bodyPr wrap="square">
            <a:spAutoFit/>
          </a:bodyPr>
          <a:lstStyle/>
          <a:p>
            <a:pPr algn="just" fontAlgn="base">
              <a:spcAft>
                <a:spcPts val="1200"/>
              </a:spcAft>
            </a:pPr>
            <a:r>
              <a:rPr lang="en-US" sz="5400" b="1" smtClean="0">
                <a:solidFill>
                  <a:srgbClr val="333333"/>
                </a:solidFill>
                <a:effectLst/>
                <a:latin typeface="Times New Roman" panose="02020603050405020304" pitchFamily="18" charset="0"/>
                <a:ea typeface="Times New Roman" panose="02020603050405020304" pitchFamily="18" charset="0"/>
              </a:rPr>
              <a:t>Lạy Chúa, muôn dân khắp địa cầu cùng thờ kính Ngài.</a:t>
            </a:r>
            <a:endParaRPr lang="en-US" sz="54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64170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a:solidFill>
                  <a:srgbClr val="FF0000"/>
                </a:solidFill>
                <a:latin typeface="Arial" panose="020B0604020202020204" pitchFamily="34" charset="0"/>
                <a:cs typeface="Arial" panose="020B0604020202020204" pitchFamily="34" charset="0"/>
              </a:rPr>
              <a:t>Ba </a:t>
            </a:r>
            <a:r>
              <a:rPr lang="en-US" sz="6000" b="1" dirty="0" err="1">
                <a:solidFill>
                  <a:srgbClr val="FF0000"/>
                </a:solidFill>
                <a:latin typeface="Arial" panose="020B0604020202020204" pitchFamily="34" charset="0"/>
                <a:cs typeface="Arial" panose="020B0604020202020204" pitchFamily="34" charset="0"/>
              </a:rPr>
              <a:t>vua</a:t>
            </a:r>
            <a:r>
              <a:rPr lang="en-US" sz="6000" b="1" dirty="0">
                <a:solidFill>
                  <a:srgbClr val="FF0000"/>
                </a:solidFill>
                <a:latin typeface="Arial" panose="020B0604020202020204" pitchFamily="34" charset="0"/>
                <a:cs typeface="Arial" panose="020B0604020202020204" pitchFamily="34" charset="0"/>
              </a:rPr>
              <a:t> </a:t>
            </a:r>
            <a:r>
              <a:rPr lang="en-US" sz="6000" b="1" dirty="0" err="1">
                <a:solidFill>
                  <a:srgbClr val="FF0000"/>
                </a:solidFill>
                <a:latin typeface="Arial" panose="020B0604020202020204" pitchFamily="34" charset="0"/>
                <a:cs typeface="Arial" panose="020B0604020202020204" pitchFamily="34" charset="0"/>
              </a:rPr>
              <a:t>đăng</a:t>
            </a:r>
            <a:r>
              <a:rPr lang="en-US" sz="6000" b="1" dirty="0">
                <a:solidFill>
                  <a:srgbClr val="FF0000"/>
                </a:solidFill>
                <a:latin typeface="Arial" panose="020B0604020202020204" pitchFamily="34" charset="0"/>
                <a:cs typeface="Arial" panose="020B0604020202020204" pitchFamily="34" charset="0"/>
              </a:rPr>
              <a:t> </a:t>
            </a:r>
            <a:r>
              <a:rPr lang="en-US" sz="6000" b="1" dirty="0" err="1">
                <a:solidFill>
                  <a:srgbClr val="FF0000"/>
                </a:solidFill>
                <a:latin typeface="Arial" panose="020B0604020202020204" pitchFamily="34" charset="0"/>
                <a:cs typeface="Arial" panose="020B0604020202020204" pitchFamily="34" charset="0"/>
              </a:rPr>
              <a:t>trình</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5586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726" y="-143503"/>
            <a:ext cx="12575567" cy="7109717"/>
          </a:xfrm>
          <a:prstGeom prst="rect">
            <a:avLst/>
          </a:prstGeom>
        </p:spPr>
      </p:pic>
      <p:sp>
        <p:nvSpPr>
          <p:cNvPr id="5" name="Rectangle 4"/>
          <p:cNvSpPr/>
          <p:nvPr/>
        </p:nvSpPr>
        <p:spPr>
          <a:xfrm>
            <a:off x="944217" y="506896"/>
            <a:ext cx="10594988" cy="4524315"/>
          </a:xfrm>
          <a:prstGeom prst="rect">
            <a:avLst/>
          </a:prstGeom>
        </p:spPr>
        <p:txBody>
          <a:bodyPr wrap="square">
            <a:spAutoFit/>
          </a:bodyPr>
          <a:lstStyle/>
          <a:p>
            <a:pPr algn="just" fontAlgn="base">
              <a:spcAft>
                <a:spcPts val="1200"/>
              </a:spcAft>
            </a:pPr>
            <a:r>
              <a:rPr lang="en-US" sz="7200" smtClean="0">
                <a:solidFill>
                  <a:srgbClr val="333333"/>
                </a:solidFill>
                <a:effectLst/>
                <a:latin typeface="Times New Roman" panose="02020603050405020304" pitchFamily="18" charset="0"/>
                <a:ea typeface="Times New Roman" panose="02020603050405020304" pitchFamily="18" charset="0"/>
              </a:rPr>
              <a:t>Chúng tôi đã thấy ngôi sao của Người ở phương Đông, và chúng tôi đến để triều bái Người. </a:t>
            </a:r>
            <a:endParaRPr lang="en-US" sz="72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01808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21818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b="1" dirty="0" smtClean="0">
                <a:solidFill>
                  <a:srgbClr val="FF0000"/>
                </a:solidFill>
                <a:latin typeface="Times New Roman" panose="02020603050405020304" pitchFamily="18" charset="0"/>
                <a:cs typeface="Times New Roman" panose="02020603050405020304" pitchFamily="18" charset="0"/>
              </a:rPr>
              <a:t>DÂNG HÀI NHI</a:t>
            </a:r>
            <a:endParaRPr lang="en-US" sz="5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8834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97483" cy="7009036"/>
          </a:xfrm>
          <a:prstGeom prst="rect">
            <a:avLst/>
          </a:prstGeom>
        </p:spPr>
      </p:pic>
      <p:sp>
        <p:nvSpPr>
          <p:cNvPr id="4" name="Rectangle 3"/>
          <p:cNvSpPr/>
          <p:nvPr/>
        </p:nvSpPr>
        <p:spPr>
          <a:xfrm>
            <a:off x="548639" y="457200"/>
            <a:ext cx="11390812"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6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60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1</a:t>
            </a:r>
            <a:r>
              <a:rPr kumimoji="0" lang="en-US" sz="48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Biết lấy gì tiến dâng Hài Nhi vàng hương không có mộc dược cũng không. Như mục đồng Bê-lem năm xưa chẳng lễ vật chi quỳ ngắm Hài Nhi kính dâng niềm mến yêu tuyệt vời</a:t>
            </a:r>
            <a:r>
              <a:rPr kumimoji="0" lang="vi-VN" sz="66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a:t>
            </a:r>
            <a:r>
              <a:rPr kumimoji="0" lang="en-US" sz="66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9960429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97483" cy="7009036"/>
          </a:xfrm>
          <a:prstGeom prst="rect">
            <a:avLst/>
          </a:prstGeom>
        </p:spPr>
      </p:pic>
      <p:sp>
        <p:nvSpPr>
          <p:cNvPr id="4" name="Rectangle 3"/>
          <p:cNvSpPr/>
          <p:nvPr/>
        </p:nvSpPr>
        <p:spPr>
          <a:xfrm>
            <a:off x="548639" y="457200"/>
            <a:ext cx="11390812"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6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60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1</a:t>
            </a:r>
            <a:r>
              <a:rPr kumimoji="0" lang="en-US" sz="48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Xin dâng con tim làm hang đá nhỏ xinh cho Chúa ngự vào làm sống vui cuộc đời. Thay đền vàng bao vinh quang, thay trầm hương con ca vang dâng lên niềm yêu mến tôn thờ. </a:t>
            </a: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5266889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97483" cy="7009036"/>
          </a:xfrm>
          <a:prstGeom prst="rect">
            <a:avLst/>
          </a:prstGeom>
        </p:spPr>
      </p:pic>
      <p:sp>
        <p:nvSpPr>
          <p:cNvPr id="4" name="Rectangle 3"/>
          <p:cNvSpPr/>
          <p:nvPr/>
        </p:nvSpPr>
        <p:spPr>
          <a:xfrm>
            <a:off x="548639" y="457200"/>
            <a:ext cx="11390812"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6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60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2</a:t>
            </a:r>
            <a:r>
              <a:rPr kumimoji="0" lang="en-US" sz="48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Biết lấy gì tiến dâng Hài Nhi đời con tay trắng rầy vẫn trắng tay. Dâng ngày qua hôm nay tương lai cuộc thế nổi trôi đời lắm buồn vui dâng cho lòng xót thương trọn đời</a:t>
            </a:r>
            <a:r>
              <a:rPr kumimoji="0" lang="vi-VN" sz="66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a:t>
            </a:r>
            <a:r>
              <a:rPr kumimoji="0" lang="en-US" sz="66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7390973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97483" cy="7009036"/>
          </a:xfrm>
          <a:prstGeom prst="rect">
            <a:avLst/>
          </a:prstGeom>
        </p:spPr>
      </p:pic>
      <p:sp>
        <p:nvSpPr>
          <p:cNvPr id="4" name="Rectangle 3"/>
          <p:cNvSpPr/>
          <p:nvPr/>
        </p:nvSpPr>
        <p:spPr>
          <a:xfrm>
            <a:off x="548639" y="457200"/>
            <a:ext cx="11390812"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6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60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2</a:t>
            </a:r>
            <a:r>
              <a:rPr kumimoji="0" lang="en-US" sz="48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Con xin dâng lên này kiếp sống mỏng manh xin đỡ nâng phận người tháng năm miệt mài. Bao nhọc nhằn bao hy sinh, cho cuộc đời nên hương kinh cho tâm hồn chứa chan ân tình</a:t>
            </a:r>
            <a:r>
              <a:rPr kumimoji="0" lang="vi-VN" sz="60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a:t>
            </a:r>
            <a:r>
              <a:rPr kumimoji="0" lang="en-US" sz="60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kumimoji="0" lang="vi-VN" sz="6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0794009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7026965"/>
          </a:xfrm>
          <a:prstGeom prst="rect">
            <a:avLst/>
          </a:prstGeom>
        </p:spPr>
      </p:pic>
    </p:spTree>
    <p:extLst>
      <p:ext uri="{BB962C8B-B14F-4D97-AF65-F5344CB8AC3E}">
        <p14:creationId xmlns:p14="http://schemas.microsoft.com/office/powerpoint/2010/main" val="35880497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vi-VN" sz="6000" b="1" dirty="0">
                <a:solidFill>
                  <a:srgbClr val="FF0000"/>
                </a:solidFill>
                <a:latin typeface="Arial" panose="020B0604020202020204" pitchFamily="34" charset="0"/>
                <a:cs typeface="Arial" panose="020B0604020202020204" pitchFamily="34" charset="0"/>
              </a:rPr>
              <a:t>Niềm tin lên đường</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7785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Thiên Chúa không chỉ tỏ mình cho Is-ra-el. Ngài còn tỏ mình qua nhiều cách thức cho mọi dân nước. Thiên Chúa vẫn luôn làm sáng lên muôn ánh sao không ở trên trời cao những ở trong lòng người.</a:t>
            </a:r>
            <a:endParaRPr kumimoji="0" lang="vi-VN" sz="5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2557256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1FE27-E251-F02E-D0E2-77AB4F673D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D96939-DC7E-17BB-B758-79E50E2454D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B635A6B-33FA-3847-2797-12B9C17B70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DC87645-31DF-5A96-8B06-AC13E41C113D}"/>
              </a:ext>
            </a:extLst>
          </p:cNvPr>
          <p:cNvSpPr/>
          <p:nvPr/>
        </p:nvSpPr>
        <p:spPr>
          <a:xfrm>
            <a:off x="451340" y="302359"/>
            <a:ext cx="11087865" cy="649408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Xin cho chúng con dám sống niềm tin lên đường, một niềm tin luôn can trường chấp nhận đau thương để tìm gặp Chúa. Xin cho chúng con trở thành ánh sao chỉ đường, ánh sao phục vụ yêu thương, ánh sao an bình của Chúa Giáng Sinh.</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1425737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8DA4F-24AF-1421-DD36-B11144735F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EF1306-8F59-1071-2BAA-5163036EB08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0D9C090-E272-1261-23AA-B5C39FA8F5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7732EB9-6CA6-C8F3-51BF-96348BEC8DCF}"/>
              </a:ext>
            </a:extLst>
          </p:cNvPr>
          <p:cNvSpPr/>
          <p:nvPr/>
        </p:nvSpPr>
        <p:spPr>
          <a:xfrm>
            <a:off x="451340"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Thiên Chúa luôn là Đấng mọi nhân thế khát mong, Ngài luôn tỏ mình cho người lòng ngay đang tìm nẻo chính. Ai bước khỏi chính mình dám đi theo ánh sao, gian khổ không hề nao thì mới mong đời sau.</a:t>
            </a:r>
            <a:endParaRPr kumimoji="0" lang="vi-VN" sz="5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024528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0E725-1FFE-0E09-FDB3-99CCC2B82C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10E587-68EF-7FCF-3677-FF7B9C4D971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E5D94B4-5D33-2C77-AC4F-3A38F3C6B8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A9EC8AF-98D8-23BC-E434-969DDCD46F58}"/>
              </a:ext>
            </a:extLst>
          </p:cNvPr>
          <p:cNvSpPr/>
          <p:nvPr/>
        </p:nvSpPr>
        <p:spPr>
          <a:xfrm>
            <a:off x="451340" y="302359"/>
            <a:ext cx="11087865" cy="649408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Xin cho chúng con dám sống niềm tin lên đường, một niềm tin luôn can trường chấp nhận đau thương để tìm gặp Chúa. Xin cho chúng con trở thành ánh sao chỉ đường, ánh sao phục vụ yêu thương, ánh sao an bình của Chúa Giáng Sinh.</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2802162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08AFD-8D5E-D289-0C79-FA66B9C145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5A5B3A-82AA-6B16-AE32-3C3CA104A8A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FF94EA1-A6F2-9CDE-DA49-DD9C157CAC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A9132C9-B9CE-638F-F9BD-FD445259F2EA}"/>
              </a:ext>
            </a:extLst>
          </p:cNvPr>
          <p:cNvSpPr/>
          <p:nvPr/>
        </p:nvSpPr>
        <p:spPr>
          <a:xfrm>
            <a:off x="451340"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Như chính ba nhà bác học tìm Chúa khi xưa, chịu bao nắng mưa cơ cực gian nguy nhưng hằng quyết chí. Đi tới chỗ Vua Trời mới sinh ôi phúc vinh, bao khổ đau vượt qua cho đức tin nở hoa.</a:t>
            </a:r>
            <a:endParaRPr kumimoji="0" lang="vi-VN" sz="5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2734553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4AAA0-67EC-DFEC-77DC-1B94620937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E27043-4778-758E-F4B2-2FD74F147D4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0CFB08-8A89-04D6-823A-869C878E47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5A07953-2169-14F9-395A-6875C11E93F0}"/>
              </a:ext>
            </a:extLst>
          </p:cNvPr>
          <p:cNvSpPr/>
          <p:nvPr/>
        </p:nvSpPr>
        <p:spPr>
          <a:xfrm>
            <a:off x="451340" y="302359"/>
            <a:ext cx="11087865" cy="649408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Xin cho chúng con dám sống niềm tin lên đường, một niềm tin luôn can trường chấp nhận đau thương để tìm gặp Chúa. Xin cho chúng con trở thành ánh sao chỉ đường, ánh sao phục vụ yêu thương, ánh sao an bình của Chúa Giáng Sinh.</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5993415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7026965"/>
          </a:xfrm>
          <a:prstGeom prst="rect">
            <a:avLst/>
          </a:prstGeom>
        </p:spPr>
      </p:pic>
    </p:spTree>
    <p:extLst>
      <p:ext uri="{BB962C8B-B14F-4D97-AF65-F5344CB8AC3E}">
        <p14:creationId xmlns:p14="http://schemas.microsoft.com/office/powerpoint/2010/main" val="28085231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a:solidFill>
                  <a:srgbClr val="FF0000"/>
                </a:solidFill>
                <a:latin typeface="Arial" panose="020B0604020202020204" pitchFamily="34" charset="0"/>
                <a:cs typeface="Arial" panose="020B0604020202020204" pitchFamily="34" charset="0"/>
              </a:rPr>
              <a:t>Trời đêm Bêlem</a:t>
            </a:r>
            <a:endParaRPr lang="en-US"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04922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37336-E0D0-61E1-07D5-CA5D088CE3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0DEC83-7314-836D-3A9F-DD5F5422991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A614179-73F8-D624-C3C0-8FFFF7CE2D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60F67D3-85AA-D5F7-54DC-FCE8886F8C12}"/>
              </a:ext>
            </a:extLst>
          </p:cNvPr>
          <p:cNvSpPr/>
          <p:nvPr/>
        </p:nvSpPr>
        <p:spPr>
          <a:xfrm>
            <a:off x="425027" y="393216"/>
            <a:ext cx="11314545" cy="544764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Bầu trời Bêlem đêm sáng huy hoàng, thần nhạc hoà vang trong gió nhịp nhàng. Ngợi mừng Ngôi Hai Chúa Con vì lòng yêu thương chúng nhân lìa ngai cao quý vinh sang. </a:t>
            </a:r>
            <a:endParaRPr kumimoji="0" lang="vi-VN" sz="5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9138316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86898-7F82-15D8-9B88-3F930E5E88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962953-AC4C-E9CB-C6CA-A54B52B29D0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D301048-241C-FF01-6423-FD45B56606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2E9B16F-0527-D077-CBB4-1A99D8CAE7D3}"/>
              </a:ext>
            </a:extLst>
          </p:cNvPr>
          <p:cNvSpPr/>
          <p:nvPr/>
        </p:nvSpPr>
        <p:spPr>
          <a:xfrm>
            <a:off x="425027" y="393216"/>
            <a:ext cx="11314545" cy="544764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Bò lừa thở hơi sưởi ấm Ngôi Lời. Bần hàn sinh trong hang tối giữa trời. Mục đồng vây quanh xướng ca cảm tạ ơn Chúa thiết tha, đã quá yêu người thế trần.</a:t>
            </a:r>
            <a:endParaRPr kumimoji="0" lang="vi-VN" sz="5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7723103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AF66C-DC5B-74B0-FB8E-D176C3B69C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3572D3-91AE-1B93-7C22-45028F0882C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A15CF50-AAFC-4B8A-E486-1B96B83F05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4DD2312-71C4-E710-A88B-B9E5EC7D1CAF}"/>
              </a:ext>
            </a:extLst>
          </p:cNvPr>
          <p:cNvSpPr/>
          <p:nvPr/>
        </p:nvSpPr>
        <p:spPr>
          <a:xfrm>
            <a:off x="425027" y="393216"/>
            <a:ext cx="11314545" cy="54784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Vinh danh Chúa trên ngàn tầng trời mây. Ca vang khắp nơi ngàn đời không ngơi. Vì Người đã ban chính Con Một Người. Xin cho chúng con giàu lòng thiện tâm, ban cho chúng con tràn đầy hồng ân, một đời vui sống mãi trong bình an.</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0190251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589D0-0C20-EEF2-409F-A794CDF3E8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844EC1-D669-A951-BE82-6697D88345A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2F71B4A-7D46-8468-9CAC-AA09D86741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E69D381-7D4B-E5D3-43EB-99571A49890F}"/>
              </a:ext>
            </a:extLst>
          </p:cNvPr>
          <p:cNvSpPr/>
          <p:nvPr/>
        </p:nvSpPr>
        <p:spPr>
          <a:xfrm>
            <a:off x="425027" y="393216"/>
            <a:ext cx="11314545" cy="544764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Tìm về Bêlem theo ánh sao trời. Lễ vật Ba Vua dâng hiến Ngôi Lời. Một dược, nhũ hương ngát thơm, vàng ròng tinh khiết thắm xinh và niềm tin mến vô biên. </a:t>
            </a:r>
            <a:endParaRPr kumimoji="0" lang="vi-VN" sz="5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9744739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9C018-4EAA-34DC-5907-9FCB13FF5C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DF6148-B09E-1024-7D4F-1DE7095D5A9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8AC3129-10E9-95CA-427F-5FCD312A1B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B7DEE1B-169A-270B-8B7C-6C26420AD074}"/>
              </a:ext>
            </a:extLst>
          </p:cNvPr>
          <p:cNvSpPr/>
          <p:nvPr/>
        </p:nvSpPr>
        <p:spPr>
          <a:xfrm>
            <a:off x="425027" y="393216"/>
            <a:ext cx="11314545" cy="544764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Mời người về đây cung kính dâng lời, thờ lạy Hài Nhi Con Chúa Vua Trời. Ngài là Thiên Chúa chí nhân Ngài là Vua trên các vua, đã xuống làm người thế trần.</a:t>
            </a:r>
            <a:endParaRPr kumimoji="0" lang="vi-VN" sz="5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8843258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9F82C-FCA8-FC01-F312-FDF291D82F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184114-7C43-42A8-8B06-985724711B7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1652750-ADD9-72C9-A4A3-328350DD32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2C5B0D6-042B-18E2-7024-939D22026098}"/>
              </a:ext>
            </a:extLst>
          </p:cNvPr>
          <p:cNvSpPr/>
          <p:nvPr/>
        </p:nvSpPr>
        <p:spPr>
          <a:xfrm>
            <a:off x="425027" y="393216"/>
            <a:ext cx="11314545" cy="54784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Vinh danh Chúa trên ngàn tầng trời mây. Ca vang khắp nơi ngàn đời không ngơi. Vì Người đã ban chính Con Một Người. Xin cho chúng con giàu lòng thiện tâm, ban cho chúng con tràn đầy hồng ân, một đời vui sống mãi trong bình an.</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1611807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B88CD-4100-6568-3EFA-4BFBEBBFB4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270116-CF20-ED54-37AF-4FE42C83D8B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A81CB71-AACD-C37F-2E6B-387711F6F7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C42D428-AE5C-C834-ED77-828035B3D520}"/>
              </a:ext>
            </a:extLst>
          </p:cNvPr>
          <p:cNvSpPr/>
          <p:nvPr/>
        </p:nvSpPr>
        <p:spPr>
          <a:xfrm>
            <a:off x="425027" y="393216"/>
            <a:ext cx="11314545" cy="544764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Nguyện cầu Tình Yêu đã đến gian trần. Rộng lòng từ nhân ban xuống ơn lành. Người người ca khen sáng danh, lòng tràn niềm vui chứa chan, thành tâm mừng Chúa giáng sinh. </a:t>
            </a:r>
            <a:endParaRPr kumimoji="0" lang="vi-VN" sz="5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8494228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1128B-5B37-60A2-41A3-61549EAD59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D95D0D-90F0-54AB-41DB-6B967467CBC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A28D695-C362-D84C-37AD-AED2245B5A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D22F7ED-56BE-A5DD-E638-342B4A1D1A06}"/>
              </a:ext>
            </a:extLst>
          </p:cNvPr>
          <p:cNvSpPr/>
          <p:nvPr/>
        </p:nvSpPr>
        <p:spPr>
          <a:xfrm>
            <a:off x="425027" y="393216"/>
            <a:ext cx="11314545" cy="544764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Nguyện cầu Tình Yêu như ánh lửa hồng, rạng ngời trong đêm sưởi ấm muôn lòng. Dìu người đi trong tối tăm tìm về chân lý Phúc Âm, nguồn sống muôn đời bất tận.</a:t>
            </a:r>
            <a:endParaRPr kumimoji="0" lang="vi-VN" sz="5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1469234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53940-1876-FFB2-B60D-BC61A85411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5ED313-1E08-BE5E-CDD5-6061928AC28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1D68E12-7099-EF6B-6A18-C0701FA98C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484348A-F2BF-0F97-943B-1265125C874C}"/>
              </a:ext>
            </a:extLst>
          </p:cNvPr>
          <p:cNvSpPr/>
          <p:nvPr/>
        </p:nvSpPr>
        <p:spPr>
          <a:xfrm>
            <a:off x="425027" y="393216"/>
            <a:ext cx="11314545" cy="54784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Vinh danh Chúa trên ngàn tầng trời mây. Ca vang khắp nơi ngàn đời không ngơi. Vì Người đã ban chính Con Một Người. Xin cho chúng con giàu lòng thiện tâm, ban cho chúng con tràn đầy hồng ân, một đời vui sống mãi trong bình an.</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0182093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7026965"/>
          </a:xfrm>
          <a:prstGeom prst="rect">
            <a:avLst/>
          </a:prstGeom>
        </p:spPr>
      </p:pic>
    </p:spTree>
    <p:extLst>
      <p:ext uri="{BB962C8B-B14F-4D97-AF65-F5344CB8AC3E}">
        <p14:creationId xmlns:p14="http://schemas.microsoft.com/office/powerpoint/2010/main" val="23193168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b="1" dirty="0" err="1">
                <a:solidFill>
                  <a:srgbClr val="FF0000"/>
                </a:solidFill>
                <a:latin typeface="Arial" panose="020B0604020202020204" pitchFamily="34" charset="0"/>
                <a:cs typeface="Arial" panose="020B0604020202020204" pitchFamily="34" charset="0"/>
              </a:rPr>
              <a:t>Chúng</a:t>
            </a:r>
            <a:r>
              <a:rPr lang="en-US" sz="5400" b="1" dirty="0">
                <a:solidFill>
                  <a:srgbClr val="FF0000"/>
                </a:solidFill>
                <a:latin typeface="Arial" panose="020B0604020202020204" pitchFamily="34" charset="0"/>
                <a:cs typeface="Arial" panose="020B0604020202020204" pitchFamily="34" charset="0"/>
              </a:rPr>
              <a:t> ta </a:t>
            </a:r>
            <a:r>
              <a:rPr lang="en-US" sz="5400" b="1" dirty="0" err="1">
                <a:solidFill>
                  <a:srgbClr val="FF0000"/>
                </a:solidFill>
                <a:latin typeface="Arial" panose="020B0604020202020204" pitchFamily="34" charset="0"/>
                <a:cs typeface="Arial" panose="020B0604020202020204" pitchFamily="34" charset="0"/>
              </a:rPr>
              <a:t>lên</a:t>
            </a:r>
            <a:r>
              <a:rPr lang="en-US" sz="5400" b="1" dirty="0">
                <a:solidFill>
                  <a:srgbClr val="FF0000"/>
                </a:solidFill>
                <a:latin typeface="Arial" panose="020B0604020202020204" pitchFamily="34" charset="0"/>
                <a:cs typeface="Arial" panose="020B0604020202020204" pitchFamily="34" charset="0"/>
              </a:rPr>
              <a:t> </a:t>
            </a:r>
            <a:r>
              <a:rPr lang="en-US" sz="5400" b="1" dirty="0" err="1">
                <a:solidFill>
                  <a:srgbClr val="FF0000"/>
                </a:solidFill>
                <a:latin typeface="Arial" panose="020B0604020202020204" pitchFamily="34" charset="0"/>
                <a:cs typeface="Arial" panose="020B0604020202020204" pitchFamily="34" charset="0"/>
              </a:rPr>
              <a:t>đường</a:t>
            </a:r>
            <a:endParaRPr lang="en-US" sz="54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42197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328139"/>
            <a:ext cx="11314545" cy="60170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Chúng ta lên đường theo Ba Vua đi tìm Con Chúa. Người mới giáng sinh giữa trời đông Bêlem. Chúng ta lên đường theo Ba Vua đi tìm Con Chúa. Người mới giáng sinh, Người là Vua hoà bình.</a:t>
            </a:r>
          </a:p>
        </p:txBody>
      </p:sp>
    </p:spTree>
    <p:extLst>
      <p:ext uri="{BB962C8B-B14F-4D97-AF65-F5344CB8AC3E}">
        <p14:creationId xmlns:p14="http://schemas.microsoft.com/office/powerpoint/2010/main" val="26711445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69D95-8EBB-149E-6538-A007E178E0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FEF055-454B-41CB-D896-4A781207845E}"/>
              </a:ext>
            </a:extLst>
          </p:cNvPr>
          <p:cNvSpPr>
            <a:spLocks noGrp="1"/>
          </p:cNvSpPr>
          <p:nvPr>
            <p:ph type="title"/>
          </p:nvPr>
        </p:nvSpPr>
        <p:spPr/>
        <p:txBody>
          <a:bodyPr/>
          <a:lstStyle/>
          <a:p>
            <a:r>
              <a:rPr lang="en-US" dirty="0"/>
              <a:t>.</a:t>
            </a:r>
          </a:p>
        </p:txBody>
      </p:sp>
      <p:pic>
        <p:nvPicPr>
          <p:cNvPr id="3" name="Picture 2">
            <a:extLst>
              <a:ext uri="{FF2B5EF4-FFF2-40B4-BE49-F238E27FC236}">
                <a16:creationId xmlns:a16="http://schemas.microsoft.com/office/drawing/2014/main" id="{0CE8FFB4-3F9B-2DCF-0AE9-34B9FFE917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232F312-4C7C-B9DD-9CF1-132652D002AB}"/>
              </a:ext>
            </a:extLst>
          </p:cNvPr>
          <p:cNvSpPr/>
          <p:nvPr/>
        </p:nvSpPr>
        <p:spPr>
          <a:xfrm>
            <a:off x="425027" y="328139"/>
            <a:ext cx="11314545" cy="347787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Lễ vật dâng tiến Vua Trời: vàng, nhũ hương, mộc dược. Buồn vui cay đắng, dâng Người này lễ dâng cuộc đời.</a:t>
            </a:r>
          </a:p>
        </p:txBody>
      </p:sp>
    </p:spTree>
    <p:extLst>
      <p:ext uri="{BB962C8B-B14F-4D97-AF65-F5344CB8AC3E}">
        <p14:creationId xmlns:p14="http://schemas.microsoft.com/office/powerpoint/2010/main" val="21421222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54AAD-B313-168F-ED6A-17D2416DEB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19C937-EF3F-ADB7-64B4-039CBA4FCAF2}"/>
              </a:ext>
            </a:extLst>
          </p:cNvPr>
          <p:cNvSpPr>
            <a:spLocks noGrp="1"/>
          </p:cNvSpPr>
          <p:nvPr>
            <p:ph type="title"/>
          </p:nvPr>
        </p:nvSpPr>
        <p:spPr/>
        <p:txBody>
          <a:bodyPr/>
          <a:lstStyle/>
          <a:p>
            <a:r>
              <a:rPr lang="en-US" dirty="0"/>
              <a:t>.</a:t>
            </a:r>
          </a:p>
        </p:txBody>
      </p:sp>
      <p:pic>
        <p:nvPicPr>
          <p:cNvPr id="3" name="Picture 2">
            <a:extLst>
              <a:ext uri="{FF2B5EF4-FFF2-40B4-BE49-F238E27FC236}">
                <a16:creationId xmlns:a16="http://schemas.microsoft.com/office/drawing/2014/main" id="{33F67B9A-BF13-C254-243E-AD0DB96DE5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56835E5-DADD-5111-8AC4-EEE79EC7396D}"/>
              </a:ext>
            </a:extLst>
          </p:cNvPr>
          <p:cNvSpPr/>
          <p:nvPr/>
        </p:nvSpPr>
        <p:spPr>
          <a:xfrm>
            <a:off x="425027" y="328139"/>
            <a:ext cx="11314545" cy="60170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Chúng ta lên đường theo Ba Vua đi tìm Con Chúa. Người mới giáng sinh giữa trời đông Bêlem. Chúng ta lên đường theo Ba Vua đi tìm Con Chúa. Người mới giáng sinh, Người là Vua hoà bình.</a:t>
            </a:r>
          </a:p>
        </p:txBody>
      </p:sp>
    </p:spTree>
    <p:extLst>
      <p:ext uri="{BB962C8B-B14F-4D97-AF65-F5344CB8AC3E}">
        <p14:creationId xmlns:p14="http://schemas.microsoft.com/office/powerpoint/2010/main" val="21360874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F90FB-0C76-C2E2-CD97-ED01FF7708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016DCD-0F59-6CA5-1832-52B5E8AA643D}"/>
              </a:ext>
            </a:extLst>
          </p:cNvPr>
          <p:cNvSpPr>
            <a:spLocks noGrp="1"/>
          </p:cNvSpPr>
          <p:nvPr>
            <p:ph type="title"/>
          </p:nvPr>
        </p:nvSpPr>
        <p:spPr/>
        <p:txBody>
          <a:bodyPr/>
          <a:lstStyle/>
          <a:p>
            <a:r>
              <a:rPr lang="en-US" dirty="0"/>
              <a:t>.</a:t>
            </a:r>
          </a:p>
        </p:txBody>
      </p:sp>
      <p:pic>
        <p:nvPicPr>
          <p:cNvPr id="3" name="Picture 2">
            <a:extLst>
              <a:ext uri="{FF2B5EF4-FFF2-40B4-BE49-F238E27FC236}">
                <a16:creationId xmlns:a16="http://schemas.microsoft.com/office/drawing/2014/main" id="{D929D93D-67E6-AC1E-FD31-BC5BE26C1F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BF2EEB1-6C62-031C-F158-BBE3D538327D}"/>
              </a:ext>
            </a:extLst>
          </p:cNvPr>
          <p:cNvSpPr/>
          <p:nvPr/>
        </p:nvSpPr>
        <p:spPr>
          <a:xfrm>
            <a:off x="425027" y="328139"/>
            <a:ext cx="11314545" cy="347787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Ngày qua tháng tới, dâng Người này ước mơ cuộc đời. Tình yêu nhân thế, dâng Người sưởi ấm thêm lòng người.</a:t>
            </a:r>
          </a:p>
        </p:txBody>
      </p:sp>
    </p:spTree>
    <p:extLst>
      <p:ext uri="{BB962C8B-B14F-4D97-AF65-F5344CB8AC3E}">
        <p14:creationId xmlns:p14="http://schemas.microsoft.com/office/powerpoint/2010/main" val="530886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65867-6CB3-22F0-A432-E2F3CCB1A0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67A146-659E-375C-1615-105D8CF47F6A}"/>
              </a:ext>
            </a:extLst>
          </p:cNvPr>
          <p:cNvSpPr>
            <a:spLocks noGrp="1"/>
          </p:cNvSpPr>
          <p:nvPr>
            <p:ph type="title"/>
          </p:nvPr>
        </p:nvSpPr>
        <p:spPr/>
        <p:txBody>
          <a:bodyPr/>
          <a:lstStyle/>
          <a:p>
            <a:r>
              <a:rPr lang="en-US" dirty="0"/>
              <a:t>.</a:t>
            </a:r>
          </a:p>
        </p:txBody>
      </p:sp>
      <p:pic>
        <p:nvPicPr>
          <p:cNvPr id="3" name="Picture 2">
            <a:extLst>
              <a:ext uri="{FF2B5EF4-FFF2-40B4-BE49-F238E27FC236}">
                <a16:creationId xmlns:a16="http://schemas.microsoft.com/office/drawing/2014/main" id="{809C412D-BC0F-8DBA-EAD5-F95CD07AB7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8344796-0EE4-7E3F-9A56-E1FDE2AA20C8}"/>
              </a:ext>
            </a:extLst>
          </p:cNvPr>
          <p:cNvSpPr/>
          <p:nvPr/>
        </p:nvSpPr>
        <p:spPr>
          <a:xfrm>
            <a:off x="425027" y="328139"/>
            <a:ext cx="11314545" cy="60170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Chúng ta lên đường theo Ba Vua đi tìm Con Chúa. Người mới giáng sinh giữa trời đông Bêlem. Chúng ta lên đường theo Ba Vua đi tìm Con Chúa. Người mới giáng sinh, Người là Vua hoà bình.</a:t>
            </a:r>
          </a:p>
        </p:txBody>
      </p:sp>
    </p:spTree>
    <p:extLst>
      <p:ext uri="{BB962C8B-B14F-4D97-AF65-F5344CB8AC3E}">
        <p14:creationId xmlns:p14="http://schemas.microsoft.com/office/powerpoint/2010/main" val="3267273996"/>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a="http://schemas.openxmlformats.org/drawingml/2006/main" name="2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5.xml><?xml version="1.0" encoding="utf-8"?>
<a:theme xmlns:a="http://schemas.openxmlformats.org/drawingml/2006/main" name="3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6.xml><?xml version="1.0" encoding="utf-8"?>
<a:theme xmlns:a="http://schemas.openxmlformats.org/drawingml/2006/main" name="4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113</TotalTime>
  <Words>1243</Words>
  <Application>Microsoft Office PowerPoint</Application>
  <PresentationFormat>Widescreen</PresentationFormat>
  <Paragraphs>44</Paragraphs>
  <Slides>45</Slides>
  <Notes>0</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45</vt:i4>
      </vt:variant>
    </vt:vector>
  </HeadingPairs>
  <TitlesOfParts>
    <vt:vector size="58" baseType="lpstr">
      <vt:lpstr>Arial</vt:lpstr>
      <vt:lpstr>Calibri</vt:lpstr>
      <vt:lpstr>Calibri Light</vt:lpstr>
      <vt:lpstr>Century Gothic</vt:lpstr>
      <vt:lpstr>Garamond</vt:lpstr>
      <vt:lpstr>Times New Roman</vt:lpstr>
      <vt:lpstr>Verdana</vt:lpstr>
      <vt:lpstr>Office Theme</vt:lpstr>
      <vt:lpstr>Savon</vt:lpstr>
      <vt:lpstr>1_Savon</vt:lpstr>
      <vt:lpstr>2_Savon</vt:lpstr>
      <vt:lpstr>3_Savon</vt:lpstr>
      <vt:lpstr>4_Savon</vt:lpstr>
      <vt:lpstr>PowerPoint Presentation</vt:lpstr>
      <vt:lpstr>Ba vua đăng trình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ĐÁP CA</vt:lpstr>
      <vt:lpstr>PowerPoint Presentation</vt:lpstr>
      <vt:lpstr>Ba vua đăng trình</vt:lpstr>
      <vt:lpstr>PowerPoint Presentation</vt:lpstr>
      <vt:lpstr>PowerPoint Presentation</vt:lpstr>
      <vt:lpstr>DÂNG HÀI NHI</vt:lpstr>
      <vt:lpstr>PowerPoint Presentation</vt:lpstr>
      <vt:lpstr>PowerPoint Presentation</vt:lpstr>
      <vt:lpstr>PowerPoint Presentation</vt:lpstr>
      <vt:lpstr>PowerPoint Presentation</vt:lpstr>
      <vt:lpstr>PowerPoint Presentation</vt:lpstr>
      <vt:lpstr>Niềm tin lên đường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Trời đêm Bêlem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Chúng ta lên đường</vt:lpstr>
      <vt:lpstr>.</vt:lpstr>
      <vt:lpstr>.</vt:lpstr>
      <vt:lpstr>.</vt:lpstr>
      <vt:lpstr>.</vt:lpstr>
      <vt:lpst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asus</cp:lastModifiedBy>
  <cp:revision>3</cp:revision>
  <dcterms:created xsi:type="dcterms:W3CDTF">2025-12-29T03:55:03Z</dcterms:created>
  <dcterms:modified xsi:type="dcterms:W3CDTF">2025-12-29T08:02:33Z</dcterms:modified>
</cp:coreProperties>
</file>