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9.12-->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Lst>
  <p:sldIdLst>
    <p:sldId id="256" r:id="rId7"/>
    <p:sldId id="264" r:id="rId8"/>
    <p:sldId id="258" r:id="rId9"/>
    <p:sldId id="259" r:id="rId10"/>
    <p:sldId id="260" r:id="rId11"/>
    <p:sldId id="261" r:id="rId12"/>
    <p:sldId id="262" r:id="rId13"/>
    <p:sldId id="263" r:id="rId14"/>
    <p:sldId id="265" r:id="rId15"/>
    <p:sldId id="266" r:id="rId16"/>
    <p:sldId id="267" r:id="rId17"/>
    <p:sldId id="279" r:id="rId18"/>
    <p:sldId id="269" r:id="rId19"/>
    <p:sldId id="270" r:id="rId20"/>
    <p:sldId id="271" r:id="rId21"/>
    <p:sldId id="272" r:id="rId22"/>
    <p:sldId id="273" r:id="rId23"/>
    <p:sldId id="274" r:id="rId24"/>
    <p:sldId id="275" r:id="rId25"/>
    <p:sldId id="276" r:id="rId26"/>
    <p:sldId id="277" r:id="rId27"/>
    <p:sldId id="280" r:id="rId28"/>
    <p:sldId id="281" r:id="rId29"/>
    <p:sldId id="282" r:id="rId30"/>
    <p:sldId id="283" r:id="rId31"/>
    <p:sldId id="284" r:id="rId32"/>
    <p:sldId id="285" r:id="rId33"/>
    <p:sldId id="286" r:id="rId34"/>
    <p:sldId id="287" r:id="rId35"/>
    <p:sldId id="297" r:id="rId36"/>
    <p:sldId id="298" r:id="rId37"/>
    <p:sldId id="299" r:id="rId38"/>
    <p:sldId id="300" r:id="rId39"/>
    <p:sldId id="301" r:id="rId40"/>
    <p:sldId id="302" r:id="rId41"/>
    <p:sldId id="303" r:id="rId42"/>
    <p:sldId id="304" r:id="rId43"/>
    <p:sldId id="305" r:id="rId44"/>
    <p:sldId id="306" r:id="rId45"/>
    <p:sldId id="288" r:id="rId46"/>
    <p:sldId id="289" r:id="rId47"/>
    <p:sldId id="290" r:id="rId48"/>
    <p:sldId id="291" r:id="rId49"/>
    <p:sldId id="292" r:id="rId50"/>
    <p:sldId id="293" r:id="rId51"/>
    <p:sldId id="294" r:id="rId52"/>
    <p:sldId id="295" r:id="rId53"/>
    <p:sldId id="296" r:id="rId54"/>
  </p:sldIdLst>
  <p:sldSz cx="12192000" cy="6858000"/>
  <p:notesSz cx="6858000" cy="9144000"/>
  <p:custDataLst>
    <p:tags r:id="rId5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1" autoAdjust="0"/>
    <p:restoredTop sz="94660"/>
  </p:normalViewPr>
  <p:slideViewPr>
    <p:cSldViewPr snapToGrid="0">
      <p:cViewPr varScale="1">
        <p:scale>
          <a:sx n="64" d="100"/>
          <a:sy n="64" d="100"/>
        </p:scale>
        <p:origin x="660" y="52"/>
      </p:cViewPr>
      <p:guideLst/>
    </p:cSldViewPr>
  </p:slideViewPr>
  <p:notesTextViewPr>
    <p:cViewPr>
      <p:scale>
        <a:sx n="1" d="1"/>
        <a:sy n="1" d="1"/>
      </p:scale>
      <p:origin x="0" y="0"/>
    </p:cViewPr>
  </p:notesTextViewPr>
  <p:notesViewPr>
    <p:cSldViewPr>
      <p:cViewPr>
        <p:scale>
          <a:sx n="1" d="100"/>
          <a:sy n="1"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4.xml" /><Relationship Id="rId11" Type="http://schemas.openxmlformats.org/officeDocument/2006/relationships/slide" Target="slides/slide5.xml" /><Relationship Id="rId12" Type="http://schemas.openxmlformats.org/officeDocument/2006/relationships/slide" Target="slides/slide6.xml" /><Relationship Id="rId13" Type="http://schemas.openxmlformats.org/officeDocument/2006/relationships/slide" Target="slides/slide7.xml" /><Relationship Id="rId14" Type="http://schemas.openxmlformats.org/officeDocument/2006/relationships/slide" Target="slides/slide8.xml" /><Relationship Id="rId15" Type="http://schemas.openxmlformats.org/officeDocument/2006/relationships/slide" Target="slides/slide9.xml" /><Relationship Id="rId16" Type="http://schemas.openxmlformats.org/officeDocument/2006/relationships/slide" Target="slides/slide10.xml" /><Relationship Id="rId17" Type="http://schemas.openxmlformats.org/officeDocument/2006/relationships/slide" Target="slides/slide11.xml" /><Relationship Id="rId18" Type="http://schemas.openxmlformats.org/officeDocument/2006/relationships/slide" Target="slides/slide12.xml" /><Relationship Id="rId19" Type="http://schemas.openxmlformats.org/officeDocument/2006/relationships/slide" Target="slides/slide13.xml" /><Relationship Id="rId2" Type="http://schemas.openxmlformats.org/officeDocument/2006/relationships/slideMaster" Target="slideMasters/slideMaster2.xml" /><Relationship Id="rId20" Type="http://schemas.openxmlformats.org/officeDocument/2006/relationships/slide" Target="slides/slide14.xml" /><Relationship Id="rId21" Type="http://schemas.openxmlformats.org/officeDocument/2006/relationships/slide" Target="slides/slide15.xml" /><Relationship Id="rId22" Type="http://schemas.openxmlformats.org/officeDocument/2006/relationships/slide" Target="slides/slide16.xml" /><Relationship Id="rId23" Type="http://schemas.openxmlformats.org/officeDocument/2006/relationships/slide" Target="slides/slide17.xml" /><Relationship Id="rId24" Type="http://schemas.openxmlformats.org/officeDocument/2006/relationships/slide" Target="slides/slide18.xml" /><Relationship Id="rId25" Type="http://schemas.openxmlformats.org/officeDocument/2006/relationships/slide" Target="slides/slide19.xml" /><Relationship Id="rId26" Type="http://schemas.openxmlformats.org/officeDocument/2006/relationships/slide" Target="slides/slide20.xml" /><Relationship Id="rId27" Type="http://schemas.openxmlformats.org/officeDocument/2006/relationships/slide" Target="slides/slide21.xml" /><Relationship Id="rId28" Type="http://schemas.openxmlformats.org/officeDocument/2006/relationships/slide" Target="slides/slide22.xml" /><Relationship Id="rId29" Type="http://schemas.openxmlformats.org/officeDocument/2006/relationships/slide" Target="slides/slide23.xml" /><Relationship Id="rId3" Type="http://schemas.openxmlformats.org/officeDocument/2006/relationships/slideMaster" Target="slideMasters/slideMaster3.xml" /><Relationship Id="rId30" Type="http://schemas.openxmlformats.org/officeDocument/2006/relationships/slide" Target="slides/slide24.xml" /><Relationship Id="rId31" Type="http://schemas.openxmlformats.org/officeDocument/2006/relationships/slide" Target="slides/slide25.xml" /><Relationship Id="rId32" Type="http://schemas.openxmlformats.org/officeDocument/2006/relationships/slide" Target="slides/slide26.xml" /><Relationship Id="rId33" Type="http://schemas.openxmlformats.org/officeDocument/2006/relationships/slide" Target="slides/slide27.xml" /><Relationship Id="rId34" Type="http://schemas.openxmlformats.org/officeDocument/2006/relationships/slide" Target="slides/slide28.xml" /><Relationship Id="rId35" Type="http://schemas.openxmlformats.org/officeDocument/2006/relationships/slide" Target="slides/slide29.xml" /><Relationship Id="rId36" Type="http://schemas.openxmlformats.org/officeDocument/2006/relationships/slide" Target="slides/slide30.xml" /><Relationship Id="rId37" Type="http://schemas.openxmlformats.org/officeDocument/2006/relationships/slide" Target="slides/slide31.xml" /><Relationship Id="rId38" Type="http://schemas.openxmlformats.org/officeDocument/2006/relationships/slide" Target="slides/slide32.xml" /><Relationship Id="rId39" Type="http://schemas.openxmlformats.org/officeDocument/2006/relationships/slide" Target="slides/slide33.xml" /><Relationship Id="rId4" Type="http://schemas.openxmlformats.org/officeDocument/2006/relationships/slideMaster" Target="slideMasters/slideMaster4.xml" /><Relationship Id="rId40" Type="http://schemas.openxmlformats.org/officeDocument/2006/relationships/slide" Target="slides/slide34.xml" /><Relationship Id="rId41" Type="http://schemas.openxmlformats.org/officeDocument/2006/relationships/slide" Target="slides/slide35.xml" /><Relationship Id="rId42" Type="http://schemas.openxmlformats.org/officeDocument/2006/relationships/slide" Target="slides/slide36.xml" /><Relationship Id="rId43" Type="http://schemas.openxmlformats.org/officeDocument/2006/relationships/slide" Target="slides/slide37.xml" /><Relationship Id="rId44" Type="http://schemas.openxmlformats.org/officeDocument/2006/relationships/slide" Target="slides/slide38.xml" /><Relationship Id="rId45" Type="http://schemas.openxmlformats.org/officeDocument/2006/relationships/slide" Target="slides/slide39.xml" /><Relationship Id="rId46" Type="http://schemas.openxmlformats.org/officeDocument/2006/relationships/slide" Target="slides/slide40.xml" /><Relationship Id="rId47" Type="http://schemas.openxmlformats.org/officeDocument/2006/relationships/slide" Target="slides/slide41.xml" /><Relationship Id="rId48" Type="http://schemas.openxmlformats.org/officeDocument/2006/relationships/slide" Target="slides/slide42.xml" /><Relationship Id="rId49" Type="http://schemas.openxmlformats.org/officeDocument/2006/relationships/slide" Target="slides/slide43.xml" /><Relationship Id="rId5" Type="http://schemas.openxmlformats.org/officeDocument/2006/relationships/slideMaster" Target="slideMasters/slideMaster5.xml" /><Relationship Id="rId50" Type="http://schemas.openxmlformats.org/officeDocument/2006/relationships/slide" Target="slides/slide44.xml" /><Relationship Id="rId51" Type="http://schemas.openxmlformats.org/officeDocument/2006/relationships/slide" Target="slides/slide45.xml" /><Relationship Id="rId52" Type="http://schemas.openxmlformats.org/officeDocument/2006/relationships/slide" Target="slides/slide46.xml" /><Relationship Id="rId53" Type="http://schemas.openxmlformats.org/officeDocument/2006/relationships/slide" Target="slides/slide47.xml" /><Relationship Id="rId54" Type="http://schemas.openxmlformats.org/officeDocument/2006/relationships/slide" Target="slides/slide48.xml" /><Relationship Id="rId55" Type="http://schemas.openxmlformats.org/officeDocument/2006/relationships/tags" Target="tags/tag1.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heme" Target="theme/theme1.xml" /><Relationship Id="rId59" Type="http://schemas.openxmlformats.org/officeDocument/2006/relationships/tableStyles" Target="tableStyles.xml" /><Relationship Id="rId6" Type="http://schemas.openxmlformats.org/officeDocument/2006/relationships/slideMaster" Target="slideMasters/slideMaster6.xml" /><Relationship Id="rId7" Type="http://schemas.openxmlformats.org/officeDocument/2006/relationships/slide" Target="slides/slide1.xml" /><Relationship Id="rId8" Type="http://schemas.openxmlformats.org/officeDocument/2006/relationships/slide" Target="slides/slide2.xml" /><Relationship Id="rId9" Type="http://schemas.openxmlformats.org/officeDocument/2006/relationships/slide" Target="slides/slide3.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4.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3.xml" /></Relationships>
</file>

<file path=ppt/slideLayouts/_rels/slideLayout5.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4.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7.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5.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9.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6.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6.xml" /></Relationships>
</file>

<file path=ppt/slideLayouts/slideLayout1.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A6A00AF-05BE-4417-BD68-D7D3A880D729}" type="datetimeFigureOut">
              <a:rPr lang="en-US" smtClean="0"/>
              <a:t>12/15/2025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CBB738-9532-4AF7-AB6B-4FD8092665AB}" type="slidenum">
              <a:rPr lang="en-US" smtClean="0"/>
              <a:t>‹#›</a:t>
            </a:fld>
            <a:endParaRPr lang="en-US"/>
          </a:p>
        </p:txBody>
      </p:sp>
    </p:spTree>
    <p:extLst>
      <p:ext uri="{BB962C8B-B14F-4D97-AF65-F5344CB8AC3E}">
        <p14:creationId xmlns:p14="http://schemas.microsoft.com/office/powerpoint/2010/main" val="4117096613"/>
      </p:ext>
    </p:extLst>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A6A00AF-05BE-4417-BD68-D7D3A880D729}" type="datetimeFigureOut">
              <a:rPr lang="en-US" smtClean="0"/>
              <a:t>12/15/2025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9CBB738-9532-4AF7-AB6B-4FD8092665AB}" type="slidenum">
              <a:rPr lang="en-US" smtClean="0"/>
              <a:t>‹#›</a:t>
            </a:fld>
            <a:endParaRPr lang="en-US"/>
          </a:p>
        </p:txBody>
      </p:sp>
    </p:spTree>
    <p:extLst>
      <p:ext uri="{BB962C8B-B14F-4D97-AF65-F5344CB8AC3E}">
        <p14:creationId xmlns:p14="http://schemas.microsoft.com/office/powerpoint/2010/main" val="553212645"/>
      </p:ext>
    </p:extLst>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showMasterSp="0" type="title" preserve="1">
  <p:cSld name="Title Slide">
    <p:bg>
      <p:bgRef idx="1002">
        <a:schemeClr val="bg2"/>
      </p:bgRef>
    </p:bg>
    <p:spTree>
      <p:nvGrpSpPr>
        <p:cNvPr id="1" name=""/>
        <p:cNvGrpSpPr/>
        <p:nvPr/>
      </p:nvGrpSpPr>
      <p:grpSpPr>
        <a:xfrm>
          <a:off x="0" y="0"/>
          <a:ext cx="0" cy="0"/>
        </a:xfrm>
      </p:grpSpPr>
      <p:sp>
        <p:nvSpPr>
          <p:cNvPr id="16" name="Rectangle 15"/>
          <p:cNvSpPr/>
          <p:nvPr/>
        </p:nvSpPr>
        <p:spPr>
          <a:xfrm>
            <a:off x="0" y="0"/>
            <a:ext cx="12192000" cy="6858000"/>
          </a:xfrm>
          <a:prstGeom prst="rect">
            <a:avLst/>
          </a:prstGeom>
          <a:blipFill dpi="0" rotWithShape="1">
            <a:blip r:embed="rId1">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smtClean="0"/>
              <a:t>Click to edit Master title style</a:t>
            </a:r>
            <a:endParaRPr lang="en-US"/>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940E6392-10C0-43EC-998C-83EFCD1B5C4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12/15/2025</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5847EB88-49E4-4203-9AD1-466118E23B8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689182602"/>
      </p:ext>
    </p:extLst>
  </p:cSld>
  <p:clrMapOvr>
    <a:overrideClrMapping bg1="lt1" tx1="dk1" bg2="lt2" tx2="dk2" accent1="accent1" accent2="accent2" accent3="accent3" accent4="accent4" accent5="accent5" accent6="accent6" hlink="hlink" folHlink="folHlink"/>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showMasterSp="0" type="title" preserve="1">
  <p:cSld name="Title Slide">
    <p:bg>
      <p:bgRef idx="1002">
        <a:schemeClr val="bg2"/>
      </p:bgRef>
    </p:bg>
    <p:spTree>
      <p:nvGrpSpPr>
        <p:cNvPr id="1" name=""/>
        <p:cNvGrpSpPr/>
        <p:nvPr/>
      </p:nvGrpSpPr>
      <p:grpSpPr>
        <a:xfrm>
          <a:off x="0" y="0"/>
          <a:ext cx="0" cy="0"/>
        </a:xfrm>
      </p:grpSpPr>
      <p:sp>
        <p:nvSpPr>
          <p:cNvPr id="16" name="Rectangle 15"/>
          <p:cNvSpPr/>
          <p:nvPr/>
        </p:nvSpPr>
        <p:spPr>
          <a:xfrm>
            <a:off x="0" y="0"/>
            <a:ext cx="12192000" cy="6858000"/>
          </a:xfrm>
          <a:prstGeom prst="rect">
            <a:avLst/>
          </a:prstGeom>
          <a:blipFill dpi="0" rotWithShape="1">
            <a:blip r:embed="rId1">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smtClean="0"/>
              <a:t>Click to edit Master title style</a:t>
            </a:r>
            <a:endParaRPr lang="en-US"/>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940E6392-10C0-43EC-998C-83EFCD1B5C4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12/15/2025</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5847EB88-49E4-4203-9AD1-466118E23B8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66121930"/>
      </p:ext>
    </p:extLst>
  </p:cSld>
  <p:clrMapOvr>
    <a:overrideClrMapping bg1="lt1" tx1="dk1" bg2="lt2" tx2="dk2" accent1="accent1" accent2="accent2" accent3="accent3" accent4="accent4" accent5="accent5" accent6="accent6" hlink="hlink" folHlink="folHlink"/>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showMasterSp="0" type="title" preserve="1">
  <p:cSld name="Title Slide">
    <p:bg>
      <p:bgRef idx="1002">
        <a:schemeClr val="bg2"/>
      </p:bgRef>
    </p:bg>
    <p:spTree>
      <p:nvGrpSpPr>
        <p:cNvPr id="1" name=""/>
        <p:cNvGrpSpPr/>
        <p:nvPr/>
      </p:nvGrpSpPr>
      <p:grpSpPr>
        <a:xfrm>
          <a:off x="0" y="0"/>
          <a:ext cx="0" cy="0"/>
        </a:xfrm>
      </p:grpSpPr>
      <p:sp>
        <p:nvSpPr>
          <p:cNvPr id="16" name="Rectangle 15"/>
          <p:cNvSpPr/>
          <p:nvPr/>
        </p:nvSpPr>
        <p:spPr>
          <a:xfrm>
            <a:off x="0" y="0"/>
            <a:ext cx="12192000" cy="6858000"/>
          </a:xfrm>
          <a:prstGeom prst="rect">
            <a:avLst/>
          </a:prstGeom>
          <a:blipFill dpi="0" rotWithShape="1">
            <a:blip r:embed="rId1">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endParaRPr lang="en-US"/>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12/15/2025</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007220400"/>
      </p:ext>
    </p:extLst>
  </p:cSld>
  <p:clrMapOvr>
    <a:overrideClrMapping bg1="lt1" tx1="dk1" bg2="lt2" tx2="dk2" accent1="accent1" accent2="accent2" accent3="accent3" accent4="accent4" accent5="accent5" accent6="accent6" hlink="hlink" folHlink="folHlink"/>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12/15/2025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829270159"/>
      </p:ext>
    </p:extLst>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showMasterSp="0" type="title" preserve="1">
  <p:cSld name="Title Slide">
    <p:bg>
      <p:bgRef idx="1002">
        <a:schemeClr val="bg2"/>
      </p:bgRef>
    </p:bg>
    <p:spTree>
      <p:nvGrpSpPr>
        <p:cNvPr id="1" name=""/>
        <p:cNvGrpSpPr/>
        <p:nvPr/>
      </p:nvGrpSpPr>
      <p:grpSpPr>
        <a:xfrm>
          <a:off x="0" y="0"/>
          <a:ext cx="0" cy="0"/>
        </a:xfrm>
      </p:grpSpPr>
      <p:sp>
        <p:nvSpPr>
          <p:cNvPr id="16" name="Rectangle 15"/>
          <p:cNvSpPr/>
          <p:nvPr/>
        </p:nvSpPr>
        <p:spPr>
          <a:xfrm>
            <a:off x="0" y="0"/>
            <a:ext cx="12192000" cy="6858000"/>
          </a:xfrm>
          <a:prstGeom prst="rect">
            <a:avLst/>
          </a:prstGeom>
          <a:blipFill dpi="0" rotWithShape="1">
            <a:blip r:embed="rId1">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smtClean="0"/>
              <a:t>Click to edit Master title style</a:t>
            </a:r>
            <a:endParaRPr lang="en-US"/>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12/15/2025</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708152508"/>
      </p:ext>
    </p:extLst>
  </p:cSld>
  <p:clrMapOvr>
    <a:overrideClrMapping bg1="lt1" tx1="dk1" bg2="lt2" tx2="dk2" accent1="accent1" accent2="accent2" accent3="accent3" accent4="accent4" accent5="accent5" accent6="accent6" hlink="hlink" folHlink="folHlink"/>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12/15/2025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10693479"/>
      </p:ext>
    </p:extLst>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showMasterSp="0" type="title" preserve="1">
  <p:cSld name="Title Slide">
    <p:bg>
      <p:bgRef idx="1002">
        <a:schemeClr val="bg2"/>
      </p:bgRef>
    </p:bg>
    <p:spTree>
      <p:nvGrpSpPr>
        <p:cNvPr id="1" name=""/>
        <p:cNvGrpSpPr/>
        <p:nvPr/>
      </p:nvGrpSpPr>
      <p:grpSpPr>
        <a:xfrm>
          <a:off x="0" y="0"/>
          <a:ext cx="0" cy="0"/>
        </a:xfrm>
      </p:grpSpPr>
      <p:sp>
        <p:nvSpPr>
          <p:cNvPr id="16" name="Rectangle 15"/>
          <p:cNvSpPr/>
          <p:nvPr/>
        </p:nvSpPr>
        <p:spPr>
          <a:xfrm>
            <a:off x="0" y="0"/>
            <a:ext cx="12192000" cy="6858000"/>
          </a:xfrm>
          <a:prstGeom prst="rect">
            <a:avLst/>
          </a:prstGeom>
          <a:blipFill dpi="0" rotWithShape="1">
            <a:blip r:embed="rId1">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endParaRPr lang="en-US"/>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12/15/2025</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27985650"/>
      </p:ext>
    </p:extLst>
  </p:cSld>
  <p:clrMapOvr>
    <a:overrideClrMapping bg1="lt1" tx1="dk1" bg2="lt2" tx2="dk2" accent1="accent1" accent2="accent2" accent3="accent3" accent4="accent4" accent5="accent5" accent6="accent6" hlink="hlink" folHlink="folHlink"/>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12/15/2025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563966623"/>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theme" Target="../theme/theme1.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theme" Target="../theme/theme3.xml" /></Relationships>
</file>

<file path=ppt/slideMasters/_rels/slideMaster4.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slideLayout" Target="../slideLayouts/slideLayout6.xml" /><Relationship Id="rId3" Type="http://schemas.openxmlformats.org/officeDocument/2006/relationships/theme" Target="../theme/theme4.xml" /></Relationships>
</file>

<file path=ppt/slideMasters/_rels/slideMaster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slideLayout" Target="../slideLayouts/slideLayout8.xml" /><Relationship Id="rId3" Type="http://schemas.openxmlformats.org/officeDocument/2006/relationships/theme" Target="../theme/theme5.xml" /></Relationships>
</file>

<file path=ppt/slideMasters/_rels/slideMaster6.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slideLayout" Target="../slideLayouts/slideLayout10.xml" /><Relationship Id="rId3" Type="http://schemas.openxmlformats.org/officeDocument/2006/relationships/theme" Target="../theme/theme6.xml" /></Relationships>
</file>

<file path=ppt/slideMasters/slideMaster1.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6A00AF-05BE-4417-BD68-D7D3A880D729}" type="datetimeFigureOut">
              <a:rPr lang="en-US" smtClean="0"/>
              <a:t>12/15/2025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CBB738-9532-4AF7-AB6B-4FD8092665AB}" type="slidenum">
              <a:rPr lang="en-US" smtClean="0"/>
              <a:t>‹#›</a:t>
            </a:fld>
            <a:endParaRPr lang="en-US"/>
          </a:p>
        </p:txBody>
      </p:sp>
    </p:spTree>
    <p:extLst>
      <p:ext uri="{BB962C8B-B14F-4D97-AF65-F5344CB8AC3E}">
        <p14:creationId xmlns:p14="http://schemas.microsoft.com/office/powerpoint/2010/main" val="3728504682"/>
      </p:ext>
    </p:extLst>
  </p:cSld>
  <p:clrMap bg1="lt1" tx1="dk1" bg2="lt2" tx2="dk2" accent1="accent1" accent2="accent2" accent3="accent3" accent4="accent4" accent5="accent5" accent6="accent6" hlink="hlink" folHlink="folHlink"/>
  <p:sldLayoutIdLst>
    <p:sldLayoutId id="2147483649" r:id="rId1"/>
    <p:sldLayoutId id="2147483654" r:id="rId2"/>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940E6392-10C0-43EC-998C-83EFCD1B5C4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12/15/2025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5847EB88-49E4-4203-9AD1-466118E23B8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696425933"/>
      </p:ext>
    </p:extLst>
  </p:cSld>
  <p:clrMap bg1="lt1" tx1="dk1" bg2="lt2" tx2="dk2" accent1="accent1" accent2="accent2" accent3="accent3" accent4="accent4" accent5="accent5" accent6="accent6" hlink="hlink" folHlink="folHlink"/>
  <p:sldLayoutIdLst>
    <p:sldLayoutId id="2147483661" r:id="rId1"/>
  </p:sldLayoutIdLst>
  <p:transition/>
  <p:timing/>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940E6392-10C0-43EC-998C-83EFCD1B5C4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12/15/2025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5847EB88-49E4-4203-9AD1-466118E23B8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52855110"/>
      </p:ext>
    </p:extLst>
  </p:cSld>
  <p:clrMap bg1="lt1" tx1="dk1" bg2="lt2" tx2="dk2" accent1="accent1" accent2="accent2" accent3="accent3" accent4="accent4" accent5="accent5" accent6="accent6" hlink="hlink" folHlink="folHlink"/>
  <p:sldLayoutIdLst>
    <p:sldLayoutId id="2147483673" r:id="rId1"/>
  </p:sldLayoutIdLst>
  <p:transition/>
  <p:timing/>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12/15/2025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685421769"/>
      </p:ext>
    </p:extLst>
  </p:cSld>
  <p:clrMap bg1="lt1" tx1="dk1" bg2="lt2" tx2="dk2" accent1="accent1" accent2="accent2" accent3="accent3" accent4="accent4" accent5="accent5" accent6="accent6" hlink="hlink" folHlink="folHlink"/>
  <p:sldLayoutIdLst>
    <p:sldLayoutId id="2147483685" r:id="rId1"/>
    <p:sldLayoutId id="2147483690" r:id="rId2"/>
  </p:sldLayoutIdLst>
  <p:transition/>
  <p:timing/>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12/15/2025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105288631"/>
      </p:ext>
    </p:extLst>
  </p:cSld>
  <p:clrMap bg1="lt1" tx1="dk1" bg2="lt2" tx2="dk2" accent1="accent1" accent2="accent2" accent3="accent3" accent4="accent4" accent5="accent5" accent6="accent6" hlink="hlink" folHlink="folHlink"/>
  <p:sldLayoutIdLst>
    <p:sldLayoutId id="2147483697" r:id="rId1"/>
    <p:sldLayoutId id="2147483702" r:id="rId2"/>
  </p:sldLayoutIdLst>
  <p:transition/>
  <p:timing/>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12/15/2025</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870735384"/>
      </p:ext>
    </p:extLst>
  </p:cSld>
  <p:clrMap bg1="lt1" tx1="dk1" bg2="lt2" tx2="dk2" accent1="accent1" accent2="accent2" accent3="accent3" accent4="accent4" accent5="accent5" accent6="accent6" hlink="hlink" folHlink="folHlink"/>
  <p:sldLayoutIdLst>
    <p:sldLayoutId id="2147483709" r:id="rId1"/>
    <p:sldLayoutId id="2147483714" r:id="rId2"/>
  </p:sldLayoutIdLst>
  <p:transition/>
  <p:timing/>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4.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5.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image" Target="../media/image4.jpe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image" Target="../media/image4.jpe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image" Target="../media/image4.jpe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image" Target="../media/image4.jpeg"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image" Target="../media/image4.jpe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image" Target="../media/image4.jpe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9.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image" Target="../media/image4.jpeg"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image" Target="../media/image4.jpeg"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image" Target="../media/image4.jpeg"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image" Target="../media/image4.jpeg"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image" Target="../media/image4.jpeg"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image" Target="../media/image4.jpeg"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image" Target="../media/image4.jpeg"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image" Target="../media/image4.jpeg"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image" Target="../media/image4.jpeg"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4.jpeg"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4.jpeg"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4.jpeg"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4.jpeg" /></Relationships>
</file>

<file path=ppt/slides/_rels/slide46.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4.jpeg" /></Relationships>
</file>

<file path=ppt/slides/_rels/slide47.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4.jpeg" /></Relationships>
</file>

<file path=ppt/slides/_rels/slide48.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4.jpeg" /></Relationships>
</file>

<file path=ppt/slides/slide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2816719929"/>
      </p:ext>
    </p:extLst>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ctrTitle"/>
          </p:nvPr>
        </p:nvSpPr>
        <p:spPr>
          <a:xfrm>
            <a:off x="1455313" y="2258688"/>
            <a:ext cx="9587105" cy="2590800"/>
          </a:xfrm>
        </p:spPr>
        <p:txBody>
          <a:bodyPr/>
          <a:lstStyle/>
          <a:p>
            <a:r>
              <a:rPr lang="en-US" b="1" smtClean="0">
                <a:solidFill>
                  <a:srgbClr val="FF0000"/>
                </a:solidFill>
                <a:latin typeface="Times New Roman" panose="02020603050405020304" pitchFamily="18" charset="0"/>
                <a:cs typeface="Times New Roman" panose="02020603050405020304" pitchFamily="18" charset="0"/>
              </a:rPr>
              <a:t>TRỜI CAO</a:t>
            </a:r>
            <a:endParaRPr lang="en-US" sz="5400" b="1">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40057748"/>
      </p:ext>
    </p:extLst>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274320"/>
            <a:ext cx="11213979" cy="5170646"/>
          </a:xfrm>
          <a:prstGeom prst="rect">
            <a:avLst/>
          </a:prstGeom>
        </p:spPr>
        <p:txBody>
          <a:bodyPr wrap="square">
            <a:spAutoFit/>
          </a:bodyPr>
          <a:lstStyle/>
          <a:p>
            <a:pPr algn="just"/>
            <a:r>
              <a:rPr lang="en-US" sz="5000" b="1" smtClean="0">
                <a:solidFill>
                  <a:srgbClr val="FF0000"/>
                </a:solidFill>
                <a:latin typeface="Times New Roman" panose="02020603050405020304" pitchFamily="18" charset="0"/>
                <a:cs typeface="Times New Roman" panose="02020603050405020304" pitchFamily="18" charset="0"/>
              </a:rPr>
              <a:t>ĐK</a:t>
            </a:r>
            <a:r>
              <a:rPr lang="vi-VN" sz="5000" b="1" smtClean="0">
                <a:solidFill>
                  <a:srgbClr val="FF0000"/>
                </a:solidFill>
                <a:effectLst/>
                <a:latin typeface="Times New Roman" panose="02020603050405020304" pitchFamily="18" charset="0"/>
                <a:cs typeface="Times New Roman" panose="02020603050405020304" pitchFamily="18" charset="0"/>
              </a:rPr>
              <a:t>. </a:t>
            </a:r>
            <a:r>
              <a:rPr lang="vi-VN" sz="5000">
                <a:latin typeface="Times New Roman" panose="02020603050405020304" pitchFamily="18" charset="0"/>
                <a:cs typeface="Times New Roman" panose="02020603050405020304" pitchFamily="18" charset="0"/>
              </a:rPr>
              <a:t> </a:t>
            </a:r>
            <a:r>
              <a:rPr lang="vi-VN" sz="5000" b="1">
                <a:latin typeface="Times New Roman" panose="02020603050405020304" pitchFamily="18" charset="0"/>
                <a:cs typeface="Times New Roman" panose="02020603050405020304" pitchFamily="18" charset="0"/>
              </a:rPr>
              <a:t> </a:t>
            </a:r>
            <a:r>
              <a:rPr lang="vi-VN" sz="6600" b="1">
                <a:latin typeface="Times New Roman" panose="02020603050405020304" pitchFamily="18" charset="0"/>
                <a:cs typeface="Times New Roman" panose="02020603050405020304" pitchFamily="18" charset="0"/>
              </a:rPr>
              <a:t>Trời cao hãy đổ sương xuống! Và ngàn mây hãy mưa Đấng Chuộc tội! Trời cao hãy đổ sương xuống! Và ngàn mây hãy mưa Đấng cứu đời</a:t>
            </a:r>
            <a:r>
              <a:rPr lang="vi-VN" sz="6600" b="1" smtClean="0">
                <a:latin typeface="Times New Roman" panose="02020603050405020304" pitchFamily="18" charset="0"/>
                <a:cs typeface="Times New Roman" panose="02020603050405020304" pitchFamily="18" charset="0"/>
              </a:rPr>
              <a:t>!</a:t>
            </a:r>
            <a:r>
              <a:rPr lang="en-US" sz="6600" b="1" smtClean="0">
                <a:latin typeface="Times New Roman" panose="02020603050405020304" pitchFamily="18" charset="0"/>
                <a:cs typeface="Times New Roman" panose="02020603050405020304" pitchFamily="18" charset="0"/>
              </a:rPr>
              <a:t> </a:t>
            </a:r>
            <a:endParaRPr lang="vi-VN" sz="6600" b="1">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6410001"/>
      </p:ext>
    </p:extLst>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248194"/>
            <a:ext cx="11462173" cy="6186309"/>
          </a:xfrm>
          <a:prstGeom prst="rect">
            <a:avLst/>
          </a:prstGeom>
        </p:spPr>
        <p:txBody>
          <a:bodyPr wrap="square">
            <a:spAutoFit/>
          </a:bodyPr>
          <a:lstStyle/>
          <a:p>
            <a:pPr algn="just"/>
            <a:r>
              <a:rPr lang="en-US" sz="6600" b="1" smtClean="0">
                <a:solidFill>
                  <a:srgbClr val="FF0000"/>
                </a:solidFill>
                <a:latin typeface="Arial" panose="020b0604020202020204" pitchFamily="34" charset="0"/>
                <a:cs typeface="Arial" panose="020b0604020202020204" pitchFamily="34" charset="0"/>
              </a:rPr>
              <a:t>1</a:t>
            </a:r>
            <a:r>
              <a:rPr lang="vi-VN" sz="6600" b="1" smtClean="0">
                <a:solidFill>
                  <a:srgbClr val="FF0000"/>
                </a:solidFill>
                <a:effectLst/>
                <a:latin typeface="Arial" panose="020b0604020202020204" pitchFamily="34" charset="0"/>
                <a:cs typeface="Arial" panose="020b0604020202020204" pitchFamily="34" charset="0"/>
              </a:rPr>
              <a:t>. </a:t>
            </a:r>
            <a:r>
              <a:rPr lang="vi-VN"/>
              <a:t> </a:t>
            </a:r>
            <a:r>
              <a:rPr lang="vi-VN" sz="6000" b="1"/>
              <a:t> </a:t>
            </a:r>
            <a:r>
              <a:rPr lang="vi-VN" sz="6600" b="1">
                <a:latin typeface="Times New Roman" panose="02020603050405020304" pitchFamily="18" charset="0"/>
                <a:cs typeface="Times New Roman" panose="02020603050405020304" pitchFamily="18" charset="0"/>
              </a:rPr>
              <a:t>Trong đêm u tối chúng con mong ngày mau tới. Như nai đang khát ước mong mau tìm thấy suối. Chúa ôi! Dừng cơn giận Chúa lại thôi. Chúa ôi, đoàn con đã hối tội rồi</a:t>
            </a:r>
            <a:r>
              <a:rPr lang="vi-VN" sz="6600" b="1" smtClean="0">
                <a:latin typeface="Times New Roman" panose="02020603050405020304" pitchFamily="18" charset="0"/>
                <a:cs typeface="Times New Roman" panose="02020603050405020304" pitchFamily="18" charset="0"/>
              </a:rPr>
              <a:t>!</a:t>
            </a:r>
            <a:r>
              <a:rPr lang="en-US" sz="6600" b="1" smtClean="0">
                <a:latin typeface="Times New Roman" panose="02020603050405020304" pitchFamily="18" charset="0"/>
                <a:cs typeface="Times New Roman" panose="02020603050405020304" pitchFamily="18" charset="0"/>
              </a:rPr>
              <a:t> </a:t>
            </a:r>
            <a:endParaRPr lang="vi-VN" sz="6600" b="1">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94445224"/>
      </p:ext>
    </p:extLst>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274320"/>
            <a:ext cx="11213979" cy="5170646"/>
          </a:xfrm>
          <a:prstGeom prst="rect">
            <a:avLst/>
          </a:prstGeom>
        </p:spPr>
        <p:txBody>
          <a:bodyPr wrap="square">
            <a:spAutoFit/>
          </a:bodyPr>
          <a:lstStyle/>
          <a:p>
            <a:pPr algn="just"/>
            <a:r>
              <a:rPr lang="en-US" sz="5000" b="1" smtClean="0">
                <a:solidFill>
                  <a:srgbClr val="FF0000"/>
                </a:solidFill>
                <a:latin typeface="Times New Roman" panose="02020603050405020304" pitchFamily="18" charset="0"/>
                <a:cs typeface="Times New Roman" panose="02020603050405020304" pitchFamily="18" charset="0"/>
              </a:rPr>
              <a:t>ĐK</a:t>
            </a:r>
            <a:r>
              <a:rPr lang="vi-VN" sz="5000" b="1" smtClean="0">
                <a:solidFill>
                  <a:srgbClr val="FF0000"/>
                </a:solidFill>
                <a:effectLst/>
                <a:latin typeface="Times New Roman" panose="02020603050405020304" pitchFamily="18" charset="0"/>
                <a:cs typeface="Times New Roman" panose="02020603050405020304" pitchFamily="18" charset="0"/>
              </a:rPr>
              <a:t>. </a:t>
            </a:r>
            <a:r>
              <a:rPr lang="vi-VN" sz="5000">
                <a:latin typeface="Times New Roman" panose="02020603050405020304" pitchFamily="18" charset="0"/>
                <a:cs typeface="Times New Roman" panose="02020603050405020304" pitchFamily="18" charset="0"/>
              </a:rPr>
              <a:t> </a:t>
            </a:r>
            <a:r>
              <a:rPr lang="vi-VN" sz="5000" b="1">
                <a:latin typeface="Times New Roman" panose="02020603050405020304" pitchFamily="18" charset="0"/>
                <a:cs typeface="Times New Roman" panose="02020603050405020304" pitchFamily="18" charset="0"/>
              </a:rPr>
              <a:t> </a:t>
            </a:r>
            <a:r>
              <a:rPr lang="vi-VN" sz="6600" b="1">
                <a:latin typeface="Times New Roman" panose="02020603050405020304" pitchFamily="18" charset="0"/>
                <a:cs typeface="Times New Roman" panose="02020603050405020304" pitchFamily="18" charset="0"/>
              </a:rPr>
              <a:t>Trời cao hãy đổ sương xuống! Và ngàn mây hãy mưa Đấng Chuộc tội! Trời cao hãy đổ sương xuống! Và ngàn mây hãy mưa Đấng cứu đời</a:t>
            </a:r>
            <a:r>
              <a:rPr lang="vi-VN" sz="6600" b="1" smtClean="0">
                <a:latin typeface="Times New Roman" panose="02020603050405020304" pitchFamily="18" charset="0"/>
                <a:cs typeface="Times New Roman" panose="02020603050405020304" pitchFamily="18" charset="0"/>
              </a:rPr>
              <a:t>!</a:t>
            </a:r>
            <a:r>
              <a:rPr lang="en-US" sz="6600" b="1" smtClean="0">
                <a:latin typeface="Times New Roman" panose="02020603050405020304" pitchFamily="18" charset="0"/>
                <a:cs typeface="Times New Roman" panose="02020603050405020304" pitchFamily="18" charset="0"/>
              </a:rPr>
              <a:t> </a:t>
            </a:r>
            <a:endParaRPr lang="vi-VN" sz="6600" b="1">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04351080"/>
      </p:ext>
    </p:extLst>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365760"/>
            <a:ext cx="11370733" cy="6186309"/>
          </a:xfrm>
          <a:prstGeom prst="rect">
            <a:avLst/>
          </a:prstGeom>
        </p:spPr>
        <p:txBody>
          <a:bodyPr wrap="square">
            <a:spAutoFit/>
          </a:bodyPr>
          <a:lstStyle/>
          <a:p>
            <a:pPr algn="just"/>
            <a:r>
              <a:rPr lang="en-US" sz="6600" b="1" smtClean="0">
                <a:solidFill>
                  <a:srgbClr val="FF0000"/>
                </a:solidFill>
                <a:latin typeface="Arial" panose="020b0604020202020204" pitchFamily="34" charset="0"/>
                <a:cs typeface="Arial" panose="020b0604020202020204" pitchFamily="34" charset="0"/>
              </a:rPr>
              <a:t>2</a:t>
            </a:r>
            <a:r>
              <a:rPr lang="vi-VN" sz="6600" b="1" smtClean="0">
                <a:solidFill>
                  <a:srgbClr val="FF0000"/>
                </a:solidFill>
                <a:effectLst/>
                <a:latin typeface="Arial" panose="020b0604020202020204" pitchFamily="34" charset="0"/>
                <a:cs typeface="Arial" panose="020b0604020202020204" pitchFamily="34" charset="0"/>
              </a:rPr>
              <a:t>. </a:t>
            </a:r>
            <a:r>
              <a:rPr lang="vi-VN"/>
              <a:t> </a:t>
            </a:r>
            <a:r>
              <a:rPr lang="vi-VN" sz="5400" b="1"/>
              <a:t> </a:t>
            </a:r>
            <a:r>
              <a:rPr lang="vi-VN" sz="6600" b="1">
                <a:latin typeface="Times New Roman" panose="02020603050405020304" pitchFamily="18" charset="0"/>
                <a:cs typeface="Times New Roman" panose="02020603050405020304" pitchFamily="18" charset="0"/>
              </a:rPr>
              <a:t>Thương xem dân Chúa đớn đau mây sầu che tối. Luôn mong Chiên Thánh đến đây cải tạo thế giới. Cứu dân đập tan xiềng xích tội dơ! Chúa ôi, lòng nhân từ Chúa không bờ.</a:t>
            </a:r>
            <a:r>
              <a:rPr lang="vi-VN" sz="6000" b="1">
                <a:latin typeface="Times New Roman" panose="02020603050405020304" pitchFamily="18" charset="0"/>
                <a:cs typeface="Times New Roman" panose="02020603050405020304" pitchFamily="18" charset="0"/>
              </a:rPr>
              <a:t> </a:t>
            </a:r>
            <a:endParaRPr lang="en-US" sz="6000" b="1"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70831656"/>
      </p:ext>
    </p:extLst>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274320"/>
            <a:ext cx="11213979" cy="5170646"/>
          </a:xfrm>
          <a:prstGeom prst="rect">
            <a:avLst/>
          </a:prstGeom>
        </p:spPr>
        <p:txBody>
          <a:bodyPr wrap="square">
            <a:spAutoFit/>
          </a:bodyPr>
          <a:lstStyle/>
          <a:p>
            <a:pPr algn="just"/>
            <a:r>
              <a:rPr lang="en-US" sz="5000" b="1" smtClean="0">
                <a:solidFill>
                  <a:srgbClr val="FF0000"/>
                </a:solidFill>
                <a:latin typeface="Times New Roman" panose="02020603050405020304" pitchFamily="18" charset="0"/>
                <a:cs typeface="Times New Roman" panose="02020603050405020304" pitchFamily="18" charset="0"/>
              </a:rPr>
              <a:t>ĐK</a:t>
            </a:r>
            <a:r>
              <a:rPr lang="vi-VN" sz="5000" b="1" smtClean="0">
                <a:solidFill>
                  <a:srgbClr val="FF0000"/>
                </a:solidFill>
                <a:effectLst/>
                <a:latin typeface="Times New Roman" panose="02020603050405020304" pitchFamily="18" charset="0"/>
                <a:cs typeface="Times New Roman" panose="02020603050405020304" pitchFamily="18" charset="0"/>
              </a:rPr>
              <a:t>. </a:t>
            </a:r>
            <a:r>
              <a:rPr lang="vi-VN" sz="5000">
                <a:latin typeface="Times New Roman" panose="02020603050405020304" pitchFamily="18" charset="0"/>
                <a:cs typeface="Times New Roman" panose="02020603050405020304" pitchFamily="18" charset="0"/>
              </a:rPr>
              <a:t> </a:t>
            </a:r>
            <a:r>
              <a:rPr lang="vi-VN" sz="5000" b="1">
                <a:latin typeface="Times New Roman" panose="02020603050405020304" pitchFamily="18" charset="0"/>
                <a:cs typeface="Times New Roman" panose="02020603050405020304" pitchFamily="18" charset="0"/>
              </a:rPr>
              <a:t> </a:t>
            </a:r>
            <a:r>
              <a:rPr lang="vi-VN" sz="6600" b="1">
                <a:latin typeface="Times New Roman" panose="02020603050405020304" pitchFamily="18" charset="0"/>
                <a:cs typeface="Times New Roman" panose="02020603050405020304" pitchFamily="18" charset="0"/>
              </a:rPr>
              <a:t>Trời cao hãy đổ sương xuống! Và ngàn mây hãy mưa Đấng Chuộc tội! Trời cao hãy đổ sương xuống! Và ngàn mây hãy mưa Đấng cứu đời</a:t>
            </a:r>
            <a:r>
              <a:rPr lang="vi-VN" sz="6600" b="1" smtClean="0">
                <a:latin typeface="Times New Roman" panose="02020603050405020304" pitchFamily="18" charset="0"/>
                <a:cs typeface="Times New Roman" panose="02020603050405020304" pitchFamily="18" charset="0"/>
              </a:rPr>
              <a:t>!</a:t>
            </a:r>
            <a:r>
              <a:rPr lang="en-US" sz="6600" b="1" smtClean="0">
                <a:latin typeface="Times New Roman" panose="02020603050405020304" pitchFamily="18" charset="0"/>
                <a:cs typeface="Times New Roman" panose="02020603050405020304" pitchFamily="18" charset="0"/>
              </a:rPr>
              <a:t> </a:t>
            </a:r>
            <a:endParaRPr lang="vi-VN" sz="6600" b="1">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3741818"/>
      </p:ext>
    </p:extLst>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1799472340"/>
      </p:ext>
    </p:extLst>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a:extLst>
              <a:ext uri="{FF2B5EF4-FFF2-40B4-BE49-F238E27FC236}">
                <a16:creationId xmlns:a16="http://schemas.microsoft.com/office/drawing/2014/main" id="{59ACEDDC-547B-0E34-2F94-2BD5C7F55CD0}"/>
              </a:ext>
            </a:extLst>
          </p:cNvPr>
          <p:cNvPicPr>
            <a:picLocks noChangeAspect="1"/>
          </p:cNvPicPr>
          <p:nvPr/>
        </p:nvPicPr>
        <p:blipFill>
          <a:blip r:embed="rId2"/>
          <a:srcRect t="12937" b="14262"/>
          <a:stretch>
            <a:fillRect/>
          </a:stretch>
        </p:blipFill>
        <p:spPr>
          <a:xfrm>
            <a:off x="20" y="1282"/>
            <a:ext cx="12191980" cy="6856718"/>
          </a:xfrm>
          <a:prstGeom prst="rect">
            <a:avLst/>
          </a:prstGeom>
        </p:spPr>
      </p:pic>
      <p:sp>
        <p:nvSpPr>
          <p:cNvPr id="2" name="Rectangle: Rounded Corners 1">
            <a:extLst>
              <a:ext uri="{FF2B5EF4-FFF2-40B4-BE49-F238E27FC236}">
                <a16:creationId xmlns:a16="http://schemas.microsoft.com/office/drawing/2014/main" id="{A8185671-0EF1-9E8D-9551-C71937973145}"/>
              </a:ext>
            </a:extLst>
          </p:cNvPr>
          <p:cNvSpPr/>
          <p:nvPr/>
        </p:nvSpPr>
        <p:spPr>
          <a:xfrm>
            <a:off x="3184358" y="240632"/>
            <a:ext cx="5823284" cy="1283368"/>
          </a:xfrm>
          <a:prstGeom prst="roundRect">
            <a:avLst/>
          </a:prstGeom>
          <a:ln>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sz="80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ĐÁP CA </a:t>
            </a:r>
          </a:p>
        </p:txBody>
      </p:sp>
      <p:sp>
        <p:nvSpPr>
          <p:cNvPr id="5" name="TextBox 4">
            <a:extLst>
              <a:ext uri="{FF2B5EF4-FFF2-40B4-BE49-F238E27FC236}">
                <a16:creationId xmlns:a16="http://schemas.microsoft.com/office/drawing/2014/main" id="{CE2C7636-1D84-830D-7262-9BFFBAC22390}"/>
              </a:ext>
            </a:extLst>
          </p:cNvPr>
          <p:cNvSpPr txBox="1"/>
          <p:nvPr/>
        </p:nvSpPr>
        <p:spPr>
          <a:xfrm>
            <a:off x="649705" y="1993924"/>
            <a:ext cx="10892590" cy="4524315"/>
          </a:xfrm>
          <a:prstGeom prst="rect">
            <a:avLst/>
          </a:prstGeom>
          <a:noFill/>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7200" b="1" i="1" u="none" strike="noStrike" kern="1200" cap="none" spc="0" normalizeH="0" baseline="0" noProof="0" err="1">
                <a:ln>
                  <a:noFill/>
                </a:ln>
                <a:solidFill>
                  <a:prstClr val="black"/>
                </a:solidFill>
                <a:effectLst/>
                <a:uLnTx/>
                <a:uFillTx/>
                <a:latin typeface="Times New Roman" panose="02020603050405020304" pitchFamily="18" charset="0"/>
                <a:ea typeface="+mn-ea"/>
                <a:cs typeface="Times New Roman" panose="02020603050405020304" pitchFamily="18" charset="0"/>
              </a:rPr>
              <a:t>Lậy Chúa, xin phục hồi chúng con. Xin tỏa ánh Tôn nhan rạng ngời để chúng con được ơn cứu độ.</a:t>
            </a:r>
            <a:endParaRPr kumimoji="0" lang="en-US" sz="72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34391564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a:extLst>
              <a:ext uri="{FF2B5EF4-FFF2-40B4-BE49-F238E27FC236}">
                <a16:creationId xmlns:a16="http://schemas.microsoft.com/office/drawing/2014/main" id="{59ACEDDC-547B-0E34-2F94-2BD5C7F55CD0}"/>
              </a:ext>
            </a:extLst>
          </p:cNvPr>
          <p:cNvPicPr>
            <a:picLocks noChangeAspect="1"/>
          </p:cNvPicPr>
          <p:nvPr/>
        </p:nvPicPr>
        <p:blipFill>
          <a:blip r:embed="rId2"/>
          <a:srcRect t="12937" b="14262"/>
          <a:stretch>
            <a:fillRect/>
          </a:stretch>
        </p:blipFill>
        <p:spPr>
          <a:xfrm>
            <a:off x="20" y="1282"/>
            <a:ext cx="12191980" cy="6856718"/>
          </a:xfrm>
          <a:prstGeom prst="rect">
            <a:avLst/>
          </a:prstGeom>
        </p:spPr>
      </p:pic>
      <p:sp>
        <p:nvSpPr>
          <p:cNvPr id="2" name="Rectangle: Rounded Corners 1">
            <a:extLst>
              <a:ext uri="{FF2B5EF4-FFF2-40B4-BE49-F238E27FC236}">
                <a16:creationId xmlns:a16="http://schemas.microsoft.com/office/drawing/2014/main" id="{A8185671-0EF1-9E8D-9551-C71937973145}"/>
              </a:ext>
            </a:extLst>
          </p:cNvPr>
          <p:cNvSpPr>
            <a:spLocks noGrp="1" noRot="1" noMove="1" noResize="1" noEditPoints="1" noAdjustHandles="1" noChangeArrowheads="1" noChangeShapeType="1"/>
          </p:cNvSpPr>
          <p:nvPr/>
        </p:nvSpPr>
        <p:spPr>
          <a:xfrm>
            <a:off x="3184358" y="112294"/>
            <a:ext cx="5815263" cy="1058779"/>
          </a:xfrm>
          <a:prstGeom prst="roundRect">
            <a:avLst/>
          </a:prstGeom>
          <a:ln>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sz="80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ALLELUIA</a:t>
            </a:r>
          </a:p>
        </p:txBody>
      </p:sp>
      <p:sp>
        <p:nvSpPr>
          <p:cNvPr id="5" name="TextBox 4">
            <a:extLst>
              <a:ext uri="{FF2B5EF4-FFF2-40B4-BE49-F238E27FC236}">
                <a16:creationId xmlns:a16="http://schemas.microsoft.com/office/drawing/2014/main" id="{CE2C7636-1D84-830D-7262-9BFFBAC22390}"/>
              </a:ext>
            </a:extLst>
          </p:cNvPr>
          <p:cNvSpPr txBox="1"/>
          <p:nvPr/>
        </p:nvSpPr>
        <p:spPr>
          <a:xfrm>
            <a:off x="618837" y="2115127"/>
            <a:ext cx="10861964" cy="4033348"/>
          </a:xfrm>
          <a:prstGeom prst="rect">
            <a:avLst/>
          </a:prstGeom>
          <a:noFill/>
        </p:spPr>
        <p:txBody>
          <a:bodyPr wrap="square">
            <a:spAutoFit/>
          </a:bodyPr>
          <a:lstStyle/>
          <a:p>
            <a:pPr algn="just">
              <a:lnSpc>
                <a:spcPct val="150000"/>
              </a:lnSpc>
              <a:spcAft>
                <a:spcPct val="0"/>
              </a:spcAft>
            </a:pPr>
            <a:r>
              <a:rPr lang="en-US" sz="4400" b="1">
                <a:latin typeface="Times New Roman" panose="02020603050405020304" pitchFamily="18" charset="0"/>
                <a:ea typeface="Calibri" panose="020f0502020204030204" pitchFamily="34" charset="0"/>
                <a:cs typeface="Times New Roman" panose="02020603050405020304" pitchFamily="18" charset="0"/>
              </a:rPr>
              <a:t>Này Trinh nữ sẽ thụ thai, sinh hạ một con trai và người ta sẽ gọi tên Người là Emmanuel, nghĩa là Thiên Chúa ở cùng chúng ta.</a:t>
            </a:r>
            <a:endParaRPr lang="en-US" sz="44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6453655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9356639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ctrTitle"/>
          </p:nvPr>
        </p:nvSpPr>
        <p:spPr/>
        <p:txBody>
          <a:bodyPr/>
          <a:lstStyle/>
          <a:p>
            <a:r>
              <a:rPr lang="en-US" sz="5400" b="1" smtClean="0">
                <a:solidFill>
                  <a:srgbClr val="FF0000"/>
                </a:solidFill>
                <a:latin typeface="Times New Roman" panose="02020603050405020304" pitchFamily="18" charset="0"/>
                <a:cs typeface="Times New Roman" panose="02020603050405020304" pitchFamily="18" charset="0"/>
              </a:rPr>
              <a:t>CỦA LỄ HY SINH</a:t>
            </a:r>
            <a:endParaRPr lang="en-US" sz="4400" b="1">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8807063"/>
      </p:ext>
    </p:extLst>
  </p:cSld>
  <p:clrMapOvr>
    <a:masterClrMapping/>
  </p:clrMapOvr>
  <p:transition/>
  <p:timing/>
</p:sld>
</file>

<file path=ppt/slides/slide1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0"/>
            <a:ext cx="12575567" cy="7109717"/>
          </a:xfrm>
          <a:prstGeom prst="rect">
            <a:avLst/>
          </a:prstGeom>
        </p:spPr>
      </p:pic>
      <p:sp>
        <p:nvSpPr>
          <p:cNvPr id="4" name="Rectangle 3"/>
          <p:cNvSpPr/>
          <p:nvPr/>
        </p:nvSpPr>
        <p:spPr>
          <a:xfrm>
            <a:off x="425027" y="496389"/>
            <a:ext cx="11436047" cy="6278642"/>
          </a:xfrm>
          <a:prstGeom prst="rect">
            <a:avLst/>
          </a:prstGeom>
        </p:spPr>
        <p:txBody>
          <a:bodyPr wrap="square">
            <a:spAutoFit/>
          </a:bodyPr>
          <a:lstStyle/>
          <a:p>
            <a:pPr algn="just"/>
            <a:r>
              <a:rPr lang="en-US" sz="5400" b="1" smtClean="0">
                <a:solidFill>
                  <a:srgbClr val="FF0000"/>
                </a:solidFill>
                <a:latin typeface="Arial" panose="020b0604020202020204" pitchFamily="34" charset="0"/>
                <a:cs typeface="Arial" panose="020b0604020202020204" pitchFamily="34" charset="0"/>
              </a:rPr>
              <a:t>1</a:t>
            </a:r>
            <a:r>
              <a:rPr lang="vi-VN" sz="6600" b="1" smtClean="0">
                <a:solidFill>
                  <a:srgbClr val="FF0000"/>
                </a:solidFill>
                <a:effectLst/>
                <a:latin typeface="Arial" panose="020b0604020202020204" pitchFamily="34" charset="0"/>
                <a:cs typeface="Arial" panose="020b0604020202020204" pitchFamily="34" charset="0"/>
              </a:rPr>
              <a:t>. </a:t>
            </a:r>
            <a:r>
              <a:rPr lang="vi-VN" sz="7200" b="1">
                <a:latin typeface="Times New Roman" panose="02020603050405020304" pitchFamily="18" charset="0"/>
                <a:cs typeface="Times New Roman" panose="02020603050405020304" pitchFamily="18" charset="0"/>
              </a:rPr>
              <a:t> </a:t>
            </a:r>
            <a:r>
              <a:rPr lang="vi-VN" sz="6600" b="1">
                <a:latin typeface="Times New Roman" panose="02020603050405020304" pitchFamily="18" charset="0"/>
                <a:cs typeface="Times New Roman" panose="02020603050405020304" pitchFamily="18" charset="0"/>
              </a:rPr>
              <a:t>Như ngày dài trong cơn nắng cháy mong mưa về tưới nhuộm đất đai. Này trần gian khô héo mong Chúa đến đổi đời, cho niềm tin sáng ngời khắp nơi.</a:t>
            </a:r>
            <a:endParaRPr lang="vi-VN" sz="6600" b="1">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5184085"/>
      </p:ext>
    </p:extLst>
  </p:cSld>
  <p:clrMapOvr>
    <a:masterClrMapping/>
  </p:clrMapOvr>
  <p:transition/>
  <p:timing/>
</p:sld>
</file>

<file path=ppt/slides/slide1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0"/>
            <a:ext cx="12575567" cy="7109717"/>
          </a:xfrm>
          <a:prstGeom prst="rect">
            <a:avLst/>
          </a:prstGeom>
        </p:spPr>
      </p:pic>
      <p:sp>
        <p:nvSpPr>
          <p:cNvPr id="4" name="Rectangle 3"/>
          <p:cNvSpPr/>
          <p:nvPr/>
        </p:nvSpPr>
        <p:spPr>
          <a:xfrm>
            <a:off x="425027" y="509451"/>
            <a:ext cx="11396859" cy="5170646"/>
          </a:xfrm>
          <a:prstGeom prst="rect">
            <a:avLst/>
          </a:prstGeom>
        </p:spPr>
        <p:txBody>
          <a:bodyPr wrap="square">
            <a:spAutoFit/>
          </a:bodyPr>
          <a:lstStyle/>
          <a:p>
            <a:pPr algn="just"/>
            <a:r>
              <a:rPr lang="en-US" sz="5400" b="1" smtClean="0">
                <a:solidFill>
                  <a:srgbClr val="FF0000"/>
                </a:solidFill>
                <a:latin typeface="Arial" panose="020b0604020202020204" pitchFamily="34" charset="0"/>
                <a:cs typeface="Arial" panose="020b0604020202020204" pitchFamily="34" charset="0"/>
              </a:rPr>
              <a:t>ĐK</a:t>
            </a:r>
            <a:r>
              <a:rPr lang="vi-VN" sz="6600" b="1" smtClean="0">
                <a:solidFill>
                  <a:srgbClr val="FF0000"/>
                </a:solidFill>
                <a:effectLst/>
                <a:latin typeface="Arial" panose="020b0604020202020204" pitchFamily="34" charset="0"/>
                <a:cs typeface="Arial" panose="020b0604020202020204" pitchFamily="34" charset="0"/>
              </a:rPr>
              <a:t>. </a:t>
            </a:r>
            <a:r>
              <a:rPr lang="vi-VN" sz="6000" b="1"/>
              <a:t> </a:t>
            </a:r>
            <a:r>
              <a:rPr lang="vi-VN" sz="6600">
                <a:latin typeface="Times New Roman" panose="02020603050405020304" pitchFamily="18" charset="0"/>
                <a:cs typeface="Times New Roman" panose="02020603050405020304" pitchFamily="18" charset="0"/>
              </a:rPr>
              <a:t> </a:t>
            </a:r>
            <a:r>
              <a:rPr lang="vi-VN" sz="6600" b="1">
                <a:latin typeface="Times New Roman" panose="02020603050405020304" pitchFamily="18" charset="0"/>
                <a:cs typeface="Times New Roman" panose="02020603050405020304" pitchFamily="18" charset="0"/>
              </a:rPr>
              <a:t>Đây lễ vật tay con hiến tế, mong trở thành bánh thơm rượu lành. Đây tình yêu con xin dâng hiến, sống trọn tình một của lễ hy sinh. </a:t>
            </a:r>
            <a:endParaRPr lang="vi-VN" sz="6600" b="1">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44165869"/>
      </p:ext>
    </p:extLst>
  </p:cSld>
  <p:clrMapOvr>
    <a:masterClrMapping/>
  </p:clrMapOvr>
  <p:transition/>
  <p:timing/>
</p:sld>
</file>

<file path=ppt/slides/slide1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0"/>
            <a:ext cx="12575567" cy="7109717"/>
          </a:xfrm>
          <a:prstGeom prst="rect">
            <a:avLst/>
          </a:prstGeom>
        </p:spPr>
      </p:pic>
      <p:sp>
        <p:nvSpPr>
          <p:cNvPr id="4" name="Rectangle 3"/>
          <p:cNvSpPr/>
          <p:nvPr/>
        </p:nvSpPr>
        <p:spPr>
          <a:xfrm>
            <a:off x="425027" y="509451"/>
            <a:ext cx="11396859" cy="6186309"/>
          </a:xfrm>
          <a:prstGeom prst="rect">
            <a:avLst/>
          </a:prstGeom>
        </p:spPr>
        <p:txBody>
          <a:bodyPr wrap="square">
            <a:spAutoFit/>
          </a:bodyPr>
          <a:lstStyle/>
          <a:p>
            <a:pPr algn="just"/>
            <a:r>
              <a:rPr lang="en-US" sz="5400" b="1" smtClean="0">
                <a:solidFill>
                  <a:srgbClr val="FF0000"/>
                </a:solidFill>
                <a:latin typeface="Arial" panose="020b0604020202020204" pitchFamily="34" charset="0"/>
                <a:cs typeface="Arial" panose="020b0604020202020204" pitchFamily="34" charset="0"/>
              </a:rPr>
              <a:t>ĐK</a:t>
            </a:r>
            <a:r>
              <a:rPr lang="vi-VN" sz="6600" b="1" smtClean="0">
                <a:solidFill>
                  <a:srgbClr val="FF0000"/>
                </a:solidFill>
                <a:effectLst/>
                <a:latin typeface="Arial" panose="020b0604020202020204" pitchFamily="34" charset="0"/>
                <a:cs typeface="Arial" panose="020b0604020202020204" pitchFamily="34" charset="0"/>
              </a:rPr>
              <a:t>. </a:t>
            </a:r>
            <a:r>
              <a:rPr lang="vi-VN" sz="6000" b="1"/>
              <a:t> </a:t>
            </a:r>
            <a:r>
              <a:rPr lang="vi-VN" sz="6600">
                <a:latin typeface="Times New Roman" panose="02020603050405020304" pitchFamily="18" charset="0"/>
                <a:cs typeface="Times New Roman" panose="02020603050405020304" pitchFamily="18" charset="0"/>
              </a:rPr>
              <a:t> </a:t>
            </a:r>
            <a:r>
              <a:rPr lang="vi-VN" sz="6600" b="1" smtClean="0">
                <a:latin typeface="Times New Roman" panose="02020603050405020304" pitchFamily="18" charset="0"/>
                <a:cs typeface="Times New Roman" panose="02020603050405020304" pitchFamily="18" charset="0"/>
              </a:rPr>
              <a:t>Xin </a:t>
            </a:r>
            <a:r>
              <a:rPr lang="vi-VN" sz="6600" b="1">
                <a:latin typeface="Times New Roman" panose="02020603050405020304" pitchFamily="18" charset="0"/>
                <a:cs typeface="Times New Roman" panose="02020603050405020304" pitchFamily="18" charset="0"/>
              </a:rPr>
              <a:t>Thánh Thần nguồn lực thánh hóa từ cõi trời phúc sinh tái tạo. Đây trần gian trông mong ơn Chúa, sáng cuộc đời rạng chân lý muôn nơi.</a:t>
            </a:r>
            <a:endParaRPr lang="vi-VN" sz="6600" b="1">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17532819"/>
      </p:ext>
    </p:extLst>
  </p:cSld>
  <p:clrMapOvr>
    <a:masterClrMapping/>
  </p:clrMapOvr>
  <p:transition/>
  <p:timing/>
</p:sld>
</file>

<file path=ppt/slides/slide1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0"/>
            <a:ext cx="12575567" cy="7109717"/>
          </a:xfrm>
          <a:prstGeom prst="rect">
            <a:avLst/>
          </a:prstGeom>
        </p:spPr>
      </p:pic>
      <p:sp>
        <p:nvSpPr>
          <p:cNvPr id="4" name="Rectangle 3"/>
          <p:cNvSpPr/>
          <p:nvPr/>
        </p:nvSpPr>
        <p:spPr>
          <a:xfrm>
            <a:off x="425027" y="535577"/>
            <a:ext cx="11344607" cy="6278642"/>
          </a:xfrm>
          <a:prstGeom prst="rect">
            <a:avLst/>
          </a:prstGeom>
        </p:spPr>
        <p:txBody>
          <a:bodyPr wrap="square">
            <a:spAutoFit/>
          </a:bodyPr>
          <a:lstStyle/>
          <a:p>
            <a:pPr algn="just"/>
            <a:r>
              <a:rPr lang="en-US" sz="5400" b="1" smtClean="0">
                <a:solidFill>
                  <a:srgbClr val="FF0000"/>
                </a:solidFill>
                <a:latin typeface="Arial" panose="020b0604020202020204" pitchFamily="34" charset="0"/>
                <a:cs typeface="Arial" panose="020b0604020202020204" pitchFamily="34" charset="0"/>
              </a:rPr>
              <a:t>2</a:t>
            </a:r>
            <a:r>
              <a:rPr lang="vi-VN" sz="6600" b="1" smtClean="0">
                <a:solidFill>
                  <a:srgbClr val="FF0000"/>
                </a:solidFill>
                <a:effectLst/>
                <a:latin typeface="Arial" panose="020b0604020202020204" pitchFamily="34" charset="0"/>
                <a:cs typeface="Arial" panose="020b0604020202020204" pitchFamily="34" charset="0"/>
              </a:rPr>
              <a:t>. </a:t>
            </a:r>
            <a:r>
              <a:rPr lang="vi-VN" sz="7200" b="1">
                <a:latin typeface="Times New Roman" panose="02020603050405020304" pitchFamily="18" charset="0"/>
                <a:cs typeface="Times New Roman" panose="02020603050405020304" pitchFamily="18" charset="0"/>
              </a:rPr>
              <a:t> </a:t>
            </a:r>
            <a:r>
              <a:rPr lang="vi-VN" sz="6600" b="1">
                <a:latin typeface="Times New Roman" panose="02020603050405020304" pitchFamily="18" charset="0"/>
                <a:cs typeface="Times New Roman" panose="02020603050405020304" pitchFamily="18" charset="0"/>
              </a:rPr>
              <a:t>Như thuyền đời trong cơn giông bão, mong ơn lành trở về bến quê. Cuộc trần bao nguy biến mong Chúa thương dủ tình trong bình minh hy vọng sáng lên.</a:t>
            </a:r>
            <a:endParaRPr lang="vi-VN" sz="6600" b="1">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83940112"/>
      </p:ext>
    </p:extLst>
  </p:cSld>
  <p:clrMapOvr>
    <a:masterClrMapping/>
  </p:clrMapOvr>
  <p:transition/>
  <p:timing/>
</p:sld>
</file>

<file path=ppt/slides/slide1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0"/>
            <a:ext cx="12575567" cy="7109717"/>
          </a:xfrm>
          <a:prstGeom prst="rect">
            <a:avLst/>
          </a:prstGeom>
        </p:spPr>
      </p:pic>
      <p:sp>
        <p:nvSpPr>
          <p:cNvPr id="4" name="Rectangle 3"/>
          <p:cNvSpPr/>
          <p:nvPr/>
        </p:nvSpPr>
        <p:spPr>
          <a:xfrm>
            <a:off x="425027" y="509451"/>
            <a:ext cx="11396859" cy="5170646"/>
          </a:xfrm>
          <a:prstGeom prst="rect">
            <a:avLst/>
          </a:prstGeom>
        </p:spPr>
        <p:txBody>
          <a:bodyPr wrap="square">
            <a:spAutoFit/>
          </a:bodyPr>
          <a:lstStyle/>
          <a:p>
            <a:pPr algn="just"/>
            <a:r>
              <a:rPr lang="en-US" sz="5400" b="1" smtClean="0">
                <a:solidFill>
                  <a:srgbClr val="FF0000"/>
                </a:solidFill>
                <a:latin typeface="Arial" panose="020b0604020202020204" pitchFamily="34" charset="0"/>
                <a:cs typeface="Arial" panose="020b0604020202020204" pitchFamily="34" charset="0"/>
              </a:rPr>
              <a:t>ĐK</a:t>
            </a:r>
            <a:r>
              <a:rPr lang="vi-VN" sz="6600" b="1" smtClean="0">
                <a:solidFill>
                  <a:srgbClr val="FF0000"/>
                </a:solidFill>
                <a:effectLst/>
                <a:latin typeface="Arial" panose="020b0604020202020204" pitchFamily="34" charset="0"/>
                <a:cs typeface="Arial" panose="020b0604020202020204" pitchFamily="34" charset="0"/>
              </a:rPr>
              <a:t>. </a:t>
            </a:r>
            <a:r>
              <a:rPr lang="vi-VN" sz="6000" b="1"/>
              <a:t> </a:t>
            </a:r>
            <a:r>
              <a:rPr lang="vi-VN" sz="6600">
                <a:latin typeface="Times New Roman" panose="02020603050405020304" pitchFamily="18" charset="0"/>
                <a:cs typeface="Times New Roman" panose="02020603050405020304" pitchFamily="18" charset="0"/>
              </a:rPr>
              <a:t> </a:t>
            </a:r>
            <a:r>
              <a:rPr lang="vi-VN" sz="6600" b="1">
                <a:latin typeface="Times New Roman" panose="02020603050405020304" pitchFamily="18" charset="0"/>
                <a:cs typeface="Times New Roman" panose="02020603050405020304" pitchFamily="18" charset="0"/>
              </a:rPr>
              <a:t>Đây lễ vật tay con hiến tế, mong trở thành bánh thơm rượu lành. Đây tình yêu con xin dâng hiến, sống trọn tình một của lễ hy sinh. </a:t>
            </a:r>
            <a:endParaRPr lang="vi-VN" sz="6600" b="1">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51056040"/>
      </p:ext>
    </p:extLst>
  </p:cSld>
  <p:clrMapOvr>
    <a:masterClrMapping/>
  </p:clrMapOvr>
  <p:transition/>
  <p:timing/>
</p:sld>
</file>

<file path=ppt/slides/slide1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0"/>
            <a:ext cx="12575567" cy="7109717"/>
          </a:xfrm>
          <a:prstGeom prst="rect">
            <a:avLst/>
          </a:prstGeom>
        </p:spPr>
      </p:pic>
      <p:sp>
        <p:nvSpPr>
          <p:cNvPr id="4" name="Rectangle 3"/>
          <p:cNvSpPr/>
          <p:nvPr/>
        </p:nvSpPr>
        <p:spPr>
          <a:xfrm>
            <a:off x="425027" y="509451"/>
            <a:ext cx="11396859" cy="6186309"/>
          </a:xfrm>
          <a:prstGeom prst="rect">
            <a:avLst/>
          </a:prstGeom>
        </p:spPr>
        <p:txBody>
          <a:bodyPr wrap="square">
            <a:spAutoFit/>
          </a:bodyPr>
          <a:lstStyle/>
          <a:p>
            <a:pPr algn="just"/>
            <a:r>
              <a:rPr lang="en-US" sz="5400" b="1" smtClean="0">
                <a:solidFill>
                  <a:srgbClr val="FF0000"/>
                </a:solidFill>
                <a:latin typeface="Arial" panose="020b0604020202020204" pitchFamily="34" charset="0"/>
                <a:cs typeface="Arial" panose="020b0604020202020204" pitchFamily="34" charset="0"/>
              </a:rPr>
              <a:t>ĐK</a:t>
            </a:r>
            <a:r>
              <a:rPr lang="vi-VN" sz="6600" b="1" smtClean="0">
                <a:solidFill>
                  <a:srgbClr val="FF0000"/>
                </a:solidFill>
                <a:effectLst/>
                <a:latin typeface="Arial" panose="020b0604020202020204" pitchFamily="34" charset="0"/>
                <a:cs typeface="Arial" panose="020b0604020202020204" pitchFamily="34" charset="0"/>
              </a:rPr>
              <a:t>. </a:t>
            </a:r>
            <a:r>
              <a:rPr lang="vi-VN" sz="6000" b="1"/>
              <a:t> </a:t>
            </a:r>
            <a:r>
              <a:rPr lang="vi-VN" sz="6600">
                <a:latin typeface="Times New Roman" panose="02020603050405020304" pitchFamily="18" charset="0"/>
                <a:cs typeface="Times New Roman" panose="02020603050405020304" pitchFamily="18" charset="0"/>
              </a:rPr>
              <a:t> </a:t>
            </a:r>
            <a:r>
              <a:rPr lang="vi-VN" sz="6600" b="1" smtClean="0">
                <a:latin typeface="Times New Roman" panose="02020603050405020304" pitchFamily="18" charset="0"/>
                <a:cs typeface="Times New Roman" panose="02020603050405020304" pitchFamily="18" charset="0"/>
              </a:rPr>
              <a:t>Xin </a:t>
            </a:r>
            <a:r>
              <a:rPr lang="vi-VN" sz="6600" b="1">
                <a:latin typeface="Times New Roman" panose="02020603050405020304" pitchFamily="18" charset="0"/>
                <a:cs typeface="Times New Roman" panose="02020603050405020304" pitchFamily="18" charset="0"/>
              </a:rPr>
              <a:t>Thánh Thần nguồn lực thánh hóa từ cõi trời phúc sinh tái tạo. Đây trần gian trông mong ơn Chúa, sáng cuộc đời rạng chân lý muôn nơi.</a:t>
            </a:r>
            <a:endParaRPr lang="vi-VN" sz="6600" b="1">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4569192"/>
      </p:ext>
    </p:extLst>
  </p:cSld>
  <p:clrMapOvr>
    <a:masterClrMapping/>
  </p:clrMapOvr>
  <p:transition/>
  <p:timing/>
</p:sld>
</file>

<file path=ppt/slides/slide1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0"/>
            <a:ext cx="12575567" cy="7109717"/>
          </a:xfrm>
          <a:prstGeom prst="rect">
            <a:avLst/>
          </a:prstGeom>
        </p:spPr>
      </p:pic>
      <p:sp>
        <p:nvSpPr>
          <p:cNvPr id="4" name="Rectangle 3"/>
          <p:cNvSpPr/>
          <p:nvPr/>
        </p:nvSpPr>
        <p:spPr>
          <a:xfrm>
            <a:off x="425027" y="535577"/>
            <a:ext cx="11344607" cy="6924973"/>
          </a:xfrm>
          <a:prstGeom prst="rect">
            <a:avLst/>
          </a:prstGeom>
        </p:spPr>
        <p:txBody>
          <a:bodyPr wrap="square">
            <a:spAutoFit/>
          </a:bodyPr>
          <a:lstStyle/>
          <a:p>
            <a:pPr algn="just" fontAlgn="base"/>
            <a:r>
              <a:rPr lang="en-US" sz="5400" b="1" smtClean="0">
                <a:solidFill>
                  <a:srgbClr val="FF0000"/>
                </a:solidFill>
                <a:latin typeface="Arial" panose="020b0604020202020204" pitchFamily="34" charset="0"/>
                <a:cs typeface="Arial" panose="020b0604020202020204" pitchFamily="34" charset="0"/>
              </a:rPr>
              <a:t>3</a:t>
            </a:r>
            <a:r>
              <a:rPr lang="vi-VN" sz="6600" b="1" smtClean="0">
                <a:solidFill>
                  <a:srgbClr val="FF0000"/>
                </a:solidFill>
                <a:effectLst/>
                <a:latin typeface="Arial" panose="020b0604020202020204" pitchFamily="34" charset="0"/>
                <a:cs typeface="Arial" panose="020b0604020202020204" pitchFamily="34" charset="0"/>
              </a:rPr>
              <a:t>. </a:t>
            </a:r>
            <a:r>
              <a:rPr lang="vi-VN" sz="7200" b="1">
                <a:latin typeface="Times New Roman" panose="02020603050405020304" pitchFamily="18" charset="0"/>
                <a:cs typeface="Times New Roman" panose="02020603050405020304" pitchFamily="18" charset="0"/>
              </a:rPr>
              <a:t> </a:t>
            </a:r>
            <a:r>
              <a:rPr lang="vi-VN" sz="6000" b="1">
                <a:latin typeface="Times New Roman" panose="02020603050405020304" pitchFamily="18" charset="0"/>
                <a:cs typeface="Times New Roman" panose="02020603050405020304" pitchFamily="18" charset="0"/>
              </a:rPr>
              <a:t>Con tìm về bên tôn nhan Chúa, dâng lên Ngài nỗi niềm lắng sâu. Để đời con liên kết trong Chúa Đấng nhân từ trong tình yêu vững bền Chúa ơi.</a:t>
            </a:r>
          </a:p>
          <a:p>
            <a:br>
              <a:rPr lang="vi-VN" sz="6600"/>
            </a:br>
            <a:endParaRPr lang="vi-VN" sz="6600" b="1">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31918747"/>
      </p:ext>
    </p:extLst>
  </p:cSld>
  <p:clrMapOvr>
    <a:masterClrMapping/>
  </p:clrMapOvr>
  <p:transition/>
  <p:timing/>
</p:sld>
</file>

<file path=ppt/slides/slide2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0"/>
            <a:ext cx="12575567" cy="7109717"/>
          </a:xfrm>
          <a:prstGeom prst="rect">
            <a:avLst/>
          </a:prstGeom>
        </p:spPr>
      </p:pic>
      <p:sp>
        <p:nvSpPr>
          <p:cNvPr id="4" name="Rectangle 3"/>
          <p:cNvSpPr/>
          <p:nvPr/>
        </p:nvSpPr>
        <p:spPr>
          <a:xfrm>
            <a:off x="425027" y="509451"/>
            <a:ext cx="11396859" cy="5170646"/>
          </a:xfrm>
          <a:prstGeom prst="rect">
            <a:avLst/>
          </a:prstGeom>
        </p:spPr>
        <p:txBody>
          <a:bodyPr wrap="square">
            <a:spAutoFit/>
          </a:bodyPr>
          <a:lstStyle/>
          <a:p>
            <a:pPr algn="just"/>
            <a:r>
              <a:rPr lang="en-US" sz="5400" b="1" smtClean="0">
                <a:solidFill>
                  <a:srgbClr val="FF0000"/>
                </a:solidFill>
                <a:latin typeface="Arial" panose="020b0604020202020204" pitchFamily="34" charset="0"/>
                <a:cs typeface="Arial" panose="020b0604020202020204" pitchFamily="34" charset="0"/>
              </a:rPr>
              <a:t>ĐK</a:t>
            </a:r>
            <a:r>
              <a:rPr lang="vi-VN" sz="6600" b="1" smtClean="0">
                <a:solidFill>
                  <a:srgbClr val="FF0000"/>
                </a:solidFill>
                <a:effectLst/>
                <a:latin typeface="Arial" panose="020b0604020202020204" pitchFamily="34" charset="0"/>
                <a:cs typeface="Arial" panose="020b0604020202020204" pitchFamily="34" charset="0"/>
              </a:rPr>
              <a:t>. </a:t>
            </a:r>
            <a:r>
              <a:rPr lang="vi-VN" sz="6000" b="1"/>
              <a:t> </a:t>
            </a:r>
            <a:r>
              <a:rPr lang="vi-VN" sz="6600">
                <a:latin typeface="Times New Roman" panose="02020603050405020304" pitchFamily="18" charset="0"/>
                <a:cs typeface="Times New Roman" panose="02020603050405020304" pitchFamily="18" charset="0"/>
              </a:rPr>
              <a:t> </a:t>
            </a:r>
            <a:r>
              <a:rPr lang="vi-VN" sz="6600" b="1">
                <a:latin typeface="Times New Roman" panose="02020603050405020304" pitchFamily="18" charset="0"/>
                <a:cs typeface="Times New Roman" panose="02020603050405020304" pitchFamily="18" charset="0"/>
              </a:rPr>
              <a:t>Đây lễ vật tay con hiến tế, mong trở thành bánh thơm rượu lành. Đây tình yêu con xin dâng hiến, sống trọn tình một của lễ hy sinh. </a:t>
            </a:r>
            <a:endParaRPr lang="vi-VN" sz="6600" b="1">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24597164"/>
      </p:ext>
    </p:extLst>
  </p:cSld>
  <p:clrMapOvr>
    <a:masterClrMapping/>
  </p:clrMapOvr>
  <p:transition/>
  <p:timing/>
</p:sld>
</file>

<file path=ppt/slides/slide2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0"/>
            <a:ext cx="12575567" cy="7109717"/>
          </a:xfrm>
          <a:prstGeom prst="rect">
            <a:avLst/>
          </a:prstGeom>
        </p:spPr>
      </p:pic>
      <p:sp>
        <p:nvSpPr>
          <p:cNvPr id="4" name="Rectangle 3"/>
          <p:cNvSpPr/>
          <p:nvPr/>
        </p:nvSpPr>
        <p:spPr>
          <a:xfrm>
            <a:off x="425027" y="509451"/>
            <a:ext cx="11396859" cy="6186309"/>
          </a:xfrm>
          <a:prstGeom prst="rect">
            <a:avLst/>
          </a:prstGeom>
        </p:spPr>
        <p:txBody>
          <a:bodyPr wrap="square">
            <a:spAutoFit/>
          </a:bodyPr>
          <a:lstStyle/>
          <a:p>
            <a:pPr algn="just"/>
            <a:r>
              <a:rPr lang="en-US" sz="5400" b="1" smtClean="0">
                <a:solidFill>
                  <a:srgbClr val="FF0000"/>
                </a:solidFill>
                <a:latin typeface="Arial" panose="020b0604020202020204" pitchFamily="34" charset="0"/>
                <a:cs typeface="Arial" panose="020b0604020202020204" pitchFamily="34" charset="0"/>
              </a:rPr>
              <a:t>ĐK</a:t>
            </a:r>
            <a:r>
              <a:rPr lang="vi-VN" sz="6600" b="1" smtClean="0">
                <a:solidFill>
                  <a:srgbClr val="FF0000"/>
                </a:solidFill>
                <a:effectLst/>
                <a:latin typeface="Arial" panose="020b0604020202020204" pitchFamily="34" charset="0"/>
                <a:cs typeface="Arial" panose="020b0604020202020204" pitchFamily="34" charset="0"/>
              </a:rPr>
              <a:t>. </a:t>
            </a:r>
            <a:r>
              <a:rPr lang="vi-VN" sz="6000" b="1"/>
              <a:t> </a:t>
            </a:r>
            <a:r>
              <a:rPr lang="vi-VN" sz="6600">
                <a:latin typeface="Times New Roman" panose="02020603050405020304" pitchFamily="18" charset="0"/>
                <a:cs typeface="Times New Roman" panose="02020603050405020304" pitchFamily="18" charset="0"/>
              </a:rPr>
              <a:t> </a:t>
            </a:r>
            <a:r>
              <a:rPr lang="vi-VN" sz="6600" b="1" smtClean="0">
                <a:latin typeface="Times New Roman" panose="02020603050405020304" pitchFamily="18" charset="0"/>
                <a:cs typeface="Times New Roman" panose="02020603050405020304" pitchFamily="18" charset="0"/>
              </a:rPr>
              <a:t>Xin </a:t>
            </a:r>
            <a:r>
              <a:rPr lang="vi-VN" sz="6600" b="1">
                <a:latin typeface="Times New Roman" panose="02020603050405020304" pitchFamily="18" charset="0"/>
                <a:cs typeface="Times New Roman" panose="02020603050405020304" pitchFamily="18" charset="0"/>
              </a:rPr>
              <a:t>Thánh Thần nguồn lực thánh hóa từ cõi trời phúc sinh tái tạo. Đây trần gian trông mong ơn Chúa, sáng cuộc đời rạng chân lý muôn nơi.</a:t>
            </a:r>
            <a:endParaRPr lang="vi-VN" sz="6600" b="1">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25211574"/>
      </p:ext>
    </p:extLst>
  </p:cSld>
  <p:clrMapOvr>
    <a:masterClrMapping/>
  </p:clrMapOvr>
  <p:transition/>
  <p:timing/>
</p:sld>
</file>

<file path=ppt/slides/slide2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2708056159"/>
      </p:ext>
    </p:extLst>
  </p:cSld>
  <p:clrMapOvr>
    <a:masterClrMapping/>
  </p:clrMapOvr>
  <p:transition/>
  <p:timing/>
</p:sld>
</file>

<file path=ppt/slides/slide2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ctrTitle"/>
          </p:nvPr>
        </p:nvSpPr>
        <p:spPr/>
        <p:txBody>
          <a:bodyPr/>
          <a:lstStyle/>
          <a:p>
            <a:r>
              <a:rPr lang="en-US" sz="6000" b="1">
                <a:solidFill>
                  <a:srgbClr val="FF0000"/>
                </a:solidFill>
                <a:latin typeface="Arial" panose="020b0604020202020204" pitchFamily="34" charset="0"/>
                <a:cs typeface="Arial" panose="020b0604020202020204" pitchFamily="34" charset="0"/>
              </a:rPr>
              <a:t>Dám ra khỏi mình</a:t>
            </a:r>
            <a:endParaRPr lang="en-US" sz="48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70842795"/>
      </p:ext>
    </p:extLst>
  </p:cSld>
  <p:clrMapOvr>
    <a:masterClrMapping/>
  </p:clrMapOvr>
  <p:transition/>
  <p:timing/>
</p:sld>
</file>

<file path=ppt/slides/slide2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69386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Chúa thích lấy đi những gì con hay cậy dựa, để con chỉ luôn nương tựa vào một mình Chúa mà thôi. Chúa thích cắt tỉa con khỏi những rườm rà, khỏi những gai chà, để cây đời con xanh lá, ngày càng đơm hoa kết trái.</a:t>
            </a:r>
            <a:endParaRPr kumimoji="0" lang="vi-VN" sz="52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461338360"/>
      </p:ext>
    </p:extLst>
  </p:cSld>
  <p:clrMapOvr>
    <a:masterClrMapping/>
  </p:clrMapOvr>
  <p:transition/>
  <p:timing/>
</p:sld>
</file>

<file path=ppt/slides/slide2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69386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Con an tâm trong tình yêu Chúa. Xin cho con dám ra khỏi mình, khỏi những bận tâm và toan tính khôn ngoan người đời. Xin cho con sẵn sàng đi tới, dám sống theo những đòi hỏi bất ngờ của Chúa để con mãi thuộc về Ngài.</a:t>
            </a:r>
            <a:endParaRPr kumimoji="0" lang="vi-VN" sz="52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770373027"/>
      </p:ext>
    </p:extLst>
  </p:cSld>
  <p:clrMapOvr>
    <a:masterClrMapping/>
  </p:clrMapOvr>
  <p:transition/>
  <p:timing/>
</p:sld>
</file>

<file path=ppt/slides/slide2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69386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Chúa thích lấy đi những gì con đang tìm được, để con biết quên chính mình và tìm kiếm Chúa mà thôi, Chúa thích uốn thẳng ngay theo nẻo đường Ngài theo ý của Ngài, để cho đời con đổi mới, là niềm vui ơn cứu rỗi.</a:t>
            </a:r>
            <a:endParaRPr kumimoji="0" lang="vi-VN" sz="52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859663312"/>
      </p:ext>
    </p:extLst>
  </p:cSld>
  <p:clrMapOvr>
    <a:masterClrMapping/>
  </p:clrMapOvr>
  <p:transition/>
  <p:timing/>
</p:sld>
</file>

<file path=ppt/slides/slide2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69386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Con an tâm trong tình yêu Chúa. Xin cho con dám ra khỏi mình, khỏi những bận tâm và toan tính khôn ngoan người đời. Xin cho con sẵn sàng đi tới, dám sống theo những đòi hỏi bất ngờ của Chúa để con mãi thuộc về Ngài.</a:t>
            </a:r>
            <a:endParaRPr kumimoji="0" lang="vi-VN" sz="52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978437300"/>
      </p:ext>
    </p:extLst>
  </p:cSld>
  <p:clrMapOvr>
    <a:masterClrMapping/>
  </p:clrMapOvr>
  <p:transition/>
  <p:timing/>
</p:sld>
</file>

<file path=ppt/slides/slide2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69386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Sống cho Chúa luôn vẫn là cam go hằng ngày, đòi con dám luôn can trường, dẹp đi bao nỗi sầu vương. Thánh ý Chúa dẫn đường qua những dặm trường ai có am tường ? Cứ tin và luôn tiến bước, vì Ngài luôn luôn yêu thương.</a:t>
            </a:r>
            <a:endParaRPr kumimoji="0" lang="vi-VN" sz="52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535524372"/>
      </p:ext>
    </p:extLst>
  </p:cSld>
  <p:clrMapOvr>
    <a:masterClrMapping/>
  </p:clrMapOvr>
  <p:transition/>
  <p:timing/>
</p:sld>
</file>

<file path=ppt/slides/slide2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69386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Con an tâm trong tình yêu Chúa. Xin cho con dám ra khỏi mình, khỏi những bận tâm và toan tính khôn ngoan người đời. Xin cho con sẵn sàng đi tới, dám sống theo những đòi hỏi bất ngờ của Chúa để con mãi thuộc về Ngài.</a:t>
            </a:r>
            <a:endParaRPr kumimoji="0" lang="vi-VN" sz="52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053115181"/>
      </p:ext>
    </p:extLst>
  </p:cSld>
  <p:clrMapOvr>
    <a:masterClrMapping/>
  </p:clrMapOvr>
  <p:transition/>
  <p:timing/>
</p:sld>
</file>

<file path=ppt/slides/slide3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ctrTitle"/>
          </p:nvPr>
        </p:nvSpPr>
        <p:spPr/>
        <p:txBody>
          <a:bodyPr/>
          <a:lstStyle/>
          <a:p>
            <a:r>
              <a:rPr lang="en-US" sz="6000" b="1">
                <a:solidFill>
                  <a:srgbClr val="FF0000"/>
                </a:solidFill>
                <a:latin typeface="Times New Roman" panose="02020603050405020304" pitchFamily="18" charset="0"/>
                <a:cs typeface="Times New Roman" panose="02020603050405020304" pitchFamily="18" charset="0"/>
              </a:rPr>
              <a:t>MÂY ƠI MƯA XUỐNG</a:t>
            </a:r>
            <a:endParaRPr lang="en-US" sz="6000" b="1" cap="none">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03425926"/>
      </p:ext>
    </p:extLst>
  </p:cSld>
  <p:clrMapOvr>
    <a:masterClrMapping/>
  </p:clrMapOvr>
  <p:transition/>
  <p:timing/>
</p:sld>
</file>

<file path=ppt/slides/slide3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420" y="0"/>
            <a:ext cx="12575567" cy="7109717"/>
          </a:xfrm>
          <a:prstGeom prst="rect">
            <a:avLst/>
          </a:prstGeom>
        </p:spPr>
      </p:pic>
      <p:sp>
        <p:nvSpPr>
          <p:cNvPr id="4" name="Rectangle 3"/>
          <p:cNvSpPr/>
          <p:nvPr/>
        </p:nvSpPr>
        <p:spPr>
          <a:xfrm>
            <a:off x="537012" y="507870"/>
            <a:ext cx="11116701" cy="609397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65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1. </a:t>
            </a:r>
            <a:r>
              <a:rPr kumimoji="0" lang="vi-VN" sz="65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Ngàn mây ơi! Xin đổ mưa xuống. Từ trời cao tuôn tràn nguồn thánh ân. Mỗi tháng năm từng giây ngóng chờ. Gieo mưa đi mây mây ơi! Trần đời khấn xin.</a:t>
            </a:r>
            <a:r>
              <a:rPr kumimoji="0" lang="en-US" sz="65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 </a:t>
            </a:r>
            <a:endParaRPr kumimoji="0" lang="vi-VN" sz="6500" b="1" i="0" u="none" strike="noStrike" kern="1200" cap="none" spc="0" normalizeH="0" baseline="0" noProof="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130027931"/>
      </p:ext>
    </p:extLst>
  </p:cSld>
  <p:clrMapOvr>
    <a:masterClrMapping/>
  </p:clrMapOvr>
  <p:transition/>
  <p:timing/>
</p:sld>
</file>

<file path=ppt/slides/slide3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420" y="0"/>
            <a:ext cx="12575567" cy="7109717"/>
          </a:xfrm>
          <a:prstGeom prst="rect">
            <a:avLst/>
          </a:prstGeom>
        </p:spPr>
      </p:pic>
      <p:sp>
        <p:nvSpPr>
          <p:cNvPr id="4" name="Rectangle 3"/>
          <p:cNvSpPr/>
          <p:nvPr/>
        </p:nvSpPr>
        <p:spPr>
          <a:xfrm>
            <a:off x="536028" y="507870"/>
            <a:ext cx="11118669" cy="609397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65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ĐK. </a:t>
            </a:r>
            <a:r>
              <a:rPr kumimoji="0" lang="vi-VN" sz="65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Lạy Trời thương đoái mưa xuống cho đời. Lạy Trời thương xót mưa xuống cho con người. Đấng Cứu Tinh Ngài hãy giáng sinh. Xuống ơn an bình </a:t>
            </a:r>
            <a:r>
              <a:rPr kumimoji="0" lang="en-US" sz="65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trần gian mong ngóng</a:t>
            </a:r>
            <a:r>
              <a:rPr kumimoji="0" lang="vi-VN" sz="65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 </a:t>
            </a:r>
            <a:endParaRPr kumimoji="0" lang="vi-VN" sz="6500" b="1" i="0" u="none" strike="noStrike" kern="1200" cap="none" spc="0" normalizeH="0" baseline="0" noProof="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884458061"/>
      </p:ext>
    </p:extLst>
  </p:cSld>
  <p:clrMapOvr>
    <a:masterClrMapping/>
  </p:clrMapOvr>
  <p:transition/>
  <p:timing/>
</p:sld>
</file>

<file path=ppt/slides/slide3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7FD9BE8A-6E27-3391-6E71-4E3C4A208E17}"/>
            </a:ext>
          </a:extLst>
        </p:cNvPr>
        <p:cNvGrpSpPr/>
        <p:nvPr/>
      </p:nvGrpSpPr>
      <p:grpSpPr>
        <a:xfrm>
          <a:off x="0" y="0"/>
          <a:ext cx="0" cy="0"/>
        </a:xfrm>
      </p:grpSpPr>
      <p:sp>
        <p:nvSpPr>
          <p:cNvPr id="2" name="Title 1">
            <a:extLst>
              <a:ext uri="{FF2B5EF4-FFF2-40B4-BE49-F238E27FC236}">
                <a16:creationId xmlns:a16="http://schemas.microsoft.com/office/drawing/2014/main" id="{40DA16BE-D0B2-150C-6853-577256AC2C2F}"/>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870AABBC-630C-AAA3-FCF7-A63CD732CE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420" y="0"/>
            <a:ext cx="12575567" cy="7109717"/>
          </a:xfrm>
          <a:prstGeom prst="rect">
            <a:avLst/>
          </a:prstGeom>
        </p:spPr>
      </p:pic>
      <p:sp>
        <p:nvSpPr>
          <p:cNvPr id="4" name="Rectangle 3">
            <a:extLst>
              <a:ext uri="{FF2B5EF4-FFF2-40B4-BE49-F238E27FC236}">
                <a16:creationId xmlns:a16="http://schemas.microsoft.com/office/drawing/2014/main" id="{FA03B146-A20D-A71B-0EC0-495B8EA09E38}"/>
              </a:ext>
            </a:extLst>
          </p:cNvPr>
          <p:cNvSpPr/>
          <p:nvPr/>
        </p:nvSpPr>
        <p:spPr>
          <a:xfrm>
            <a:off x="536028" y="507870"/>
            <a:ext cx="11118669" cy="609397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65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ĐK. </a:t>
            </a:r>
            <a:r>
              <a:rPr kumimoji="0" lang="vi-VN" sz="65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Đừng trì hoãn nữa xin đến cứu độ. Mỏi mòn trông Chúa đôi mắt hoen lệ mờ. Chúa, Chúa ơi! Tình con thiết tha. Vững tin nơi Ngài ngàn năm chẳng phai. </a:t>
            </a:r>
            <a:endParaRPr kumimoji="0" lang="vi-VN" sz="6500" b="1" i="0" u="none" strike="noStrike" kern="1200" cap="none" spc="0" normalizeH="0" baseline="0" noProof="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745170597"/>
      </p:ext>
    </p:extLst>
  </p:cSld>
  <p:clrMapOvr>
    <a:masterClrMapping/>
  </p:clrMapOvr>
  <p:transition/>
  <p:timing/>
</p:sld>
</file>

<file path=ppt/slides/slide3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156607"/>
            <a:ext cx="12575567" cy="7109717"/>
          </a:xfrm>
          <a:prstGeom prst="rect">
            <a:avLst/>
          </a:prstGeom>
        </p:spPr>
      </p:pic>
      <p:sp>
        <p:nvSpPr>
          <p:cNvPr id="4" name="Rectangle 3"/>
          <p:cNvSpPr/>
          <p:nvPr/>
        </p:nvSpPr>
        <p:spPr>
          <a:xfrm>
            <a:off x="502072" y="305096"/>
            <a:ext cx="11187853" cy="6186309"/>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65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2. </a:t>
            </a:r>
            <a:r>
              <a:rPr kumimoji="0" lang="vi-VN" sz="65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Đường thương đau rã rời chân bước. Lần trong đêm mong ngày bừng sáng lên. Chúa, Chúa ơi! Tội con ngất trời. Cha, Cha ơi! Xin thương yêu một lần thứ tha.</a:t>
            </a:r>
            <a:r>
              <a:rPr kumimoji="0" lang="en-US" sz="65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 </a:t>
            </a:r>
            <a:endParaRPr kumimoji="0" lang="vi-VN" sz="6500" b="1" i="0" u="none" strike="noStrike" kern="1200" cap="none" spc="0" normalizeH="0" baseline="0" noProof="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939999805"/>
      </p:ext>
    </p:extLst>
  </p:cSld>
  <p:clrMapOvr>
    <a:masterClrMapping/>
  </p:clrMapOvr>
  <p:transition/>
  <p:timing/>
</p:sld>
</file>

<file path=ppt/slides/slide3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2966737A-908F-351F-3629-670954B7DB7B}"/>
            </a:ext>
          </a:extLst>
        </p:cNvPr>
        <p:cNvGrpSpPr/>
        <p:nvPr/>
      </p:nvGrpSpPr>
      <p:grpSpPr>
        <a:xfrm>
          <a:off x="0" y="0"/>
          <a:ext cx="0" cy="0"/>
        </a:xfrm>
      </p:grpSpPr>
      <p:sp>
        <p:nvSpPr>
          <p:cNvPr id="2" name="Title 1">
            <a:extLst>
              <a:ext uri="{FF2B5EF4-FFF2-40B4-BE49-F238E27FC236}">
                <a16:creationId xmlns:a16="http://schemas.microsoft.com/office/drawing/2014/main" id="{9668899A-8929-D51C-2723-D29591AB821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0BE0A838-CA0E-C501-6829-1FB2496A0F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420" y="0"/>
            <a:ext cx="12575567" cy="7109717"/>
          </a:xfrm>
          <a:prstGeom prst="rect">
            <a:avLst/>
          </a:prstGeom>
        </p:spPr>
      </p:pic>
      <p:sp>
        <p:nvSpPr>
          <p:cNvPr id="4" name="Rectangle 3">
            <a:extLst>
              <a:ext uri="{FF2B5EF4-FFF2-40B4-BE49-F238E27FC236}">
                <a16:creationId xmlns:a16="http://schemas.microsoft.com/office/drawing/2014/main" id="{EE2A1133-E678-A533-E3AC-6E4F12DC9AED}"/>
              </a:ext>
            </a:extLst>
          </p:cNvPr>
          <p:cNvSpPr/>
          <p:nvPr/>
        </p:nvSpPr>
        <p:spPr>
          <a:xfrm>
            <a:off x="536028" y="507870"/>
            <a:ext cx="11118669" cy="609397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65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ĐK. </a:t>
            </a:r>
            <a:r>
              <a:rPr kumimoji="0" lang="vi-VN" sz="65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Lạy Trời thương đoái mưa xuống cho đời. Lạy Trời thương xót mưa xuống cho con người. Đấng Cứu Tinh Ngài hãy giáng sinh. Xuống ơn an bình </a:t>
            </a:r>
            <a:r>
              <a:rPr kumimoji="0" lang="en-US" sz="65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trần gian mong ngóng</a:t>
            </a:r>
            <a:r>
              <a:rPr kumimoji="0" lang="vi-VN" sz="65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 </a:t>
            </a:r>
            <a:endParaRPr kumimoji="0" lang="vi-VN" sz="6500" b="1" i="0" u="none" strike="noStrike" kern="1200" cap="none" spc="0" normalizeH="0" baseline="0" noProof="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264401605"/>
      </p:ext>
    </p:extLst>
  </p:cSld>
  <p:clrMapOvr>
    <a:masterClrMapping/>
  </p:clrMapOvr>
  <p:transition/>
  <p:timing/>
</p:sld>
</file>

<file path=ppt/slides/slide3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3F32A752-3810-FC14-9124-8262F76C41F7}"/>
            </a:ext>
          </a:extLst>
        </p:cNvPr>
        <p:cNvGrpSpPr/>
        <p:nvPr/>
      </p:nvGrpSpPr>
      <p:grpSpPr>
        <a:xfrm>
          <a:off x="0" y="0"/>
          <a:ext cx="0" cy="0"/>
        </a:xfrm>
      </p:grpSpPr>
      <p:sp>
        <p:nvSpPr>
          <p:cNvPr id="2" name="Title 1">
            <a:extLst>
              <a:ext uri="{FF2B5EF4-FFF2-40B4-BE49-F238E27FC236}">
                <a16:creationId xmlns:a16="http://schemas.microsoft.com/office/drawing/2014/main" id="{B204E66C-4AB6-58A6-B460-683E5DE683E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9000518E-5C74-15EF-5F17-6182C771C9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420" y="0"/>
            <a:ext cx="12575567" cy="7109717"/>
          </a:xfrm>
          <a:prstGeom prst="rect">
            <a:avLst/>
          </a:prstGeom>
        </p:spPr>
      </p:pic>
      <p:sp>
        <p:nvSpPr>
          <p:cNvPr id="4" name="Rectangle 3">
            <a:extLst>
              <a:ext uri="{FF2B5EF4-FFF2-40B4-BE49-F238E27FC236}">
                <a16:creationId xmlns:a16="http://schemas.microsoft.com/office/drawing/2014/main" id="{FC6F2746-F3C2-9F65-1BF8-046DF5CACE42}"/>
              </a:ext>
            </a:extLst>
          </p:cNvPr>
          <p:cNvSpPr/>
          <p:nvPr/>
        </p:nvSpPr>
        <p:spPr>
          <a:xfrm>
            <a:off x="536028" y="507870"/>
            <a:ext cx="11118669" cy="609397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65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ĐK. </a:t>
            </a:r>
            <a:r>
              <a:rPr kumimoji="0" lang="vi-VN" sz="65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Đừng trì hoãn nữa xin đến cứu độ. Mỏi mòn trông Chúa đôi mắt hoen lệ mờ. Chúa, Chúa ơi! Tình con thiết tha. Vững tin nơi Ngài ngàn năm chẳng phai. </a:t>
            </a:r>
            <a:endParaRPr kumimoji="0" lang="vi-VN" sz="6500" b="1" i="0" u="none" strike="noStrike" kern="1200" cap="none" spc="0" normalizeH="0" baseline="0" noProof="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621723919"/>
      </p:ext>
    </p:extLst>
  </p:cSld>
  <p:clrMapOvr>
    <a:masterClrMapping/>
  </p:clrMapOvr>
  <p:transition/>
  <p:timing/>
</p:sld>
</file>

<file path=ppt/slides/slide3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420" y="0"/>
            <a:ext cx="12575567" cy="7109717"/>
          </a:xfrm>
          <a:prstGeom prst="rect">
            <a:avLst/>
          </a:prstGeom>
        </p:spPr>
      </p:pic>
      <p:sp>
        <p:nvSpPr>
          <p:cNvPr id="4" name="Rectangle 3"/>
          <p:cNvSpPr/>
          <p:nvPr/>
        </p:nvSpPr>
        <p:spPr>
          <a:xfrm>
            <a:off x="509056" y="642594"/>
            <a:ext cx="11172613" cy="517064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65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3. </a:t>
            </a:r>
            <a:r>
              <a:rPr kumimoji="0" lang="vi-VN" sz="65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Niềm tin yêu trong lòng sám hối. Là câu kinh khấn nguyện cùng Chúa thôi. Thắp sáng lên bình minh chói ngời. Cho say mê đưa con đi về đời thánh ân.</a:t>
            </a:r>
            <a:r>
              <a:rPr kumimoji="0" lang="en-US" sz="65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 </a:t>
            </a:r>
            <a:endParaRPr kumimoji="0" lang="vi-VN" sz="6500" b="1" i="0" u="none" strike="noStrike" kern="1200" cap="none" spc="0" normalizeH="0" baseline="0" noProof="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100295791"/>
      </p:ext>
    </p:extLst>
  </p:cSld>
  <p:clrMapOvr>
    <a:masterClrMapping/>
  </p:clrMapOvr>
  <p:transition/>
  <p:timing/>
</p:sld>
</file>

<file path=ppt/slides/slide3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D2C33F03-72D5-0151-12E8-A5181937C6B8}"/>
            </a:ext>
          </a:extLst>
        </p:cNvPr>
        <p:cNvGrpSpPr/>
        <p:nvPr/>
      </p:nvGrpSpPr>
      <p:grpSpPr>
        <a:xfrm>
          <a:off x="0" y="0"/>
          <a:ext cx="0" cy="0"/>
        </a:xfrm>
      </p:grpSpPr>
      <p:sp>
        <p:nvSpPr>
          <p:cNvPr id="2" name="Title 1">
            <a:extLst>
              <a:ext uri="{FF2B5EF4-FFF2-40B4-BE49-F238E27FC236}">
                <a16:creationId xmlns:a16="http://schemas.microsoft.com/office/drawing/2014/main" id="{D668CC06-4887-3542-8B35-A974B42A5974}"/>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B7C606FB-2DCE-6B8B-23AA-5079FA2D45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420" y="0"/>
            <a:ext cx="12575567" cy="7109717"/>
          </a:xfrm>
          <a:prstGeom prst="rect">
            <a:avLst/>
          </a:prstGeom>
        </p:spPr>
      </p:pic>
      <p:sp>
        <p:nvSpPr>
          <p:cNvPr id="4" name="Rectangle 3">
            <a:extLst>
              <a:ext uri="{FF2B5EF4-FFF2-40B4-BE49-F238E27FC236}">
                <a16:creationId xmlns:a16="http://schemas.microsoft.com/office/drawing/2014/main" id="{555E00E5-4AAC-88B8-4390-E2FB32BDC93A}"/>
              </a:ext>
            </a:extLst>
          </p:cNvPr>
          <p:cNvSpPr/>
          <p:nvPr/>
        </p:nvSpPr>
        <p:spPr>
          <a:xfrm>
            <a:off x="536028" y="507870"/>
            <a:ext cx="11118669" cy="609397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65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ĐK. </a:t>
            </a:r>
            <a:r>
              <a:rPr kumimoji="0" lang="vi-VN" sz="65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Lạy Trời thương đoái mưa xuống cho đời. Lạy Trời thương xót mưa xuống cho con người. Đấng Cứu Tinh Ngài hãy giáng sinh. Xuống ơn an bình </a:t>
            </a:r>
            <a:r>
              <a:rPr kumimoji="0" lang="en-US" sz="65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trần gian mong ngóng</a:t>
            </a:r>
            <a:r>
              <a:rPr kumimoji="0" lang="vi-VN" sz="65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 </a:t>
            </a:r>
            <a:endParaRPr kumimoji="0" lang="vi-VN" sz="6500" b="1" i="0" u="none" strike="noStrike" kern="1200" cap="none" spc="0" normalizeH="0" baseline="0" noProof="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97858550"/>
      </p:ext>
    </p:extLst>
  </p:cSld>
  <p:clrMapOvr>
    <a:masterClrMapping/>
  </p:clrMapOvr>
  <p:transition/>
  <p:timing/>
</p:sld>
</file>

<file path=ppt/slides/slide3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71209E13-CA3E-520F-654E-E64872F714DB}"/>
            </a:ext>
          </a:extLst>
        </p:cNvPr>
        <p:cNvGrpSpPr/>
        <p:nvPr/>
      </p:nvGrpSpPr>
      <p:grpSpPr>
        <a:xfrm>
          <a:off x="0" y="0"/>
          <a:ext cx="0" cy="0"/>
        </a:xfrm>
      </p:grpSpPr>
      <p:sp>
        <p:nvSpPr>
          <p:cNvPr id="2" name="Title 1">
            <a:extLst>
              <a:ext uri="{FF2B5EF4-FFF2-40B4-BE49-F238E27FC236}">
                <a16:creationId xmlns:a16="http://schemas.microsoft.com/office/drawing/2014/main" id="{B4A004E7-1643-B44F-96AE-73938E467FF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35F98E4-124F-3977-F98B-B410F96E84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420" y="0"/>
            <a:ext cx="12575567" cy="7109717"/>
          </a:xfrm>
          <a:prstGeom prst="rect">
            <a:avLst/>
          </a:prstGeom>
        </p:spPr>
      </p:pic>
      <p:sp>
        <p:nvSpPr>
          <p:cNvPr id="4" name="Rectangle 3">
            <a:extLst>
              <a:ext uri="{FF2B5EF4-FFF2-40B4-BE49-F238E27FC236}">
                <a16:creationId xmlns:a16="http://schemas.microsoft.com/office/drawing/2014/main" id="{EC790009-8D56-36C2-18F2-663DDDD6DB31}"/>
              </a:ext>
            </a:extLst>
          </p:cNvPr>
          <p:cNvSpPr/>
          <p:nvPr/>
        </p:nvSpPr>
        <p:spPr>
          <a:xfrm>
            <a:off x="536028" y="507870"/>
            <a:ext cx="11118669" cy="609397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65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ĐK. </a:t>
            </a:r>
            <a:r>
              <a:rPr kumimoji="0" lang="vi-VN" sz="65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Đừng trì hoãn nữa xin đến cứu độ. Mỏi mòn trông Chúa đôi mắt hoen lệ mờ. Chúa, Chúa ơi! Tình con thiết tha. Vững tin nơi Ngài ngàn năm chẳng phai. </a:t>
            </a:r>
            <a:endParaRPr kumimoji="0" lang="vi-VN" sz="6500" b="1" i="0" u="none" strike="noStrike" kern="1200" cap="none" spc="0" normalizeH="0" baseline="0" noProof="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4072843781"/>
      </p:ext>
    </p:extLst>
  </p:cSld>
  <p:clrMapOvr>
    <a:masterClrMapping/>
  </p:clrMapOvr>
  <p:transition/>
  <p:timing/>
</p:sld>
</file>

<file path=ppt/slides/slide4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172519710"/>
      </p:ext>
    </p:extLst>
  </p:cSld>
  <p:clrMapOvr>
    <a:masterClrMapping/>
  </p:clrMapOvr>
  <p:transition/>
  <p:timing/>
</p:sld>
</file>

<file path=ppt/slides/slide4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ctrTitle"/>
          </p:nvPr>
        </p:nvSpPr>
        <p:spPr/>
        <p:txBody>
          <a:bodyPr/>
          <a:lstStyle/>
          <a:p>
            <a:r>
              <a:rPr lang="en-US" sz="5400" b="1" smtClean="0">
                <a:solidFill>
                  <a:srgbClr val="FF0000"/>
                </a:solidFill>
                <a:latin typeface="Arial" panose="020b0604020202020204" pitchFamily="34" charset="0"/>
                <a:cs typeface="Arial" panose="020b0604020202020204" pitchFamily="34" charset="0"/>
              </a:rPr>
              <a:t>XIN NGÀI ĐẾN</a:t>
            </a:r>
            <a:endParaRPr lang="en-US" sz="54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77137631"/>
      </p:ext>
    </p:extLst>
  </p:cSld>
  <p:clrMapOvr>
    <a:masterClrMapping/>
  </p:clrMapOvr>
  <p:transition/>
  <p:timing/>
</p:sld>
</file>

<file path=ppt/slides/slide4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717"/>
            <a:ext cx="12575567" cy="7109717"/>
          </a:xfrm>
          <a:prstGeom prst="rect">
            <a:avLst/>
          </a:prstGeom>
        </p:spPr>
      </p:pic>
      <p:sp>
        <p:nvSpPr>
          <p:cNvPr id="4" name="Rectangle 3"/>
          <p:cNvSpPr/>
          <p:nvPr/>
        </p:nvSpPr>
        <p:spPr>
          <a:xfrm>
            <a:off x="438727" y="104504"/>
            <a:ext cx="11579102" cy="6247864"/>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7200" b="1" i="0" u="none" strike="noStrike" kern="1200" cap="none" spc="0" normalizeH="0" baseline="0" noProof="0" smtClean="0">
                <a:ln>
                  <a:noFill/>
                </a:ln>
                <a:solidFill>
                  <a:srgbClr val="FF0000"/>
                </a:solidFill>
                <a:effectLst/>
                <a:uLnTx/>
                <a:uFillTx/>
                <a:latin typeface="Century Gothic" panose="020b0502020202020204"/>
                <a:ea typeface="+mn-ea"/>
                <a:cs typeface="+mn-cs"/>
              </a:rPr>
              <a:t>Đ</a:t>
            </a:r>
            <a:r>
              <a:rPr kumimoji="0" lang="en-US" sz="6000" b="1" i="0" u="none" strike="noStrike" kern="1200" cap="none" spc="0" normalizeH="0" baseline="0" noProof="0" smtClean="0">
                <a:ln>
                  <a:noFill/>
                </a:ln>
                <a:solidFill>
                  <a:srgbClr val="FF0000"/>
                </a:solidFill>
                <a:effectLst/>
                <a:uLnTx/>
                <a:uFillTx/>
                <a:latin typeface="Century Gothic" panose="020b0502020202020204"/>
                <a:ea typeface="+mn-ea"/>
                <a:cs typeface="+mn-cs"/>
              </a:rPr>
              <a:t>K</a:t>
            </a:r>
            <a:r>
              <a:rPr kumimoji="0" lang="en-US" sz="6600" b="1" i="0" u="none" strike="noStrike" kern="1200" cap="none" spc="0" normalizeH="0" baseline="0" noProof="0" smtClean="0">
                <a:ln>
                  <a:noFill/>
                </a:ln>
                <a:solidFill>
                  <a:srgbClr val="FF0000"/>
                </a:solidFill>
                <a:effectLst/>
                <a:uLnTx/>
                <a:uFillTx/>
                <a:latin typeface="Century Gothic" panose="020b0502020202020204"/>
                <a:ea typeface="+mn-ea"/>
                <a:cs typeface="+mn-cs"/>
              </a:rPr>
              <a:t>. </a:t>
            </a:r>
            <a:r>
              <a:rPr kumimoji="0" lang="vi-VN" sz="66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 </a:t>
            </a:r>
            <a:r>
              <a:rPr kumimoji="0" lang="en-US" sz="8000" b="1" i="0" u="none" strike="noStrike" kern="1200" cap="none" spc="0" normalizeH="0" baseline="0" noProof="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rPr>
              <a:t>Xin hãy đến, xin Ngài hãy đến, đến cứu độ, cứu độ chúng con. Xin Ngài đến đổi mới, đổi mới tâm hồn chúng con.</a:t>
            </a:r>
            <a:endParaRPr kumimoji="0" lang="vi-VN" sz="8000" b="1" i="0" u="none" strike="noStrike" kern="1200" cap="none" spc="0" normalizeH="0" baseline="0" noProof="0">
              <a:ln>
                <a:noFill/>
              </a:ln>
              <a:solidFill>
                <a:srgbClr val="333333"/>
              </a:solidFill>
              <a:effectLst/>
              <a:uLnTx/>
              <a:uFillTx/>
              <a:latin typeface="Times New Roman" panose="02020603050405020304" pitchFamily="18" charset="0"/>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3081284192"/>
      </p:ext>
    </p:extLst>
  </p:cSld>
  <p:clrMapOvr>
    <a:masterClrMapping/>
  </p:clrMapOvr>
  <p:transition/>
  <p:timing/>
</p:sld>
</file>

<file path=ppt/slides/slide4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717"/>
            <a:ext cx="12575567" cy="7109717"/>
          </a:xfrm>
          <a:prstGeom prst="rect">
            <a:avLst/>
          </a:prstGeom>
        </p:spPr>
      </p:pic>
      <p:sp>
        <p:nvSpPr>
          <p:cNvPr id="4" name="Rectangle 3"/>
          <p:cNvSpPr/>
          <p:nvPr/>
        </p:nvSpPr>
        <p:spPr>
          <a:xfrm>
            <a:off x="438727" y="248194"/>
            <a:ext cx="11487662" cy="6863417"/>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7200" b="1" i="0" u="none" strike="noStrike" kern="1200" cap="none" spc="0" normalizeH="0" baseline="0" noProof="0" smtClean="0">
                <a:ln>
                  <a:noFill/>
                </a:ln>
                <a:solidFill>
                  <a:srgbClr val="FF0000"/>
                </a:solidFill>
                <a:effectLst/>
                <a:uLnTx/>
                <a:uFillTx/>
                <a:latin typeface="Century Gothic" panose="020b0502020202020204"/>
                <a:ea typeface="+mn-ea"/>
                <a:cs typeface="+mn-cs"/>
              </a:rPr>
              <a:t>1</a:t>
            </a:r>
            <a:r>
              <a:rPr kumimoji="0" lang="en-US" sz="6600" b="1" i="0" u="none" strike="noStrike" kern="1200" cap="none" spc="0" normalizeH="0" baseline="0" noProof="0" smtClean="0">
                <a:ln>
                  <a:noFill/>
                </a:ln>
                <a:solidFill>
                  <a:srgbClr val="FF0000"/>
                </a:solidFill>
                <a:effectLst/>
                <a:uLnTx/>
                <a:uFillTx/>
                <a:latin typeface="Century Gothic" panose="020b0502020202020204"/>
                <a:ea typeface="+mn-ea"/>
                <a:cs typeface="+mn-cs"/>
              </a:rPr>
              <a:t>. </a:t>
            </a:r>
            <a:r>
              <a:rPr kumimoji="0" lang="en-US" sz="88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Lạy Chúa! Xin hãy đổi mới đời con. Để hồng ân cứu thế chan hòa lòng con.</a:t>
            </a:r>
            <a:br>
              <a:rPr kumimoji="0" lang="en-US" sz="88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br>
            <a:endParaRPr kumimoji="0" lang="vi-VN" sz="8800" b="1" i="0" u="none" strike="noStrike" kern="1200" cap="none" spc="0" normalizeH="0" baseline="0" noProof="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085740193"/>
      </p:ext>
    </p:extLst>
  </p:cSld>
  <p:clrMapOvr>
    <a:masterClrMapping/>
  </p:clrMapOvr>
  <p:transition/>
  <p:timing/>
</p:sld>
</file>

<file path=ppt/slides/slide4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717"/>
            <a:ext cx="12575567" cy="7109717"/>
          </a:xfrm>
          <a:prstGeom prst="rect">
            <a:avLst/>
          </a:prstGeom>
        </p:spPr>
      </p:pic>
      <p:sp>
        <p:nvSpPr>
          <p:cNvPr id="4" name="Rectangle 3"/>
          <p:cNvSpPr/>
          <p:nvPr/>
        </p:nvSpPr>
        <p:spPr>
          <a:xfrm>
            <a:off x="438727" y="104504"/>
            <a:ext cx="11579102" cy="6247864"/>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7200" b="1" i="0" u="none" strike="noStrike" kern="1200" cap="none" spc="0" normalizeH="0" baseline="0" noProof="0" smtClean="0">
                <a:ln>
                  <a:noFill/>
                </a:ln>
                <a:solidFill>
                  <a:srgbClr val="FF0000"/>
                </a:solidFill>
                <a:effectLst/>
                <a:uLnTx/>
                <a:uFillTx/>
                <a:latin typeface="Century Gothic" panose="020b0502020202020204"/>
                <a:ea typeface="+mn-ea"/>
                <a:cs typeface="+mn-cs"/>
              </a:rPr>
              <a:t>Đ</a:t>
            </a:r>
            <a:r>
              <a:rPr kumimoji="0" lang="en-US" sz="6000" b="1" i="0" u="none" strike="noStrike" kern="1200" cap="none" spc="0" normalizeH="0" baseline="0" noProof="0" smtClean="0">
                <a:ln>
                  <a:noFill/>
                </a:ln>
                <a:solidFill>
                  <a:srgbClr val="FF0000"/>
                </a:solidFill>
                <a:effectLst/>
                <a:uLnTx/>
                <a:uFillTx/>
                <a:latin typeface="Century Gothic" panose="020b0502020202020204"/>
                <a:ea typeface="+mn-ea"/>
                <a:cs typeface="+mn-cs"/>
              </a:rPr>
              <a:t>K</a:t>
            </a:r>
            <a:r>
              <a:rPr kumimoji="0" lang="en-US" sz="6600" b="1" i="0" u="none" strike="noStrike" kern="1200" cap="none" spc="0" normalizeH="0" baseline="0" noProof="0" smtClean="0">
                <a:ln>
                  <a:noFill/>
                </a:ln>
                <a:solidFill>
                  <a:srgbClr val="FF0000"/>
                </a:solidFill>
                <a:effectLst/>
                <a:uLnTx/>
                <a:uFillTx/>
                <a:latin typeface="Century Gothic" panose="020b0502020202020204"/>
                <a:ea typeface="+mn-ea"/>
                <a:cs typeface="+mn-cs"/>
              </a:rPr>
              <a:t>. </a:t>
            </a:r>
            <a:r>
              <a:rPr kumimoji="0" lang="vi-VN" sz="66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 </a:t>
            </a:r>
            <a:r>
              <a:rPr kumimoji="0" lang="en-US" sz="8000" b="1" i="0" u="none" strike="noStrike" kern="1200" cap="none" spc="0" normalizeH="0" baseline="0" noProof="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rPr>
              <a:t>Xin hãy đến, xin Ngài hãy đến, đến cứu độ, cứu độ chúng con. Xin Ngài đến đổi mới, đổi mới tâm hồn chúng con.</a:t>
            </a:r>
            <a:endParaRPr kumimoji="0" lang="vi-VN" sz="8000" b="1" i="0" u="none" strike="noStrike" kern="1200" cap="none" spc="0" normalizeH="0" baseline="0" noProof="0">
              <a:ln>
                <a:noFill/>
              </a:ln>
              <a:solidFill>
                <a:srgbClr val="333333"/>
              </a:solidFill>
              <a:effectLst/>
              <a:uLnTx/>
              <a:uFillTx/>
              <a:latin typeface="Times New Roman" panose="02020603050405020304" pitchFamily="18" charset="0"/>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484021451"/>
      </p:ext>
    </p:extLst>
  </p:cSld>
  <p:clrMapOvr>
    <a:masterClrMapping/>
  </p:clrMapOvr>
  <p:transition/>
  <p:timing/>
</p:sld>
</file>

<file path=ppt/slides/slide4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717"/>
            <a:ext cx="12575567" cy="7109717"/>
          </a:xfrm>
          <a:prstGeom prst="rect">
            <a:avLst/>
          </a:prstGeom>
        </p:spPr>
      </p:pic>
      <p:sp>
        <p:nvSpPr>
          <p:cNvPr id="4" name="Rectangle 3"/>
          <p:cNvSpPr/>
          <p:nvPr/>
        </p:nvSpPr>
        <p:spPr>
          <a:xfrm>
            <a:off x="438727" y="0"/>
            <a:ext cx="11513787" cy="6247864"/>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6000" b="1" i="0" u="none" strike="noStrike" kern="1200" cap="none" spc="0" normalizeH="0" baseline="0" noProof="0" smtClean="0">
                <a:ln>
                  <a:noFill/>
                </a:ln>
                <a:solidFill>
                  <a:srgbClr val="FF0000"/>
                </a:solidFill>
                <a:effectLst/>
                <a:uLnTx/>
                <a:uFillTx/>
                <a:latin typeface="Century Gothic" panose="020b0502020202020204"/>
                <a:ea typeface="+mn-ea"/>
                <a:cs typeface="+mn-cs"/>
              </a:rPr>
              <a:t>2</a:t>
            </a:r>
            <a:r>
              <a:rPr kumimoji="0" lang="en-US" sz="6600" b="1" i="0" u="none" strike="noStrike" kern="1200" cap="none" spc="0" normalizeH="0" baseline="0" noProof="0" smtClean="0">
                <a:ln>
                  <a:noFill/>
                </a:ln>
                <a:solidFill>
                  <a:srgbClr val="FF0000"/>
                </a:solidFill>
                <a:effectLst/>
                <a:uLnTx/>
                <a:uFillTx/>
                <a:latin typeface="Century Gothic" panose="020b0502020202020204"/>
                <a:ea typeface="+mn-ea"/>
                <a:cs typeface="+mn-cs"/>
              </a:rPr>
              <a:t>. </a:t>
            </a:r>
            <a:r>
              <a:rPr kumimoji="0" lang="vi-VN" sz="66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 </a:t>
            </a:r>
            <a:r>
              <a:rPr kumimoji="0" lang="en-US" sz="80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Lạy Chúa! Xin Ngài ngự xuống lòng con. Để tình yêu mang đến an bình ngàn năm.</a:t>
            </a:r>
            <a:br>
              <a:rPr kumimoji="0" lang="en-US" sz="80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br>
            <a:endParaRPr kumimoji="0" lang="vi-VN" sz="8000" b="1" i="0" u="none" strike="noStrike" kern="1200" cap="none" spc="0" normalizeH="0" baseline="0" noProof="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4103269808"/>
      </p:ext>
    </p:extLst>
  </p:cSld>
  <p:clrMapOvr>
    <a:masterClrMapping/>
  </p:clrMapOvr>
  <p:transition/>
  <p:timing/>
</p:sld>
</file>

<file path=ppt/slides/slide4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717"/>
            <a:ext cx="12575567" cy="7109717"/>
          </a:xfrm>
          <a:prstGeom prst="rect">
            <a:avLst/>
          </a:prstGeom>
        </p:spPr>
      </p:pic>
      <p:sp>
        <p:nvSpPr>
          <p:cNvPr id="4" name="Rectangle 3"/>
          <p:cNvSpPr/>
          <p:nvPr/>
        </p:nvSpPr>
        <p:spPr>
          <a:xfrm>
            <a:off x="438727" y="104504"/>
            <a:ext cx="11579102" cy="6247864"/>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7200" b="1" i="0" u="none" strike="noStrike" kern="1200" cap="none" spc="0" normalizeH="0" baseline="0" noProof="0" smtClean="0">
                <a:ln>
                  <a:noFill/>
                </a:ln>
                <a:solidFill>
                  <a:srgbClr val="FF0000"/>
                </a:solidFill>
                <a:effectLst/>
                <a:uLnTx/>
                <a:uFillTx/>
                <a:latin typeface="Century Gothic" panose="020b0502020202020204"/>
                <a:ea typeface="+mn-ea"/>
                <a:cs typeface="+mn-cs"/>
              </a:rPr>
              <a:t>Đ</a:t>
            </a:r>
            <a:r>
              <a:rPr kumimoji="0" lang="en-US" sz="6000" b="1" i="0" u="none" strike="noStrike" kern="1200" cap="none" spc="0" normalizeH="0" baseline="0" noProof="0" smtClean="0">
                <a:ln>
                  <a:noFill/>
                </a:ln>
                <a:solidFill>
                  <a:srgbClr val="FF0000"/>
                </a:solidFill>
                <a:effectLst/>
                <a:uLnTx/>
                <a:uFillTx/>
                <a:latin typeface="Century Gothic" panose="020b0502020202020204"/>
                <a:ea typeface="+mn-ea"/>
                <a:cs typeface="+mn-cs"/>
              </a:rPr>
              <a:t>K</a:t>
            </a:r>
            <a:r>
              <a:rPr kumimoji="0" lang="en-US" sz="6600" b="1" i="0" u="none" strike="noStrike" kern="1200" cap="none" spc="0" normalizeH="0" baseline="0" noProof="0" smtClean="0">
                <a:ln>
                  <a:noFill/>
                </a:ln>
                <a:solidFill>
                  <a:srgbClr val="FF0000"/>
                </a:solidFill>
                <a:effectLst/>
                <a:uLnTx/>
                <a:uFillTx/>
                <a:latin typeface="Century Gothic" panose="020b0502020202020204"/>
                <a:ea typeface="+mn-ea"/>
                <a:cs typeface="+mn-cs"/>
              </a:rPr>
              <a:t>. </a:t>
            </a:r>
            <a:r>
              <a:rPr kumimoji="0" lang="vi-VN" sz="66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 </a:t>
            </a:r>
            <a:r>
              <a:rPr kumimoji="0" lang="en-US" sz="8000" b="1" i="0" u="none" strike="noStrike" kern="1200" cap="none" spc="0" normalizeH="0" baseline="0" noProof="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rPr>
              <a:t>Xin hãy đến, xin Ngài hãy đến, đến cứu độ, cứu độ chúng con. Xin Ngài đến đổi mới, đổi mới tâm hồn chúng con.</a:t>
            </a:r>
            <a:endParaRPr kumimoji="0" lang="vi-VN" sz="8000" b="1" i="0" u="none" strike="noStrike" kern="1200" cap="none" spc="0" normalizeH="0" baseline="0" noProof="0">
              <a:ln>
                <a:noFill/>
              </a:ln>
              <a:solidFill>
                <a:srgbClr val="333333"/>
              </a:solidFill>
              <a:effectLst/>
              <a:uLnTx/>
              <a:uFillTx/>
              <a:latin typeface="Times New Roman" panose="02020603050405020304" pitchFamily="18" charset="0"/>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515644909"/>
      </p:ext>
    </p:extLst>
  </p:cSld>
  <p:clrMapOvr>
    <a:masterClrMapping/>
  </p:clrMapOvr>
  <p:transition/>
  <p:timing/>
</p:sld>
</file>

<file path=ppt/slides/slide4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717"/>
            <a:ext cx="12575567" cy="7109717"/>
          </a:xfrm>
          <a:prstGeom prst="rect">
            <a:avLst/>
          </a:prstGeom>
        </p:spPr>
      </p:pic>
      <p:sp>
        <p:nvSpPr>
          <p:cNvPr id="4" name="Rectangle 3"/>
          <p:cNvSpPr/>
          <p:nvPr/>
        </p:nvSpPr>
        <p:spPr>
          <a:xfrm>
            <a:off x="438727" y="104504"/>
            <a:ext cx="11579102" cy="6247864"/>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7200" b="1" i="0" u="none" strike="noStrike" kern="1200" cap="none" spc="0" normalizeH="0" baseline="0" noProof="0" smtClean="0">
                <a:ln>
                  <a:noFill/>
                </a:ln>
                <a:solidFill>
                  <a:srgbClr val="FF0000"/>
                </a:solidFill>
                <a:effectLst/>
                <a:uLnTx/>
                <a:uFillTx/>
                <a:latin typeface="Century Gothic" panose="020b0502020202020204"/>
                <a:ea typeface="+mn-ea"/>
                <a:cs typeface="+mn-cs"/>
              </a:rPr>
              <a:t>3</a:t>
            </a:r>
            <a:r>
              <a:rPr kumimoji="0" lang="en-US" sz="6600" b="1" i="0" u="none" strike="noStrike" kern="1200" cap="none" spc="0" normalizeH="0" baseline="0" noProof="0" smtClean="0">
                <a:ln>
                  <a:noFill/>
                </a:ln>
                <a:solidFill>
                  <a:srgbClr val="FF0000"/>
                </a:solidFill>
                <a:effectLst/>
                <a:uLnTx/>
                <a:uFillTx/>
                <a:latin typeface="Century Gothic" panose="020b0502020202020204"/>
                <a:ea typeface="+mn-ea"/>
                <a:cs typeface="+mn-cs"/>
              </a:rPr>
              <a:t>. </a:t>
            </a:r>
            <a:r>
              <a:rPr kumimoji="0" lang="vi-VN" sz="66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 </a:t>
            </a:r>
            <a:r>
              <a:rPr kumimoji="0" lang="vi-VN" sz="80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Lạy Chúa! Xin Ngài ngự đến trần ai. Để mùa xuân hạnh phúc sáng bừng mọi nơi.</a:t>
            </a:r>
            <a:br>
              <a:rPr kumimoji="0" lang="vi-VN" sz="80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br>
            <a:endParaRPr kumimoji="0" lang="vi-VN" sz="8000" b="1" i="0" u="none" strike="noStrike" kern="1200" cap="none" spc="0" normalizeH="0" baseline="0" noProof="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725402783"/>
      </p:ext>
    </p:extLst>
  </p:cSld>
  <p:clrMapOvr>
    <a:masterClrMapping/>
  </p:clrMapOvr>
  <p:transition/>
  <p:timing/>
</p:sld>
</file>

<file path=ppt/slides/slide4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717"/>
            <a:ext cx="12575567" cy="7109717"/>
          </a:xfrm>
          <a:prstGeom prst="rect">
            <a:avLst/>
          </a:prstGeom>
        </p:spPr>
      </p:pic>
      <p:sp>
        <p:nvSpPr>
          <p:cNvPr id="4" name="Rectangle 3"/>
          <p:cNvSpPr/>
          <p:nvPr/>
        </p:nvSpPr>
        <p:spPr>
          <a:xfrm>
            <a:off x="438727" y="104504"/>
            <a:ext cx="11579102" cy="6247864"/>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7200" b="1" i="0" u="none" strike="noStrike" kern="1200" cap="none" spc="0" normalizeH="0" baseline="0" noProof="0" smtClean="0">
                <a:ln>
                  <a:noFill/>
                </a:ln>
                <a:solidFill>
                  <a:srgbClr val="FF0000"/>
                </a:solidFill>
                <a:effectLst/>
                <a:uLnTx/>
                <a:uFillTx/>
                <a:latin typeface="Century Gothic" panose="020b0502020202020204"/>
                <a:ea typeface="+mn-ea"/>
                <a:cs typeface="+mn-cs"/>
              </a:rPr>
              <a:t>Đ</a:t>
            </a:r>
            <a:r>
              <a:rPr kumimoji="0" lang="en-US" sz="6000" b="1" i="0" u="none" strike="noStrike" kern="1200" cap="none" spc="0" normalizeH="0" baseline="0" noProof="0" smtClean="0">
                <a:ln>
                  <a:noFill/>
                </a:ln>
                <a:solidFill>
                  <a:srgbClr val="FF0000"/>
                </a:solidFill>
                <a:effectLst/>
                <a:uLnTx/>
                <a:uFillTx/>
                <a:latin typeface="Century Gothic" panose="020b0502020202020204"/>
                <a:ea typeface="+mn-ea"/>
                <a:cs typeface="+mn-cs"/>
              </a:rPr>
              <a:t>K</a:t>
            </a:r>
            <a:r>
              <a:rPr kumimoji="0" lang="en-US" sz="6600" b="1" i="0" u="none" strike="noStrike" kern="1200" cap="none" spc="0" normalizeH="0" baseline="0" noProof="0" smtClean="0">
                <a:ln>
                  <a:noFill/>
                </a:ln>
                <a:solidFill>
                  <a:srgbClr val="FF0000"/>
                </a:solidFill>
                <a:effectLst/>
                <a:uLnTx/>
                <a:uFillTx/>
                <a:latin typeface="Century Gothic" panose="020b0502020202020204"/>
                <a:ea typeface="+mn-ea"/>
                <a:cs typeface="+mn-cs"/>
              </a:rPr>
              <a:t>. </a:t>
            </a:r>
            <a:r>
              <a:rPr kumimoji="0" lang="vi-VN" sz="66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 </a:t>
            </a:r>
            <a:r>
              <a:rPr kumimoji="0" lang="en-US" sz="8000" b="1" i="0" u="none" strike="noStrike" kern="1200" cap="none" spc="0" normalizeH="0" baseline="0" noProof="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rPr>
              <a:t>Xin hãy đến, xin Ngài hãy đến, đến cứu độ, cứu độ chúng con. Xin Ngài đến đổi mới, đổi mới tâm hồn chúng con.</a:t>
            </a:r>
            <a:endParaRPr kumimoji="0" lang="vi-VN" sz="8000" b="1" i="0" u="none" strike="noStrike" kern="1200" cap="none" spc="0" normalizeH="0" baseline="0" noProof="0">
              <a:ln>
                <a:noFill/>
              </a:ln>
              <a:solidFill>
                <a:srgbClr val="333333"/>
              </a:solidFill>
              <a:effectLst/>
              <a:uLnTx/>
              <a:uFillTx/>
              <a:latin typeface="Times New Roman" panose="02020603050405020304" pitchFamily="18" charset="0"/>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2546182380"/>
      </p:ext>
    </p:extLst>
  </p:cSld>
  <p:clrMapOvr>
    <a:masterClrMapping/>
  </p:clrMapOvr>
  <p:transition/>
  <p:timing/>
</p:sld>
</file>

<file path=ppt/tags/tag1.xml><?xml version="1.0" encoding="utf-8"?>
<p:tagLst xmlns:p="http://schemas.openxmlformats.org/presentationml/2006/main">
  <p:tag name="AS_NET" val="4.0.30319.42000"/>
  <p:tag name="AS_OS" val="Microsoft Windows NT 10.0.14393.0"/>
  <p:tag name="AS_RELEASE_DATE" val="2019.12.14"/>
  <p:tag name="AS_TITLE" val="Aspose.Slides for .NET 4.0 Client Profile"/>
  <p:tag name="AS_VERSION" val="19.12"/>
</p:tagLst>
</file>

<file path=ppt/theme/_rels/theme2.xml.rels>&#65279;<?xml version="1.0" encoding="utf-8" standalone="yes"?><Relationships xmlns="http://schemas.openxmlformats.org/package/2006/relationships"><Relationship Id="rId1" Type="http://schemas.openxmlformats.org/officeDocument/2006/relationships/image" Target="../media/image2.jpeg" /></Relationships>
</file>

<file path=ppt/theme/_rels/theme3.xml.rels>&#65279;<?xml version="1.0" encoding="utf-8" standalone="yes"?><Relationships xmlns="http://schemas.openxmlformats.org/package/2006/relationships"><Relationship Id="rId1" Type="http://schemas.openxmlformats.org/officeDocument/2006/relationships/image" Target="../media/image2.jpeg" /></Relationships>
</file>

<file path=ppt/theme/_rels/theme4.xml.rels>&#65279;<?xml version="1.0" encoding="utf-8" standalone="yes"?><Relationships xmlns="http://schemas.openxmlformats.org/package/2006/relationships"><Relationship Id="rId1" Type="http://schemas.openxmlformats.org/officeDocument/2006/relationships/image" Target="../media/image2.jpeg" /></Relationships>
</file>

<file path=ppt/theme/_rels/theme5.xml.rels>&#65279;<?xml version="1.0" encoding="utf-8" standalone="yes"?><Relationships xmlns="http://schemas.openxmlformats.org/package/2006/relationships"><Relationship Id="rId1" Type="http://schemas.openxmlformats.org/officeDocument/2006/relationships/image" Target="../media/image2.jpeg" /></Relationships>
</file>

<file path=ppt/theme/_rels/theme6.xml.rels>&#65279;<?xml version="1.0" encoding="utf-8" standalone="yes"?><Relationships xmlns="http://schemas.openxmlformats.org/package/2006/relationships"><Relationship Id="rId1" Type="http://schemas.openxmlformats.org/officeDocument/2006/relationships/image" Target="../media/image2.jpeg" /></Relationships>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r:embed="rId1">
            <a:duotone>
              <a:schemeClr val="phClr">
                <a:tint val="95000"/>
              </a:schemeClr>
              <a:schemeClr val="phClr">
                <a:shade val="92000"/>
                <a:satMod val="115000"/>
              </a:schemeClr>
            </a:duotone>
          </a:blip>
          <a:tile tx="0" ty="0" sx="60000" sy="60000" flip="none" algn="tl"/>
        </a:blipFill>
      </a:bgFillStyleLst>
    </a:fmtScheme>
  </a:themeElements>
  <a:objectDefaults/>
  <a:extLst>
    <a:ext uri="{05A4C25C-085E-4340-85A3-A5531E510DB2}">
      <thm15:themeFamily xmlns:thm15="http://schemas.microsoft.com/office/thememl/2012/main" name="Savon" id="{1306E473-ED32-493B-A2D0-240A757EDD34}" vid="{C20BADFE-D095-436F-9677-9264042809F0}"/>
    </a:ext>
  </a:extLst>
</a:theme>
</file>

<file path=ppt/theme/theme3.xml><?xml version="1.0" encoding="utf-8"?>
<a:theme xmlns:r="http://schemas.openxmlformats.org/officeDocument/2006/relationships" xmlns:a="http://schemas.openxmlformats.org/drawingml/2006/main" name="1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r:embed="rId1">
            <a:duotone>
              <a:schemeClr val="phClr">
                <a:tint val="95000"/>
              </a:schemeClr>
              <a:schemeClr val="phClr">
                <a:shade val="92000"/>
                <a:satMod val="115000"/>
              </a:schemeClr>
            </a:duotone>
          </a:blip>
          <a:tile tx="0" ty="0" sx="60000" sy="60000" flip="none" algn="tl"/>
        </a:blipFill>
      </a:bgFillStyleLst>
    </a:fmtScheme>
  </a:themeElements>
  <a:objectDefaults/>
  <a:extLst>
    <a:ext uri="{05A4C25C-085E-4340-85A3-A5531E510DB2}">
      <thm15:themeFamily xmlns:thm15="http://schemas.microsoft.com/office/thememl/2012/main" name="Savon" id="{1306E473-ED32-493B-A2D0-240A757EDD34}" vid="{C20BADFE-D095-436F-9677-9264042809F0}"/>
    </a:ext>
  </a:extLst>
</a:theme>
</file>

<file path=ppt/theme/theme4.xml><?xml version="1.0" encoding="utf-8"?>
<a:theme xmlns:r="http://schemas.openxmlformats.org/officeDocument/2006/relationships" xmlns:a="http://schemas.openxmlformats.org/drawingml/2006/main" name="2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r:embed="rId1">
            <a:duotone>
              <a:schemeClr val="phClr">
                <a:tint val="95000"/>
              </a:schemeClr>
              <a:schemeClr val="phClr">
                <a:shade val="92000"/>
                <a:satMod val="115000"/>
              </a:schemeClr>
            </a:duotone>
          </a:blip>
          <a:tile tx="0" ty="0" sx="60000" sy="60000" flip="none" algn="tl"/>
        </a:blipFill>
      </a:bgFillStyleLst>
    </a:fmtScheme>
  </a:themeElements>
  <a:objectDefaults/>
  <a:extLst>
    <a:ext uri="{05A4C25C-085E-4340-85A3-A5531E510DB2}">
      <thm15:themeFamily xmlns:thm15="http://schemas.microsoft.com/office/thememl/2012/main" name="Savon" id="{1306E473-ED32-493B-A2D0-240A757EDD34}" vid="{C20BADFE-D095-436F-9677-9264042809F0}"/>
    </a:ext>
  </a:extLst>
</a:theme>
</file>

<file path=ppt/theme/theme5.xml><?xml version="1.0" encoding="utf-8"?>
<a:theme xmlns:r="http://schemas.openxmlformats.org/officeDocument/2006/relationships" xmlns:a="http://schemas.openxmlformats.org/drawingml/2006/main" name="3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r:embed="rId1">
            <a:duotone>
              <a:schemeClr val="phClr">
                <a:tint val="95000"/>
              </a:schemeClr>
              <a:schemeClr val="phClr">
                <a:shade val="92000"/>
                <a:satMod val="115000"/>
              </a:schemeClr>
            </a:duotone>
          </a:blip>
          <a:tile tx="0" ty="0" sx="60000" sy="60000" flip="none" algn="tl"/>
        </a:blipFill>
      </a:bgFillStyleLst>
    </a:fmtScheme>
  </a:themeElements>
  <a:objectDefaults/>
  <a:extLst>
    <a:ext uri="{05A4C25C-085E-4340-85A3-A5531E510DB2}">
      <thm15:themeFamily xmlns:thm15="http://schemas.microsoft.com/office/thememl/2012/main" name="Savon" id="{1306E473-ED32-493B-A2D0-240A757EDD34}" vid="{C20BADFE-D095-436F-9677-9264042809F0}"/>
    </a:ext>
  </a:extLst>
</a:theme>
</file>

<file path=ppt/theme/theme6.xml><?xml version="1.0" encoding="utf-8"?>
<a:theme xmlns:r="http://schemas.openxmlformats.org/officeDocument/2006/relationships" xmlns:a="http://schemas.openxmlformats.org/drawingml/2006/main" name="4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r:embed="rId1">
            <a:duotone>
              <a:schemeClr val="phClr">
                <a:tint val="95000"/>
              </a:schemeClr>
              <a:schemeClr val="phClr">
                <a:shade val="92000"/>
                <a:satMod val="115000"/>
              </a:schemeClr>
            </a:duotone>
          </a:blip>
          <a:tile tx="0" ty="0" sx="60000" sy="60000" flip="none" algn="tl"/>
        </a:blipFill>
      </a:bgFillStyleLst>
    </a:fmtScheme>
  </a:themeElements>
  <a:objectDefaults/>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vt="http://schemas.openxmlformats.org/officeDocument/2006/docPropsVTypes" xmlns="http://schemas.openxmlformats.org/officeDocument/2006/extended-properties">
  <Company/>
  <PresentationFormat>Widescreen</PresentationFormat>
  <Paragraphs>46</Paragraphs>
  <Slides>48</Slides>
  <Notes>0</Notes>
  <TotalTime>37</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48</vt:i4>
      </vt:variant>
    </vt:vector>
  </HeadingPairs>
  <TitlesOfParts>
    <vt:vector baseType="lpstr" size="57">
      <vt:lpstr>Arial</vt:lpstr>
      <vt:lpstr>Calibri Light</vt:lpstr>
      <vt:lpstr>Calibri</vt:lpstr>
      <vt:lpstr>Century Gothic</vt:lpstr>
      <vt:lpstr>Garamond</vt:lpstr>
      <vt:lpstr>Times New Roman</vt:lpstr>
      <vt:lpstr>Verdana</vt:lpstr>
      <vt:lpstr>Tahoma</vt:lpstr>
      <vt:lpstr>Office Theme</vt:lpstr>
      <vt:lpstr>PowerPoint Presentation</vt:lpstr>
      <vt:lpstr>TRỜI CAO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CỦA LỄ HY SINH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Dám ra khỏi mình</vt:lpstr>
      <vt:lpstr>PowerPoint Presentation</vt:lpstr>
      <vt:lpstr>PowerPoint Presentation</vt:lpstr>
      <vt:lpstr>PowerPoint Presentation</vt:lpstr>
      <vt:lpstr>PowerPoint Presentation</vt:lpstr>
      <vt:lpstr>PowerPoint Presentation</vt:lpstr>
      <vt:lpstr>PowerPoint Presentation</vt:lpstr>
      <vt:lpstr>MÂY ƠI MƯA XUỐNG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XIN NGÀI ĐẾN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19.1200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PowerPoint Presentation</dc:title>
  <dc:creator>asus</dc:creator>
  <cp:lastModifiedBy>asus</cp:lastModifiedBy>
  <cp:revision>4</cp:revision>
  <dcterms:created xsi:type="dcterms:W3CDTF">2025-12-15T01:07:29Z</dcterms:created>
  <dcterms:modified xsi:type="dcterms:W3CDTF">2025-12-15T14:22:37Z</dcterms:modified>
</cp:coreProperties>
</file>