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25.10-->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Lst>
  <p:sldIdLst>
    <p:sldId id="256" r:id="rId7"/>
    <p:sldId id="257" r:id="rId8"/>
    <p:sldId id="258" r:id="rId9"/>
    <p:sldId id="259" r:id="rId10"/>
    <p:sldId id="260" r:id="rId11"/>
    <p:sldId id="261" r:id="rId12"/>
    <p:sldId id="262" r:id="rId13"/>
    <p:sldId id="300" r:id="rId14"/>
    <p:sldId id="263" r:id="rId15"/>
    <p:sldId id="307" r:id="rId16"/>
    <p:sldId id="301" r:id="rId17"/>
    <p:sldId id="264" r:id="rId18"/>
    <p:sldId id="309" r:id="rId19"/>
    <p:sldId id="302" r:id="rId20"/>
    <p:sldId id="265" r:id="rId21"/>
    <p:sldId id="266" r:id="rId22"/>
    <p:sldId id="267" r:id="rId23"/>
    <p:sldId id="268" r:id="rId24"/>
    <p:sldId id="269" r:id="rId25"/>
    <p:sldId id="303" r:id="rId26"/>
    <p:sldId id="270" r:id="rId27"/>
    <p:sldId id="271" r:id="rId28"/>
    <p:sldId id="272" r:id="rId29"/>
    <p:sldId id="273" r:id="rId30"/>
    <p:sldId id="274" r:id="rId31"/>
    <p:sldId id="275" r:id="rId32"/>
    <p:sldId id="276" r:id="rId33"/>
    <p:sldId id="304" r:id="rId34"/>
    <p:sldId id="277" r:id="rId35"/>
    <p:sldId id="278" r:id="rId36"/>
    <p:sldId id="279" r:id="rId37"/>
    <p:sldId id="280" r:id="rId38"/>
    <p:sldId id="281" r:id="rId39"/>
    <p:sldId id="282" r:id="rId40"/>
    <p:sldId id="283" r:id="rId41"/>
    <p:sldId id="284" r:id="rId42"/>
    <p:sldId id="285" r:id="rId43"/>
    <p:sldId id="286" r:id="rId44"/>
    <p:sldId id="305" r:id="rId45"/>
    <p:sldId id="287" r:id="rId46"/>
    <p:sldId id="288" r:id="rId47"/>
    <p:sldId id="289" r:id="rId48"/>
    <p:sldId id="290" r:id="rId49"/>
    <p:sldId id="291" r:id="rId50"/>
    <p:sldId id="292" r:id="rId51"/>
    <p:sldId id="293" r:id="rId52"/>
    <p:sldId id="294" r:id="rId53"/>
    <p:sldId id="295" r:id="rId54"/>
    <p:sldId id="296" r:id="rId55"/>
    <p:sldId id="297" r:id="rId56"/>
    <p:sldId id="298" r:id="rId57"/>
    <p:sldId id="299" r:id="rId58"/>
    <p:sldId id="306" r:id="rId59"/>
  </p:sldIdLst>
  <p:sldSz cx="12192000" cy="6858000"/>
  <p:notesSz cx="6858000" cy="9144000"/>
  <p:custDataLst>
    <p:tags r:id="rId6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extLs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1" autoAdjust="0"/>
    <p:restoredTop sz="94660"/>
  </p:normalViewPr>
  <p:slideViewPr>
    <p:cSldViewPr snapToGrid="0">
      <p:cViewPr varScale="1">
        <p:scale>
          <a:sx n="64" d="100"/>
          <a:sy n="64" d="100"/>
        </p:scale>
        <p:origin x="660" y="32"/>
      </p:cViewPr>
      <p:guideLst/>
    </p:cSldViewPr>
  </p:slideViewPr>
  <p:notesTextViewPr>
    <p:cViewPr>
      <p:scale>
        <a:sx n="1" d="1"/>
        <a:sy n="1" d="1"/>
      </p:scale>
      <p:origin x="0" y="0"/>
    </p:cViewPr>
  </p:notesTextViewPr>
  <p:notesViewPr>
    <p:cSldViewPr>
      <p:cViewPr>
        <p:scale>
          <a:sx n="1" d="100"/>
          <a:sy n="1" d="100"/>
        </p:scale>
        <p:origin x="0" y="0"/>
      </p:cViewPr>
      <p:guideLst/>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4.xml" /><Relationship Id="rId11" Type="http://schemas.openxmlformats.org/officeDocument/2006/relationships/slide" Target="slides/slide5.xml" /><Relationship Id="rId12" Type="http://schemas.openxmlformats.org/officeDocument/2006/relationships/slide" Target="slides/slide6.xml" /><Relationship Id="rId13" Type="http://schemas.openxmlformats.org/officeDocument/2006/relationships/slide" Target="slides/slide7.xml" /><Relationship Id="rId14" Type="http://schemas.openxmlformats.org/officeDocument/2006/relationships/slide" Target="slides/slide8.xml" /><Relationship Id="rId15" Type="http://schemas.openxmlformats.org/officeDocument/2006/relationships/slide" Target="slides/slide9.xml" /><Relationship Id="rId16" Type="http://schemas.openxmlformats.org/officeDocument/2006/relationships/slide" Target="slides/slide10.xml" /><Relationship Id="rId17" Type="http://schemas.openxmlformats.org/officeDocument/2006/relationships/slide" Target="slides/slide11.xml" /><Relationship Id="rId18" Type="http://schemas.openxmlformats.org/officeDocument/2006/relationships/slide" Target="slides/slide12.xml" /><Relationship Id="rId19" Type="http://schemas.openxmlformats.org/officeDocument/2006/relationships/slide" Target="slides/slide13.xml" /><Relationship Id="rId2" Type="http://schemas.openxmlformats.org/officeDocument/2006/relationships/slideMaster" Target="slideMasters/slideMaster2.xml" /><Relationship Id="rId20" Type="http://schemas.openxmlformats.org/officeDocument/2006/relationships/slide" Target="slides/slide14.xml" /><Relationship Id="rId21" Type="http://schemas.openxmlformats.org/officeDocument/2006/relationships/slide" Target="slides/slide15.xml" /><Relationship Id="rId22" Type="http://schemas.openxmlformats.org/officeDocument/2006/relationships/slide" Target="slides/slide16.xml" /><Relationship Id="rId23" Type="http://schemas.openxmlformats.org/officeDocument/2006/relationships/slide" Target="slides/slide17.xml" /><Relationship Id="rId24" Type="http://schemas.openxmlformats.org/officeDocument/2006/relationships/slide" Target="slides/slide18.xml" /><Relationship Id="rId25" Type="http://schemas.openxmlformats.org/officeDocument/2006/relationships/slide" Target="slides/slide19.xml" /><Relationship Id="rId26" Type="http://schemas.openxmlformats.org/officeDocument/2006/relationships/slide" Target="slides/slide20.xml" /><Relationship Id="rId27" Type="http://schemas.openxmlformats.org/officeDocument/2006/relationships/slide" Target="slides/slide21.xml" /><Relationship Id="rId28" Type="http://schemas.openxmlformats.org/officeDocument/2006/relationships/slide" Target="slides/slide22.xml" /><Relationship Id="rId29" Type="http://schemas.openxmlformats.org/officeDocument/2006/relationships/slide" Target="slides/slide23.xml" /><Relationship Id="rId3" Type="http://schemas.openxmlformats.org/officeDocument/2006/relationships/slideMaster" Target="slideMasters/slideMaster3.xml" /><Relationship Id="rId30" Type="http://schemas.openxmlformats.org/officeDocument/2006/relationships/slide" Target="slides/slide24.xml" /><Relationship Id="rId31" Type="http://schemas.openxmlformats.org/officeDocument/2006/relationships/slide" Target="slides/slide25.xml" /><Relationship Id="rId32" Type="http://schemas.openxmlformats.org/officeDocument/2006/relationships/slide" Target="slides/slide26.xml" /><Relationship Id="rId33" Type="http://schemas.openxmlformats.org/officeDocument/2006/relationships/slide" Target="slides/slide27.xml" /><Relationship Id="rId34" Type="http://schemas.openxmlformats.org/officeDocument/2006/relationships/slide" Target="slides/slide28.xml" /><Relationship Id="rId35" Type="http://schemas.openxmlformats.org/officeDocument/2006/relationships/slide" Target="slides/slide29.xml" /><Relationship Id="rId36" Type="http://schemas.openxmlformats.org/officeDocument/2006/relationships/slide" Target="slides/slide30.xml" /><Relationship Id="rId37" Type="http://schemas.openxmlformats.org/officeDocument/2006/relationships/slide" Target="slides/slide31.xml" /><Relationship Id="rId38" Type="http://schemas.openxmlformats.org/officeDocument/2006/relationships/slide" Target="slides/slide32.xml" /><Relationship Id="rId39" Type="http://schemas.openxmlformats.org/officeDocument/2006/relationships/slide" Target="slides/slide33.xml" /><Relationship Id="rId4" Type="http://schemas.openxmlformats.org/officeDocument/2006/relationships/slideMaster" Target="slideMasters/slideMaster4.xml" /><Relationship Id="rId40" Type="http://schemas.openxmlformats.org/officeDocument/2006/relationships/slide" Target="slides/slide34.xml" /><Relationship Id="rId41" Type="http://schemas.openxmlformats.org/officeDocument/2006/relationships/slide" Target="slides/slide35.xml" /><Relationship Id="rId42" Type="http://schemas.openxmlformats.org/officeDocument/2006/relationships/slide" Target="slides/slide36.xml" /><Relationship Id="rId43" Type="http://schemas.openxmlformats.org/officeDocument/2006/relationships/slide" Target="slides/slide37.xml" /><Relationship Id="rId44" Type="http://schemas.openxmlformats.org/officeDocument/2006/relationships/slide" Target="slides/slide38.xml" /><Relationship Id="rId45" Type="http://schemas.openxmlformats.org/officeDocument/2006/relationships/slide" Target="slides/slide39.xml" /><Relationship Id="rId46" Type="http://schemas.openxmlformats.org/officeDocument/2006/relationships/slide" Target="slides/slide40.xml" /><Relationship Id="rId47" Type="http://schemas.openxmlformats.org/officeDocument/2006/relationships/slide" Target="slides/slide41.xml" /><Relationship Id="rId48" Type="http://schemas.openxmlformats.org/officeDocument/2006/relationships/slide" Target="slides/slide42.xml" /><Relationship Id="rId49" Type="http://schemas.openxmlformats.org/officeDocument/2006/relationships/slide" Target="slides/slide43.xml" /><Relationship Id="rId5" Type="http://schemas.openxmlformats.org/officeDocument/2006/relationships/slideMaster" Target="slideMasters/slideMaster5.xml" /><Relationship Id="rId50" Type="http://schemas.openxmlformats.org/officeDocument/2006/relationships/slide" Target="slides/slide44.xml" /><Relationship Id="rId51" Type="http://schemas.openxmlformats.org/officeDocument/2006/relationships/slide" Target="slides/slide45.xml" /><Relationship Id="rId52" Type="http://schemas.openxmlformats.org/officeDocument/2006/relationships/slide" Target="slides/slide46.xml" /><Relationship Id="rId53" Type="http://schemas.openxmlformats.org/officeDocument/2006/relationships/slide" Target="slides/slide47.xml" /><Relationship Id="rId54" Type="http://schemas.openxmlformats.org/officeDocument/2006/relationships/slide" Target="slides/slide48.xml" /><Relationship Id="rId55" Type="http://schemas.openxmlformats.org/officeDocument/2006/relationships/slide" Target="slides/slide49.xml" /><Relationship Id="rId56" Type="http://schemas.openxmlformats.org/officeDocument/2006/relationships/slide" Target="slides/slide50.xml" /><Relationship Id="rId57" Type="http://schemas.openxmlformats.org/officeDocument/2006/relationships/slide" Target="slides/slide51.xml" /><Relationship Id="rId58" Type="http://schemas.openxmlformats.org/officeDocument/2006/relationships/slide" Target="slides/slide52.xml" /><Relationship Id="rId59" Type="http://schemas.openxmlformats.org/officeDocument/2006/relationships/slide" Target="slides/slide53.xml" /><Relationship Id="rId6" Type="http://schemas.openxmlformats.org/officeDocument/2006/relationships/slideMaster" Target="slideMasters/slideMaster6.xml" /><Relationship Id="rId60" Type="http://schemas.openxmlformats.org/officeDocument/2006/relationships/tags" Target="tags/tag1.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heme" Target="theme/theme1.xml" /><Relationship Id="rId64" Type="http://schemas.openxmlformats.org/officeDocument/2006/relationships/tableStyles" Target="tableStyles.xml" /><Relationship Id="rId7" Type="http://schemas.openxmlformats.org/officeDocument/2006/relationships/slide" Target="slides/slide1.xml" /><Relationship Id="rId8" Type="http://schemas.openxmlformats.org/officeDocument/2006/relationships/slide" Target="slides/slide2.xml" /><Relationship Id="rId9" Type="http://schemas.openxmlformats.org/officeDocument/2006/relationships/slide" Target="slides/slide3.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3.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5.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3.xml" /></Relationships>
</file>

<file path=ppt/slideLayouts/_rels/slideLayout26.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7.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8.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9.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0.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1.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2.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4.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4.xml" /></Relationships>
</file>

<file path=ppt/slideLayouts/_rels/slideLayout35.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36.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4.xml" /></Relationships>
</file>

<file path=ppt/slideLayouts/_rels/slideLayout37.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38.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39.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40.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41.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42.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43.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44.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45.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5.xml" /></Relationships>
</file>

<file path=ppt/slideLayouts/_rels/slideLayout46.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47.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5.xml" /></Relationships>
</file>

<file path=ppt/slideLayouts/_rels/slideLayout48.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49.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50.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51.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52.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53.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54.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55.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56.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6.xml" /></Relationships>
</file>

<file path=ppt/slideLayouts/_rels/slideLayout57.xml.rels>&#65279;<?xml version="1.0" encoding="utf-8" standalone="yes"?><Relationships xmlns="http://schemas.openxmlformats.org/package/2006/relationships"><Relationship Id="rId1" Type="http://schemas.openxmlformats.org/officeDocument/2006/relationships/slideMaster" Target="../slideMasters/slideMaster6.xml" /></Relationships>
</file>

<file path=ppt/slideLayouts/_rels/slideLayout58.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6.xml" /></Relationships>
</file>

<file path=ppt/slideLayouts/_rels/slideLayout59.xml.rels>&#65279;<?xml version="1.0" encoding="utf-8" standalone="yes"?><Relationships xmlns="http://schemas.openxmlformats.org/package/2006/relationships"><Relationship Id="rId1" Type="http://schemas.openxmlformats.org/officeDocument/2006/relationships/slideMaster" Target="../slideMasters/slideMaster6.xml" /></Relationships>
</file>

<file path=ppt/slideLayouts/_rels/slideLayout60.xml.rels>&#65279;<?xml version="1.0" encoding="utf-8" standalone="yes"?><Relationships xmlns="http://schemas.openxmlformats.org/package/2006/relationships"><Relationship Id="rId1" Type="http://schemas.openxmlformats.org/officeDocument/2006/relationships/slideMaster" Target="../slideMasters/slideMaster6.xml" /></Relationships>
</file>

<file path=ppt/slideLayouts/_rels/slideLayout61.xml.rels>&#65279;<?xml version="1.0" encoding="utf-8" standalone="yes"?><Relationships xmlns="http://schemas.openxmlformats.org/package/2006/relationships"><Relationship Id="rId1" Type="http://schemas.openxmlformats.org/officeDocument/2006/relationships/slideMaster" Target="../slideMasters/slideMaster6.xml" /></Relationships>
</file>

<file path=ppt/slideLayouts/_rels/slideLayout62.xml.rels>&#65279;<?xml version="1.0" encoding="utf-8" standalone="yes"?><Relationships xmlns="http://schemas.openxmlformats.org/package/2006/relationships"><Relationship Id="rId1" Type="http://schemas.openxmlformats.org/officeDocument/2006/relationships/slideMaster" Target="../slideMasters/slideMaster6.xml" /></Relationships>
</file>

<file path=ppt/slideLayouts/_rels/slideLayout63.xml.rels>&#65279;<?xml version="1.0" encoding="utf-8" standalone="yes"?><Relationships xmlns="http://schemas.openxmlformats.org/package/2006/relationships"><Relationship Id="rId1" Type="http://schemas.openxmlformats.org/officeDocument/2006/relationships/slideMaster" Target="../slideMasters/slideMaster6.xml" /></Relationships>
</file>

<file path=ppt/slideLayouts/_rels/slideLayout64.xml.rels>&#65279;<?xml version="1.0" encoding="utf-8" standalone="yes"?><Relationships xmlns="http://schemas.openxmlformats.org/package/2006/relationships"><Relationship Id="rId1" Type="http://schemas.openxmlformats.org/officeDocument/2006/relationships/slideMaster" Target="../slideMasters/slideMaster6.xml" /></Relationships>
</file>

<file path=ppt/slideLayouts/_rels/slideLayout65.xml.rels>&#65279;<?xml version="1.0" encoding="utf-8" standalone="yes"?><Relationships xmlns="http://schemas.openxmlformats.org/package/2006/relationships"><Relationship Id="rId1" Type="http://schemas.openxmlformats.org/officeDocument/2006/relationships/slideMaster" Target="../slideMasters/slideMaster6.xml" /></Relationships>
</file>

<file path=ppt/slideLayouts/_rels/slideLayout66.xml.rels>&#65279;<?xml version="1.0" encoding="utf-8" standalone="yes"?><Relationships xmlns="http://schemas.openxmlformats.org/package/2006/relationships"><Relationship Id="rId1" Type="http://schemas.openxmlformats.org/officeDocument/2006/relationships/slideMaster" Target="../slideMasters/slideMaster6.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ED464B3-40D8-4B36-9604-E89A21AB2AB5}" type="datetimeFigureOut">
              <a:rPr lang="en-US" smtClean="0"/>
              <a:t>12/20/2025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C6076B-2C21-4D13-B919-C8C928EFE1AF}" type="slidenum">
              <a:rPr lang="en-US" smtClean="0"/>
              <a:t>‹#›</a:t>
            </a:fld>
            <a:endParaRPr lang="en-US"/>
          </a:p>
        </p:txBody>
      </p:sp>
    </p:spTree>
    <p:extLst>
      <p:ext uri="{BB962C8B-B14F-4D97-AF65-F5344CB8AC3E}">
        <p14:creationId val="1190122881"/>
      </p:ext>
    </p:extLst>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D464B3-40D8-4B36-9604-E89A21AB2AB5}" type="datetimeFigureOut">
              <a:rPr lang="en-US" smtClean="0"/>
              <a:t>12/20/2025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C6076B-2C21-4D13-B919-C8C928EFE1AF}" type="slidenum">
              <a:rPr lang="en-US" smtClean="0"/>
              <a:t>‹#›</a:t>
            </a:fld>
            <a:endParaRPr lang="en-US"/>
          </a:p>
        </p:txBody>
      </p:sp>
    </p:spTree>
    <p:extLst>
      <p:ext uri="{BB962C8B-B14F-4D97-AF65-F5344CB8AC3E}">
        <p14:creationId val="1403200876"/>
      </p:ext>
    </p:extLst>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ED464B3-40D8-4B36-9604-E89A21AB2AB5}" type="datetimeFigureOut">
              <a:rPr lang="en-US" smtClean="0"/>
              <a:t>12/20/2025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C6076B-2C21-4D13-B919-C8C928EFE1AF}" type="slidenum">
              <a:rPr lang="en-US" smtClean="0"/>
              <a:t>‹#›</a:t>
            </a:fld>
            <a:endParaRPr lang="en-US"/>
          </a:p>
        </p:txBody>
      </p:sp>
    </p:spTree>
    <p:extLst>
      <p:ext uri="{BB962C8B-B14F-4D97-AF65-F5344CB8AC3E}">
        <p14:creationId val="2670157543"/>
      </p:ext>
    </p:extLst>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ED464B3-40D8-4B36-9604-E89A21AB2AB5}" type="datetimeFigureOut">
              <a:rPr lang="en-US" smtClean="0"/>
              <a:t>12/20/2025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C6076B-2C21-4D13-B919-C8C928EFE1AF}" type="slidenum">
              <a:rPr lang="en-US" smtClean="0"/>
              <a:t>‹#›</a:t>
            </a:fld>
            <a:endParaRPr lang="en-US"/>
          </a:p>
        </p:txBody>
      </p:sp>
    </p:spTree>
    <p:extLst>
      <p:ext uri="{BB962C8B-B14F-4D97-AF65-F5344CB8AC3E}">
        <p14:creationId val="592839775"/>
      </p:ext>
    </p:extLst>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ED464B3-40D8-4B36-9604-E89A21AB2AB5}" type="datetimeFigureOut">
              <a:rPr lang="en-US" smtClean="0"/>
              <a:t>12/20/2025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C6076B-2C21-4D13-B919-C8C928EFE1AF}" type="slidenum">
              <a:rPr lang="en-US" smtClean="0"/>
              <a:t>‹#›</a:t>
            </a:fld>
            <a:endParaRPr lang="en-US"/>
          </a:p>
        </p:txBody>
      </p:sp>
    </p:spTree>
    <p:extLst>
      <p:ext uri="{BB962C8B-B14F-4D97-AF65-F5344CB8AC3E}">
        <p14:creationId val="415591860"/>
      </p:ext>
    </p:extLst>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ED464B3-40D8-4B36-9604-E89A21AB2AB5}" type="datetimeFigureOut">
              <a:rPr lang="en-US" smtClean="0"/>
              <a:t>12/20/2025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C6076B-2C21-4D13-B919-C8C928EFE1AF}" type="slidenum">
              <a:rPr lang="en-US" smtClean="0"/>
              <a:t>‹#›</a:t>
            </a:fld>
            <a:endParaRPr lang="en-US"/>
          </a:p>
        </p:txBody>
      </p:sp>
    </p:spTree>
    <p:extLst>
      <p:ext uri="{BB962C8B-B14F-4D97-AF65-F5344CB8AC3E}">
        <p14:creationId val="2841967946"/>
      </p:ext>
    </p:extLst>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9ED464B3-40D8-4B36-9604-E89A21AB2AB5}" type="datetimeFigureOut">
              <a:rPr lang="en-US" smtClean="0"/>
              <a:t>12/20/2025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0C6076B-2C21-4D13-B919-C8C928EFE1AF}" type="slidenum">
              <a:rPr lang="en-US" smtClean="0"/>
              <a:t>‹#›</a:t>
            </a:fld>
            <a:endParaRPr lang="en-US"/>
          </a:p>
        </p:txBody>
      </p:sp>
    </p:spTree>
    <p:extLst>
      <p:ext uri="{BB962C8B-B14F-4D97-AF65-F5344CB8AC3E}">
        <p14:creationId val="2314126726"/>
      </p:ext>
    </p:extLst>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ED464B3-40D8-4B36-9604-E89A21AB2AB5}" type="datetimeFigureOut">
              <a:rPr lang="en-US" smtClean="0"/>
              <a:t>12/20/2025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C6076B-2C21-4D13-B919-C8C928EFE1AF}" type="slidenum">
              <a:rPr lang="en-US" smtClean="0"/>
              <a:t>‹#›</a:t>
            </a:fld>
            <a:endParaRPr lang="en-US"/>
          </a:p>
        </p:txBody>
      </p:sp>
    </p:spTree>
    <p:extLst>
      <p:ext uri="{BB962C8B-B14F-4D97-AF65-F5344CB8AC3E}">
        <p14:creationId val="1039681576"/>
      </p:ext>
    </p:extLst>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ED464B3-40D8-4B36-9604-E89A21AB2AB5}" type="datetimeFigureOut">
              <a:rPr lang="en-US" smtClean="0"/>
              <a:t>12/20/2025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C6076B-2C21-4D13-B919-C8C928EFE1AF}" type="slidenum">
              <a:rPr lang="en-US" smtClean="0"/>
              <a:t>‹#›</a:t>
            </a:fld>
            <a:endParaRPr lang="en-US"/>
          </a:p>
        </p:txBody>
      </p:sp>
    </p:spTree>
    <p:extLst>
      <p:ext uri="{BB962C8B-B14F-4D97-AF65-F5344CB8AC3E}">
        <p14:creationId val="3042016587"/>
      </p:ext>
    </p:extLst>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D464B3-40D8-4B36-9604-E89A21AB2AB5}" type="datetimeFigureOut">
              <a:rPr lang="en-US" smtClean="0"/>
              <a:t>12/20/2025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C6076B-2C21-4D13-B919-C8C928EFE1AF}" type="slidenum">
              <a:rPr lang="en-US" smtClean="0"/>
              <a:t>‹#›</a:t>
            </a:fld>
            <a:endParaRPr lang="en-US"/>
          </a:p>
        </p:txBody>
      </p:sp>
    </p:spTree>
    <p:extLst>
      <p:ext uri="{BB962C8B-B14F-4D97-AF65-F5344CB8AC3E}">
        <p14:creationId val="4063062302"/>
      </p:ext>
    </p:extLst>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D464B3-40D8-4B36-9604-E89A21AB2AB5}" type="datetimeFigureOut">
              <a:rPr lang="en-US" smtClean="0"/>
              <a:t>12/20/2025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C6076B-2C21-4D13-B919-C8C928EFE1AF}" type="slidenum">
              <a:rPr lang="en-US" smtClean="0"/>
              <a:t>‹#›</a:t>
            </a:fld>
            <a:endParaRPr lang="en-US"/>
          </a:p>
        </p:txBody>
      </p:sp>
    </p:spTree>
    <p:extLst>
      <p:ext uri="{BB962C8B-B14F-4D97-AF65-F5344CB8AC3E}">
        <p14:creationId val="2640148244"/>
      </p:ext>
    </p:extLst>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reserve="1">
  <p:cSld name="Title Slide">
    <p:bg>
      <p:bgRef idx="1002">
        <a:schemeClr val="bg2"/>
      </p:bgRef>
    </p:bg>
    <p:spTree>
      <p:nvGrpSpPr>
        <p:cNvPr id="1" name=""/>
        <p:cNvGrpSpPr/>
        <p:nvPr/>
      </p:nvGrpSpPr>
      <p:grpSpPr>
        <a:xfrm>
          <a:off x="0" y="0"/>
          <a:ext cx="0" cy="0"/>
        </a:xfrm>
      </p:grpSpPr>
      <p:sp>
        <p:nvSpPr>
          <p:cNvPr id="16" name="Rectangle 15"/>
          <p:cNvSpPr/>
          <p:nvPr/>
        </p:nvSpPr>
        <p:spPr>
          <a:xfrm>
            <a:off x="0" y="0"/>
            <a:ext cx="12192000" cy="6858000"/>
          </a:xfrm>
          <a:prstGeom prst="rect">
            <a:avLst/>
          </a:prstGeom>
          <a:blipFill dpi="0" rotWithShape="1">
            <a:blip r:embed="rId1">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a:t>Click to edit Master title style</a:t>
            </a:r>
            <a:endParaRPr lang="en-US"/>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DD301366-D603-476B-84BC-B73C9D87DD4E}"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12/20/2025</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2295998576"/>
      </p:ext>
    </p:extLst>
  </p:cSld>
  <p:clrMapOvr>
    <a:overrideClrMapping bg1="lt1" tx1="dk1" bg2="lt2" tx2="dk2" accent1="accent1" accent2="accent2" accent3="accent3" accent4="accent4" accent5="accent5" accent6="accent6" hlink="hlink" folHlink="folHlink"/>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12/20/2025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1322958931"/>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secHead" preserve="1">
  <p:cSld name="Section Header">
    <p:bg>
      <p:bgRef idx="1002">
        <a:schemeClr val="bg2"/>
      </p:bgRef>
    </p:bg>
    <p:spTree>
      <p:nvGrpSpPr>
        <p:cNvPr id="1" name=""/>
        <p:cNvGrpSpPr/>
        <p:nvPr/>
      </p:nvGrpSpPr>
      <p:grpSpPr>
        <a:xfrm>
          <a:off x="0" y="0"/>
          <a:ext cx="0" cy="0"/>
        </a:xfrm>
      </p:grpSpPr>
      <p:sp>
        <p:nvSpPr>
          <p:cNvPr id="22" name="Rectangle 21"/>
          <p:cNvSpPr/>
          <p:nvPr/>
        </p:nvSpPr>
        <p:spPr>
          <a:xfrm>
            <a:off x="0" y="0"/>
            <a:ext cx="12192000" cy="6858000"/>
          </a:xfrm>
          <a:prstGeom prst="rect">
            <a:avLst/>
          </a:prstGeom>
          <a:blipFill dpi="0" rotWithShape="1">
            <a:blip r:embed="rId1">
              <a:alphaModFix amt="45000"/>
              <a:duotone>
                <a:schemeClr val="accent2">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p:txBody>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p:txBody>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p:txBody>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p:txBody>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a:solidFill>
                  <a:schemeClr val="tx1">
                    <a:lumMod val="85000"/>
                    <a:lumOff val="15000"/>
                  </a:schemeClr>
                </a:solidFill>
                <a:effectLst/>
                <a:latin typeface="+mj-lt"/>
                <a:ea typeface="+mn-ea"/>
                <a:cs typeface="+mn-cs"/>
              </a:defRPr>
            </a:lvl1pPr>
          </a:lstStyle>
          <a:p>
            <a:r>
              <a:rPr lang="en-US"/>
              <a:t>Click to edit Master title style</a:t>
            </a:r>
            <a:endParaRPr lang="en-US"/>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DD301366-D603-476B-84BC-B73C9D87DD4E}"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12/20/2025</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2176860756"/>
      </p:ext>
    </p:extLst>
  </p:cSld>
  <p:clrMapOvr>
    <a:overrideClrMapping bg1="lt1" tx1="dk1" bg2="lt2" tx2="dk2" accent1="accent1" accent2="accent2" accent3="accent3" accent4="accent4" accent5="accent5" accent6="accent6" hlink="hlink" folHlink="folHlink"/>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8" name="Title 7"/>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12/20/2025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1119486990"/>
      </p:ext>
    </p:extLst>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ct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ct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12/20/2025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3916243652"/>
      </p:ext>
    </p:extLst>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12/20/2025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582930231"/>
      </p:ext>
    </p:extLst>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12/20/2025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14827625"/>
      </p:ext>
    </p:extLst>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Tx" preserve="1">
  <p:cSld name="Content with Caption">
    <p:spTree>
      <p:nvGrpSpPr>
        <p:cNvPr id="1" name=""/>
        <p:cNvGrpSpPr/>
        <p:nvPr/>
      </p:nvGrpSpPr>
      <p:grpSpPr>
        <a:xfrm>
          <a:off x="0" y="0"/>
          <a: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p:txBody>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p:txBody>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a:solidFill>
                  <a:srgbClr val="FFFFFF"/>
                </a:solidFill>
                <a:effectLst/>
                <a:latin typeface="+mj-lt"/>
                <a:ea typeface="+mn-ea"/>
                <a:cs typeface="+mn-cs"/>
              </a:defRPr>
            </a:lvl1pPr>
          </a:lstStyle>
          <a:p>
            <a:r>
              <a:rPr lang="en-US"/>
              <a:t>Click to edit Master title style</a:t>
            </a:r>
            <a:endParaRPr lang="en-US"/>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12/20/2025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DC0E98-F9BD-4A18-9CFC-A9C3621BDAAC}"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a:lstStyle/>
          <a:p/>
        </p:txBody>
      </p:sp>
    </p:spTree>
    <p:extLst>
      <p:ext uri="{BB962C8B-B14F-4D97-AF65-F5344CB8AC3E}">
        <p14:creationId val="3480785100"/>
      </p:ext>
    </p:extLst>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picTx" preserve="1">
  <p:cSld name="Picture with Caption">
    <p:spTree>
      <p:nvGrpSpPr>
        <p:cNvPr id="1" name=""/>
        <p:cNvGrpSpPr/>
        <p:nvPr/>
      </p:nvGrpSpPr>
      <p:grpSpPr>
        <a:xfrm>
          <a:off x="0" y="0"/>
          <a: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p:txBody>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DD301366-D603-476B-84BC-B73C9D87DD4E}"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12/20/2025</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DC0E98-F9BD-4A18-9CFC-A9C3621BDAAC}"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a:lstStyle/>
          <a:p/>
        </p:txBody>
      </p:sp>
    </p:spTree>
    <p:extLst>
      <p:ext uri="{BB962C8B-B14F-4D97-AF65-F5344CB8AC3E}">
        <p14:creationId val="2185340483"/>
      </p:ext>
    </p:extLst>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12/20/2025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905358714"/>
      </p:ext>
    </p:extLst>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12/20/2025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1486043753"/>
      </p:ext>
    </p:extLst>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reserve="1">
  <p:cSld name="Title Slide">
    <p:bg>
      <p:bgRef idx="1002">
        <a:schemeClr val="bg2"/>
      </p:bgRef>
    </p:bg>
    <p:spTree>
      <p:nvGrpSpPr>
        <p:cNvPr id="1" name=""/>
        <p:cNvGrpSpPr/>
        <p:nvPr/>
      </p:nvGrpSpPr>
      <p:grpSpPr>
        <a:xfrm>
          <a:off x="0" y="0"/>
          <a:ext cx="0" cy="0"/>
        </a:xfrm>
      </p:grpSpPr>
      <p:sp>
        <p:nvSpPr>
          <p:cNvPr id="16" name="Rectangle 15"/>
          <p:cNvSpPr/>
          <p:nvPr/>
        </p:nvSpPr>
        <p:spPr>
          <a:xfrm>
            <a:off x="0" y="0"/>
            <a:ext cx="12192000" cy="6858000"/>
          </a:xfrm>
          <a:prstGeom prst="rect">
            <a:avLst/>
          </a:prstGeom>
          <a:blipFill dpi="0" rotWithShape="1">
            <a:blip r:embed="rId1">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smtClean="0"/>
              <a:t>Click to edit Master title style</a:t>
            </a:r>
            <a:endParaRPr lang="en-US"/>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D661601B-CAEB-4C0A-86EB-A9BA443A5A5A}"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12/20/2025</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44F2E51B-D570-4E6E-B4CF-664A423DA277}"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1193380439"/>
      </p:ext>
    </p:extLst>
  </p:cSld>
  <p:clrMapOvr>
    <a:overrideClrMapping bg1="lt1" tx1="dk1" bg2="lt2" tx2="dk2" accent1="accent1" accent2="accent2" accent3="accent3" accent4="accent4" accent5="accent5" accent6="accent6" hlink="hlink" folHlink="folHlink"/>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D661601B-CAEB-4C0A-86EB-A9BA443A5A5A}"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12/20/2025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44F2E51B-D570-4E6E-B4CF-664A423DA277}"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166491325"/>
      </p:ext>
    </p:extLst>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secHead" preserve="1">
  <p:cSld name="Section Header">
    <p:bg>
      <p:bgRef idx="1002">
        <a:schemeClr val="bg2"/>
      </p:bgRef>
    </p:bg>
    <p:spTree>
      <p:nvGrpSpPr>
        <p:cNvPr id="1" name=""/>
        <p:cNvGrpSpPr/>
        <p:nvPr/>
      </p:nvGrpSpPr>
      <p:grpSpPr>
        <a:xfrm>
          <a:off x="0" y="0"/>
          <a:ext cx="0" cy="0"/>
        </a:xfrm>
      </p:grpSpPr>
      <p:sp>
        <p:nvSpPr>
          <p:cNvPr id="22" name="Rectangle 21"/>
          <p:cNvSpPr/>
          <p:nvPr/>
        </p:nvSpPr>
        <p:spPr>
          <a:xfrm>
            <a:off x="0" y="0"/>
            <a:ext cx="12192000" cy="6858000"/>
          </a:xfrm>
          <a:prstGeom prst="rect">
            <a:avLst/>
          </a:prstGeom>
          <a:blipFill dpi="0" rotWithShape="1">
            <a:blip r:embed="rId1">
              <a:alphaModFix amt="45000"/>
              <a:duotone>
                <a:schemeClr val="accent2">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p:txBody>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p:txBody>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p:txBody>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p:txBody>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a:solidFill>
                  <a:schemeClr val="tx1">
                    <a:lumMod val="85000"/>
                    <a:lumOff val="15000"/>
                  </a:schemeClr>
                </a:solidFill>
                <a:effectLst/>
                <a:latin typeface="+mj-lt"/>
                <a:ea typeface="+mn-ea"/>
                <a:cs typeface="+mn-cs"/>
              </a:defRPr>
            </a:lvl1pPr>
          </a:lstStyle>
          <a:p>
            <a:r>
              <a:rPr lang="en-US" smtClean="0"/>
              <a:t>Click to edit Master title style</a:t>
            </a:r>
            <a:endParaRPr lang="en-US"/>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D661601B-CAEB-4C0A-86EB-A9BA443A5A5A}"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12/20/2025</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44F2E51B-D570-4E6E-B4CF-664A423DA277}"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2086079451"/>
      </p:ext>
    </p:extLst>
  </p:cSld>
  <p:clrMapOvr>
    <a:overrideClrMapping bg1="lt1" tx1="dk1" bg2="lt2" tx2="dk2" accent1="accent1" accent2="accent2" accent3="accent3" accent4="accent4" accent5="accent5" accent6="accent6" hlink="hlink" folHlink="folHlink"/>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8" name="Title 7"/>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D661601B-CAEB-4C0A-86EB-A9BA443A5A5A}"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12/20/2025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44F2E51B-D570-4E6E-B4CF-664A423DA277}"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1891281142"/>
      </p:ext>
    </p:extLst>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ct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ct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D661601B-CAEB-4C0A-86EB-A9BA443A5A5A}"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12/20/2025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44F2E51B-D570-4E6E-B4CF-664A423DA277}"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1402790076"/>
      </p:ext>
    </p:extLst>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D661601B-CAEB-4C0A-86EB-A9BA443A5A5A}"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12/20/2025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44F2E51B-D570-4E6E-B4CF-664A423DA277}"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2364505163"/>
      </p:ext>
    </p:extLst>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D661601B-CAEB-4C0A-86EB-A9BA443A5A5A}"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12/20/2025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44F2E51B-D570-4E6E-B4CF-664A423DA277}"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984225760"/>
      </p:ext>
    </p:extLst>
  </p:cSld>
  <p:clrMapOvr>
    <a:masterClrMapping/>
  </p:clrMapOvr>
  <p:transition/>
  <p:timing/>
</p:sldLayout>
</file>

<file path=ppt/slideLayouts/slideLayout3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Tx" preserve="1">
  <p:cSld name="Content with Caption">
    <p:spTree>
      <p:nvGrpSpPr>
        <p:cNvPr id="1" name=""/>
        <p:cNvGrpSpPr/>
        <p:nvPr/>
      </p:nvGrpSpPr>
      <p:grpSpPr>
        <a:xfrm>
          <a:off x="0" y="0"/>
          <a: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p:txBody>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p:txBody>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a:solidFill>
                  <a:srgbClr val="FFFFFF"/>
                </a:solidFill>
                <a:effectLst/>
                <a:latin typeface="+mj-lt"/>
                <a:ea typeface="+mn-ea"/>
                <a:cs typeface="+mn-cs"/>
              </a:defRPr>
            </a:lvl1pPr>
          </a:lstStyle>
          <a:p>
            <a:r>
              <a:rPr lang="en-US" smtClean="0"/>
              <a:t>Click to edit Master title style</a:t>
            </a:r>
            <a:endParaRPr lang="en-US"/>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D661601B-CAEB-4C0A-86EB-A9BA443A5A5A}"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12/20/2025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44F2E51B-D570-4E6E-B4CF-664A423DA277}"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a:lstStyle/>
          <a:p/>
        </p:txBody>
      </p:sp>
    </p:spTree>
    <p:extLst>
      <p:ext uri="{BB962C8B-B14F-4D97-AF65-F5344CB8AC3E}">
        <p14:creationId val="1145247862"/>
      </p:ext>
    </p:extLst>
  </p:cSld>
  <p:clrMapOvr>
    <a:masterClrMapping/>
  </p:clrMapOvr>
  <p:transition/>
  <p:timing/>
</p:sldLayout>
</file>

<file path=ppt/slideLayouts/slideLayout3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picTx" preserve="1">
  <p:cSld name="Picture with Caption">
    <p:spTree>
      <p:nvGrpSpPr>
        <p:cNvPr id="1" name=""/>
        <p:cNvGrpSpPr/>
        <p:nvPr/>
      </p:nvGrpSpPr>
      <p:grpSpPr>
        <a:xfrm>
          <a:off x="0" y="0"/>
          <a: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p:txBody>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smtClean="0"/>
              <a:t>Click to edit Master title style</a:t>
            </a:r>
            <a:endParaRPr lang="en-US"/>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D661601B-CAEB-4C0A-86EB-A9BA443A5A5A}"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12/20/2025</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44F2E51B-D570-4E6E-B4CF-664A423DA277}"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a:lstStyle/>
          <a:p/>
        </p:txBody>
      </p:sp>
    </p:spTree>
    <p:extLst>
      <p:ext uri="{BB962C8B-B14F-4D97-AF65-F5344CB8AC3E}">
        <p14:creationId val="64636909"/>
      </p:ext>
    </p:extLst>
  </p:cSld>
  <p:clrMapOvr>
    <a:masterClrMapping/>
  </p:clrMapOvr>
  <p:transition/>
  <p:timing/>
</p:sldLayout>
</file>

<file path=ppt/slideLayouts/slideLayout3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D661601B-CAEB-4C0A-86EB-A9BA443A5A5A}"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12/20/2025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44F2E51B-D570-4E6E-B4CF-664A423DA277}"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477149105"/>
      </p:ext>
    </p:extLst>
  </p:cSld>
  <p:clrMapOvr>
    <a:masterClrMapping/>
  </p:clrMapOvr>
  <p:transition/>
  <p:timing/>
</p:sldLayout>
</file>

<file path=ppt/slideLayouts/slideLayout3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8991600" y="762000"/>
            <a:ext cx="2362200" cy="5257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D661601B-CAEB-4C0A-86EB-A9BA443A5A5A}"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12/20/2025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44F2E51B-D570-4E6E-B4CF-664A423DA277}"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59585578"/>
      </p:ext>
    </p:extLst>
  </p:cSld>
  <p:clrMapOvr>
    <a:masterClrMapping/>
  </p:clrMapOvr>
  <p:transition/>
  <p:timing/>
</p:sldLayout>
</file>

<file path=ppt/slideLayouts/slideLayout3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reserve="1">
  <p:cSld name="Title Slide">
    <p:bg>
      <p:bgRef idx="1002">
        <a:schemeClr val="bg2"/>
      </p:bgRef>
    </p:bg>
    <p:spTree>
      <p:nvGrpSpPr>
        <p:cNvPr id="1" name=""/>
        <p:cNvGrpSpPr/>
        <p:nvPr/>
      </p:nvGrpSpPr>
      <p:grpSpPr>
        <a:xfrm>
          <a:off x="0" y="0"/>
          <a:ext cx="0" cy="0"/>
        </a:xfrm>
      </p:grpSpPr>
      <p:sp>
        <p:nvSpPr>
          <p:cNvPr id="16" name="Rectangle 15"/>
          <p:cNvSpPr/>
          <p:nvPr/>
        </p:nvSpPr>
        <p:spPr>
          <a:xfrm>
            <a:off x="0" y="0"/>
            <a:ext cx="12192000" cy="6858000"/>
          </a:xfrm>
          <a:prstGeom prst="rect">
            <a:avLst/>
          </a:prstGeom>
          <a:blipFill dpi="0" rotWithShape="1">
            <a:blip r:embed="rId1">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a:t>Click to edit Master title style</a:t>
            </a:r>
            <a:endParaRPr lang="en-US"/>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12/20/2025</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434309905"/>
      </p:ext>
    </p:extLst>
  </p:cSld>
  <p:clrMapOvr>
    <a:overrideClrMapping bg1="lt1" tx1="dk1" bg2="lt2" tx2="dk2" accent1="accent1" accent2="accent2" accent3="accent3" accent4="accent4" accent5="accent5" accent6="accent6" hlink="hlink" folHlink="folHlink"/>
  </p:clrMapOvr>
  <p:transition/>
  <p:timing/>
</p:sldLayout>
</file>

<file path=ppt/slideLayouts/slideLayout3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12/20/2025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4116048648"/>
      </p:ext>
    </p:extLst>
  </p:cSld>
  <p:clrMapOvr>
    <a:masterClrMapping/>
  </p:clrMapOvr>
  <p:transition/>
  <p:timing/>
</p:sldLayout>
</file>

<file path=ppt/slideLayouts/slideLayout3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secHead" preserve="1">
  <p:cSld name="Section Header">
    <p:bg>
      <p:bgRef idx="1002">
        <a:schemeClr val="bg2"/>
      </p:bgRef>
    </p:bg>
    <p:spTree>
      <p:nvGrpSpPr>
        <p:cNvPr id="1" name=""/>
        <p:cNvGrpSpPr/>
        <p:nvPr/>
      </p:nvGrpSpPr>
      <p:grpSpPr>
        <a:xfrm>
          <a:off x="0" y="0"/>
          <a:ext cx="0" cy="0"/>
        </a:xfrm>
      </p:grpSpPr>
      <p:sp>
        <p:nvSpPr>
          <p:cNvPr id="22" name="Rectangle 21"/>
          <p:cNvSpPr/>
          <p:nvPr/>
        </p:nvSpPr>
        <p:spPr>
          <a:xfrm>
            <a:off x="0" y="0"/>
            <a:ext cx="12192000" cy="6858000"/>
          </a:xfrm>
          <a:prstGeom prst="rect">
            <a:avLst/>
          </a:prstGeom>
          <a:blipFill dpi="0" rotWithShape="1">
            <a:blip r:embed="rId1">
              <a:alphaModFix amt="45000"/>
              <a:duotone>
                <a:schemeClr val="accent2">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p:txBody>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p:txBody>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p:txBody>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p:txBody>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a:solidFill>
                  <a:schemeClr val="tx1">
                    <a:lumMod val="85000"/>
                    <a:lumOff val="15000"/>
                  </a:schemeClr>
                </a:solidFill>
                <a:effectLst/>
                <a:latin typeface="+mj-lt"/>
                <a:ea typeface="+mn-ea"/>
                <a:cs typeface="+mn-cs"/>
              </a:defRPr>
            </a:lvl1pPr>
          </a:lstStyle>
          <a:p>
            <a:r>
              <a:rPr lang="en-US"/>
              <a:t>Click to edit Master title style</a:t>
            </a:r>
            <a:endParaRPr lang="en-US"/>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12/20/2025</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3741936603"/>
      </p:ext>
    </p:extLst>
  </p:cSld>
  <p:clrMapOvr>
    <a:overrideClrMapping bg1="lt1" tx1="dk1" bg2="lt2" tx2="dk2" accent1="accent1" accent2="accent2" accent3="accent3" accent4="accent4" accent5="accent5" accent6="accent6" hlink="hlink" folHlink="folHlink"/>
  </p:clrMapOvr>
  <p:transition/>
  <p:timing/>
</p:sldLayout>
</file>

<file path=ppt/slideLayouts/slideLayout3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8" name="Title 7"/>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12/20/2025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974989063"/>
      </p:ext>
    </p:extLst>
  </p:cSld>
  <p:clrMapOvr>
    <a:masterClrMapping/>
  </p:clrMapOvr>
  <p:transition/>
  <p:timing/>
</p:sldLayout>
</file>

<file path=ppt/slideLayouts/slideLayout3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ct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ct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12/20/2025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1400774395"/>
      </p:ext>
    </p:extLst>
  </p:cSld>
  <p:clrMapOvr>
    <a:masterClrMapping/>
  </p:clrMapOvr>
  <p:transition/>
  <p:timing/>
</p:sldLayout>
</file>

<file path=ppt/slideLayouts/slideLayout3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12/20/2025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4275894722"/>
      </p:ext>
    </p:extLst>
  </p:cSld>
  <p:clrMapOvr>
    <a:masterClrMapping/>
  </p:clrMapOvr>
  <p:transition/>
  <p:timing/>
</p:sldLayout>
</file>

<file path=ppt/slideLayouts/slideLayout4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12/20/2025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911946001"/>
      </p:ext>
    </p:extLst>
  </p:cSld>
  <p:clrMapOvr>
    <a:masterClrMapping/>
  </p:clrMapOvr>
  <p:transition/>
  <p:timing/>
</p:sldLayout>
</file>

<file path=ppt/slideLayouts/slideLayout4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Tx" preserve="1">
  <p:cSld name="Content with Caption">
    <p:spTree>
      <p:nvGrpSpPr>
        <p:cNvPr id="1" name=""/>
        <p:cNvGrpSpPr/>
        <p:nvPr/>
      </p:nvGrpSpPr>
      <p:grpSpPr>
        <a:xfrm>
          <a:off x="0" y="0"/>
          <a: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p:txBody>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p:txBody>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a:solidFill>
                  <a:srgbClr val="FFFFFF"/>
                </a:solidFill>
                <a:effectLst/>
                <a:latin typeface="+mj-lt"/>
                <a:ea typeface="+mn-ea"/>
                <a:cs typeface="+mn-cs"/>
              </a:defRPr>
            </a:lvl1pPr>
          </a:lstStyle>
          <a:p>
            <a:r>
              <a:rPr lang="en-US"/>
              <a:t>Click to edit Master title style</a:t>
            </a:r>
            <a:endParaRPr lang="en-US"/>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12/20/2025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a:lstStyle/>
          <a:p/>
        </p:txBody>
      </p:sp>
    </p:spTree>
    <p:extLst>
      <p:ext uri="{BB962C8B-B14F-4D97-AF65-F5344CB8AC3E}">
        <p14:creationId val="2263646795"/>
      </p:ext>
    </p:extLst>
  </p:cSld>
  <p:clrMapOvr>
    <a:masterClrMapping/>
  </p:clrMapOvr>
  <p:transition/>
  <p:timing/>
</p:sldLayout>
</file>

<file path=ppt/slideLayouts/slideLayout4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picTx" preserve="1">
  <p:cSld name="Picture with Caption">
    <p:spTree>
      <p:nvGrpSpPr>
        <p:cNvPr id="1" name=""/>
        <p:cNvGrpSpPr/>
        <p:nvPr/>
      </p:nvGrpSpPr>
      <p:grpSpPr>
        <a:xfrm>
          <a:off x="0" y="0"/>
          <a: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p:txBody>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12/20/2025</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a:lstStyle/>
          <a:p/>
        </p:txBody>
      </p:sp>
    </p:spTree>
    <p:extLst>
      <p:ext uri="{BB962C8B-B14F-4D97-AF65-F5344CB8AC3E}">
        <p14:creationId val="805733985"/>
      </p:ext>
    </p:extLst>
  </p:cSld>
  <p:clrMapOvr>
    <a:masterClrMapping/>
  </p:clrMapOvr>
  <p:transition/>
  <p:timing/>
</p:sldLayout>
</file>

<file path=ppt/slideLayouts/slideLayout4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12/20/2025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4055649356"/>
      </p:ext>
    </p:extLst>
  </p:cSld>
  <p:clrMapOvr>
    <a:masterClrMapping/>
  </p:clrMapOvr>
  <p:transition/>
  <p:timing/>
</p:sldLayout>
</file>

<file path=ppt/slideLayouts/slideLayout4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12/20/2025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3311048829"/>
      </p:ext>
    </p:extLst>
  </p:cSld>
  <p:clrMapOvr>
    <a:masterClrMapping/>
  </p:clrMapOvr>
  <p:transition/>
  <p:timing/>
</p:sldLayout>
</file>

<file path=ppt/slideLayouts/slideLayout4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reserve="1">
  <p:cSld name="Title Slide">
    <p:bg>
      <p:bgRef idx="1002">
        <a:schemeClr val="bg2"/>
      </p:bgRef>
    </p:bg>
    <p:spTree>
      <p:nvGrpSpPr>
        <p:cNvPr id="1" name=""/>
        <p:cNvGrpSpPr/>
        <p:nvPr/>
      </p:nvGrpSpPr>
      <p:grpSpPr>
        <a:xfrm>
          <a:off x="0" y="0"/>
          <a:ext cx="0" cy="0"/>
        </a:xfrm>
      </p:grpSpPr>
      <p:sp>
        <p:nvSpPr>
          <p:cNvPr id="16" name="Rectangle 15"/>
          <p:cNvSpPr/>
          <p:nvPr/>
        </p:nvSpPr>
        <p:spPr>
          <a:xfrm>
            <a:off x="0" y="0"/>
            <a:ext cx="12192000" cy="6858000"/>
          </a:xfrm>
          <a:prstGeom prst="rect">
            <a:avLst/>
          </a:prstGeom>
          <a:blipFill dpi="0" rotWithShape="1">
            <a:blip r:embed="rId1">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a:t>Click to edit Master title style</a:t>
            </a:r>
            <a:endParaRPr lang="en-US"/>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12/20/2025</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1526085355"/>
      </p:ext>
    </p:extLst>
  </p:cSld>
  <p:clrMapOvr>
    <a:overrideClrMapping bg1="lt1" tx1="dk1" bg2="lt2" tx2="dk2" accent1="accent1" accent2="accent2" accent3="accent3" accent4="accent4" accent5="accent5" accent6="accent6" hlink="hlink" folHlink="folHlink"/>
  </p:clrMapOvr>
  <p:transition/>
  <p:timing/>
</p:sldLayout>
</file>

<file path=ppt/slideLayouts/slideLayout4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12/20/2025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940298309"/>
      </p:ext>
    </p:extLst>
  </p:cSld>
  <p:clrMapOvr>
    <a:masterClrMapping/>
  </p:clrMapOvr>
  <p:transition/>
  <p:timing/>
</p:sldLayout>
</file>

<file path=ppt/slideLayouts/slideLayout4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secHead" preserve="1">
  <p:cSld name="Section Header">
    <p:bg>
      <p:bgRef idx="1002">
        <a:schemeClr val="bg2"/>
      </p:bgRef>
    </p:bg>
    <p:spTree>
      <p:nvGrpSpPr>
        <p:cNvPr id="1" name=""/>
        <p:cNvGrpSpPr/>
        <p:nvPr/>
      </p:nvGrpSpPr>
      <p:grpSpPr>
        <a:xfrm>
          <a:off x="0" y="0"/>
          <a:ext cx="0" cy="0"/>
        </a:xfrm>
      </p:grpSpPr>
      <p:sp>
        <p:nvSpPr>
          <p:cNvPr id="22" name="Rectangle 21"/>
          <p:cNvSpPr/>
          <p:nvPr/>
        </p:nvSpPr>
        <p:spPr>
          <a:xfrm>
            <a:off x="0" y="0"/>
            <a:ext cx="12192000" cy="6858000"/>
          </a:xfrm>
          <a:prstGeom prst="rect">
            <a:avLst/>
          </a:prstGeom>
          <a:blipFill dpi="0" rotWithShape="1">
            <a:blip r:embed="rId1">
              <a:alphaModFix amt="45000"/>
              <a:duotone>
                <a:schemeClr val="accent2">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p:txBody>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p:txBody>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p:txBody>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p:txBody>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a:solidFill>
                  <a:schemeClr val="tx1">
                    <a:lumMod val="85000"/>
                    <a:lumOff val="15000"/>
                  </a:schemeClr>
                </a:solidFill>
                <a:effectLst/>
                <a:latin typeface="+mj-lt"/>
                <a:ea typeface="+mn-ea"/>
                <a:cs typeface="+mn-cs"/>
              </a:defRPr>
            </a:lvl1pPr>
          </a:lstStyle>
          <a:p>
            <a:r>
              <a:rPr lang="en-US"/>
              <a:t>Click to edit Master title style</a:t>
            </a:r>
            <a:endParaRPr lang="en-US"/>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12/20/2025</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821504675"/>
      </p:ext>
    </p:extLst>
  </p:cSld>
  <p:clrMapOvr>
    <a:overrideClrMapping bg1="lt1" tx1="dk1" bg2="lt2" tx2="dk2" accent1="accent1" accent2="accent2" accent3="accent3" accent4="accent4" accent5="accent5" accent6="accent6" hlink="hlink" folHlink="folHlink"/>
  </p:clrMapOvr>
  <p:transition/>
  <p:timing/>
</p:sldLayout>
</file>

<file path=ppt/slideLayouts/slideLayout4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8" name="Title 7"/>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12/20/2025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4193265687"/>
      </p:ext>
    </p:extLst>
  </p:cSld>
  <p:clrMapOvr>
    <a:masterClrMapping/>
  </p:clrMapOvr>
  <p:transition/>
  <p:timing/>
</p:sldLayout>
</file>

<file path=ppt/slideLayouts/slideLayout4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ct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ct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12/20/2025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2194926363"/>
      </p:ext>
    </p:extLst>
  </p:cSld>
  <p:clrMapOvr>
    <a:masterClrMapping/>
  </p:clrMapOvr>
  <p:transition/>
  <p:timing/>
</p:sldLayout>
</file>

<file path=ppt/slideLayouts/slideLayout5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12/20/2025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3601958146"/>
      </p:ext>
    </p:extLst>
  </p:cSld>
  <p:clrMapOvr>
    <a:masterClrMapping/>
  </p:clrMapOvr>
  <p:transition/>
  <p:timing/>
</p:sldLayout>
</file>

<file path=ppt/slideLayouts/slideLayout5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12/20/2025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1526187587"/>
      </p:ext>
    </p:extLst>
  </p:cSld>
  <p:clrMapOvr>
    <a:masterClrMapping/>
  </p:clrMapOvr>
  <p:transition/>
  <p:timing/>
</p:sldLayout>
</file>

<file path=ppt/slideLayouts/slideLayout5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Tx" preserve="1">
  <p:cSld name="Content with Caption">
    <p:spTree>
      <p:nvGrpSpPr>
        <p:cNvPr id="1" name=""/>
        <p:cNvGrpSpPr/>
        <p:nvPr/>
      </p:nvGrpSpPr>
      <p:grpSpPr>
        <a:xfrm>
          <a:off x="0" y="0"/>
          <a: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p:txBody>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p:txBody>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a:solidFill>
                  <a:srgbClr val="FFFFFF"/>
                </a:solidFill>
                <a:effectLst/>
                <a:latin typeface="+mj-lt"/>
                <a:ea typeface="+mn-ea"/>
                <a:cs typeface="+mn-cs"/>
              </a:defRPr>
            </a:lvl1pPr>
          </a:lstStyle>
          <a:p>
            <a:r>
              <a:rPr lang="en-US"/>
              <a:t>Click to edit Master title style</a:t>
            </a:r>
            <a:endParaRPr lang="en-US"/>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12/20/2025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a:lstStyle/>
          <a:p/>
        </p:txBody>
      </p:sp>
    </p:spTree>
    <p:extLst>
      <p:ext uri="{BB962C8B-B14F-4D97-AF65-F5344CB8AC3E}">
        <p14:creationId val="2022815322"/>
      </p:ext>
    </p:extLst>
  </p:cSld>
  <p:clrMapOvr>
    <a:masterClrMapping/>
  </p:clrMapOvr>
  <p:transition/>
  <p:timing/>
</p:sldLayout>
</file>

<file path=ppt/slideLayouts/slideLayout5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picTx" preserve="1">
  <p:cSld name="Picture with Caption">
    <p:spTree>
      <p:nvGrpSpPr>
        <p:cNvPr id="1" name=""/>
        <p:cNvGrpSpPr/>
        <p:nvPr/>
      </p:nvGrpSpPr>
      <p:grpSpPr>
        <a:xfrm>
          <a:off x="0" y="0"/>
          <a: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p:txBody>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12/20/2025</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a:lstStyle/>
          <a:p/>
        </p:txBody>
      </p:sp>
    </p:spTree>
    <p:extLst>
      <p:ext uri="{BB962C8B-B14F-4D97-AF65-F5344CB8AC3E}">
        <p14:creationId val="3195706395"/>
      </p:ext>
    </p:extLst>
  </p:cSld>
  <p:clrMapOvr>
    <a:masterClrMapping/>
  </p:clrMapOvr>
  <p:transition/>
  <p:timing/>
</p:sldLayout>
</file>

<file path=ppt/slideLayouts/slideLayout5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12/20/2025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3428066828"/>
      </p:ext>
    </p:extLst>
  </p:cSld>
  <p:clrMapOvr>
    <a:masterClrMapping/>
  </p:clrMapOvr>
  <p:transition/>
  <p:timing/>
</p:sldLayout>
</file>

<file path=ppt/slideLayouts/slideLayout5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12/20/2025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383432230"/>
      </p:ext>
    </p:extLst>
  </p:cSld>
  <p:clrMapOvr>
    <a:masterClrMapping/>
  </p:clrMapOvr>
  <p:transition/>
  <p:timing/>
</p:sldLayout>
</file>

<file path=ppt/slideLayouts/slideLayout5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reserve="1">
  <p:cSld name="Title Slide">
    <p:bg>
      <p:bgRef idx="1002">
        <a:schemeClr val="bg2"/>
      </p:bgRef>
    </p:bg>
    <p:spTree>
      <p:nvGrpSpPr>
        <p:cNvPr id="1" name=""/>
        <p:cNvGrpSpPr/>
        <p:nvPr/>
      </p:nvGrpSpPr>
      <p:grpSpPr>
        <a:xfrm>
          <a:off x="0" y="0"/>
          <a:ext cx="0" cy="0"/>
        </a:xfrm>
      </p:grpSpPr>
      <p:sp>
        <p:nvSpPr>
          <p:cNvPr id="16" name="Rectangle 15"/>
          <p:cNvSpPr/>
          <p:nvPr/>
        </p:nvSpPr>
        <p:spPr>
          <a:xfrm>
            <a:off x="0" y="0"/>
            <a:ext cx="12192000" cy="6858000"/>
          </a:xfrm>
          <a:prstGeom prst="rect">
            <a:avLst/>
          </a:prstGeom>
          <a:blipFill dpi="0" rotWithShape="1">
            <a:blip r:embed="rId1">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a:t>Click to edit Master title style</a:t>
            </a:r>
            <a:endParaRPr lang="en-US"/>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12/20/2025</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571529264"/>
      </p:ext>
    </p:extLst>
  </p:cSld>
  <p:clrMapOvr>
    <a:overrideClrMapping bg1="lt1" tx1="dk1" bg2="lt2" tx2="dk2" accent1="accent1" accent2="accent2" accent3="accent3" accent4="accent4" accent5="accent5" accent6="accent6" hlink="hlink" folHlink="folHlink"/>
  </p:clrMapOvr>
  <p:transition/>
  <p:timing/>
</p:sldLayout>
</file>

<file path=ppt/slideLayouts/slideLayout5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12/20/2025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238752195"/>
      </p:ext>
    </p:extLst>
  </p:cSld>
  <p:clrMapOvr>
    <a:masterClrMapping/>
  </p:clrMapOvr>
  <p:transition/>
  <p:timing/>
</p:sldLayout>
</file>

<file path=ppt/slideLayouts/slideLayout5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secHead" preserve="1">
  <p:cSld name="Section Header">
    <p:bg>
      <p:bgRef idx="1002">
        <a:schemeClr val="bg2"/>
      </p:bgRef>
    </p:bg>
    <p:spTree>
      <p:nvGrpSpPr>
        <p:cNvPr id="1" name=""/>
        <p:cNvGrpSpPr/>
        <p:nvPr/>
      </p:nvGrpSpPr>
      <p:grpSpPr>
        <a:xfrm>
          <a:off x="0" y="0"/>
          <a:ext cx="0" cy="0"/>
        </a:xfrm>
      </p:grpSpPr>
      <p:sp>
        <p:nvSpPr>
          <p:cNvPr id="22" name="Rectangle 21"/>
          <p:cNvSpPr/>
          <p:nvPr/>
        </p:nvSpPr>
        <p:spPr>
          <a:xfrm>
            <a:off x="0" y="0"/>
            <a:ext cx="12192000" cy="6858000"/>
          </a:xfrm>
          <a:prstGeom prst="rect">
            <a:avLst/>
          </a:prstGeom>
          <a:blipFill dpi="0" rotWithShape="1">
            <a:blip r:embed="rId1">
              <a:alphaModFix amt="45000"/>
              <a:duotone>
                <a:schemeClr val="accent2">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p:txBody>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p:txBody>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p:txBody>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p:txBody>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a:solidFill>
                  <a:schemeClr val="tx1">
                    <a:lumMod val="85000"/>
                    <a:lumOff val="15000"/>
                  </a:schemeClr>
                </a:solidFill>
                <a:effectLst/>
                <a:latin typeface="+mj-lt"/>
                <a:ea typeface="+mn-ea"/>
                <a:cs typeface="+mn-cs"/>
              </a:defRPr>
            </a:lvl1pPr>
          </a:lstStyle>
          <a:p>
            <a:r>
              <a:rPr lang="en-US"/>
              <a:t>Click to edit Master title style</a:t>
            </a:r>
            <a:endParaRPr lang="en-US"/>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12/20/2025</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570972867"/>
      </p:ext>
    </p:extLst>
  </p:cSld>
  <p:clrMapOvr>
    <a:overrideClrMapping bg1="lt1" tx1="dk1" bg2="lt2" tx2="dk2" accent1="accent1" accent2="accent2" accent3="accent3" accent4="accent4" accent5="accent5" accent6="accent6" hlink="hlink" folHlink="folHlink"/>
  </p:clrMapOvr>
  <p:transition/>
  <p:timing/>
</p:sldLayout>
</file>

<file path=ppt/slideLayouts/slideLayout5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8" name="Title 7"/>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12/20/2025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1357212137"/>
      </p:ext>
    </p:extLst>
  </p:cSld>
  <p:clrMapOvr>
    <a:masterClrMapping/>
  </p:clrMapOvr>
  <p:transition/>
  <p:timing/>
</p:sldLayout>
</file>

<file path=ppt/slideLayouts/slideLayout6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ct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ct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12/20/2025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822035685"/>
      </p:ext>
    </p:extLst>
  </p:cSld>
  <p:clrMapOvr>
    <a:masterClrMapping/>
  </p:clrMapOvr>
  <p:transition/>
  <p:timing/>
</p:sldLayout>
</file>

<file path=ppt/slideLayouts/slideLayout6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12/20/2025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2046362044"/>
      </p:ext>
    </p:extLst>
  </p:cSld>
  <p:clrMapOvr>
    <a:masterClrMapping/>
  </p:clrMapOvr>
  <p:transition/>
  <p:timing/>
</p:sldLayout>
</file>

<file path=ppt/slideLayouts/slideLayout6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12/20/2025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560707502"/>
      </p:ext>
    </p:extLst>
  </p:cSld>
  <p:clrMapOvr>
    <a:masterClrMapping/>
  </p:clrMapOvr>
  <p:transition/>
  <p:timing/>
</p:sldLayout>
</file>

<file path=ppt/slideLayouts/slideLayout6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Tx" preserve="1">
  <p:cSld name="Content with Caption">
    <p:spTree>
      <p:nvGrpSpPr>
        <p:cNvPr id="1" name=""/>
        <p:cNvGrpSpPr/>
        <p:nvPr/>
      </p:nvGrpSpPr>
      <p:grpSpPr>
        <a:xfrm>
          <a:off x="0" y="0"/>
          <a: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p:txBody>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p:txBody>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a:solidFill>
                  <a:srgbClr val="FFFFFF"/>
                </a:solidFill>
                <a:effectLst/>
                <a:latin typeface="+mj-lt"/>
                <a:ea typeface="+mn-ea"/>
                <a:cs typeface="+mn-cs"/>
              </a:defRPr>
            </a:lvl1pPr>
          </a:lstStyle>
          <a:p>
            <a:r>
              <a:rPr lang="en-US"/>
              <a:t>Click to edit Master title style</a:t>
            </a:r>
            <a:endParaRPr lang="en-US"/>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12/20/2025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a:lstStyle/>
          <a:p/>
        </p:txBody>
      </p:sp>
    </p:spTree>
    <p:extLst>
      <p:ext uri="{BB962C8B-B14F-4D97-AF65-F5344CB8AC3E}">
        <p14:creationId val="3207741660"/>
      </p:ext>
    </p:extLst>
  </p:cSld>
  <p:clrMapOvr>
    <a:masterClrMapping/>
  </p:clrMapOvr>
  <p:transition/>
  <p:timing/>
</p:sldLayout>
</file>

<file path=ppt/slideLayouts/slideLayout6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picTx" preserve="1">
  <p:cSld name="Picture with Caption">
    <p:spTree>
      <p:nvGrpSpPr>
        <p:cNvPr id="1" name=""/>
        <p:cNvGrpSpPr/>
        <p:nvPr/>
      </p:nvGrpSpPr>
      <p:grpSpPr>
        <a:xfrm>
          <a:off x="0" y="0"/>
          <a: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p:txBody>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12/20/2025</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a:lstStyle/>
          <a:p/>
        </p:txBody>
      </p:sp>
    </p:spTree>
    <p:extLst>
      <p:ext uri="{BB962C8B-B14F-4D97-AF65-F5344CB8AC3E}">
        <p14:creationId val="2091290243"/>
      </p:ext>
    </p:extLst>
  </p:cSld>
  <p:clrMapOvr>
    <a:masterClrMapping/>
  </p:clrMapOvr>
  <p:transition/>
  <p:timing/>
</p:sldLayout>
</file>

<file path=ppt/slideLayouts/slideLayout6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12/20/2025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4121555691"/>
      </p:ext>
    </p:extLst>
  </p:cSld>
  <p:clrMapOvr>
    <a:masterClrMapping/>
  </p:clrMapOvr>
  <p:transition/>
  <p:timing/>
</p:sldLayout>
</file>

<file path=ppt/slideLayouts/slideLayout6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12/20/2025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713813553"/>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23.xml" /><Relationship Id="rId10" Type="http://schemas.openxmlformats.org/officeDocument/2006/relationships/slideLayout" Target="../slideLayouts/slideLayout32.xml" /><Relationship Id="rId11" Type="http://schemas.openxmlformats.org/officeDocument/2006/relationships/slideLayout" Target="../slideLayouts/slideLayout33.xml" /><Relationship Id="rId12" Type="http://schemas.openxmlformats.org/officeDocument/2006/relationships/theme" Target="../theme/theme3.xml" /><Relationship Id="rId2" Type="http://schemas.openxmlformats.org/officeDocument/2006/relationships/slideLayout" Target="../slideLayouts/slideLayout24.xml" /><Relationship Id="rId3" Type="http://schemas.openxmlformats.org/officeDocument/2006/relationships/slideLayout" Target="../slideLayouts/slideLayout25.xml" /><Relationship Id="rId4" Type="http://schemas.openxmlformats.org/officeDocument/2006/relationships/slideLayout" Target="../slideLayouts/slideLayout26.xml" /><Relationship Id="rId5" Type="http://schemas.openxmlformats.org/officeDocument/2006/relationships/slideLayout" Target="../slideLayouts/slideLayout27.xml" /><Relationship Id="rId6" Type="http://schemas.openxmlformats.org/officeDocument/2006/relationships/slideLayout" Target="../slideLayouts/slideLayout28.xml" /><Relationship Id="rId7" Type="http://schemas.openxmlformats.org/officeDocument/2006/relationships/slideLayout" Target="../slideLayouts/slideLayout29.xml" /><Relationship Id="rId8" Type="http://schemas.openxmlformats.org/officeDocument/2006/relationships/slideLayout" Target="../slideLayouts/slideLayout30.xml" /><Relationship Id="rId9" Type="http://schemas.openxmlformats.org/officeDocument/2006/relationships/slideLayout" Target="../slideLayouts/slideLayout31.xml" /></Relationships>
</file>

<file path=ppt/slideMasters/_rels/slideMaster4.xml.rels>&#65279;<?xml version="1.0" encoding="utf-8" standalone="yes"?><Relationships xmlns="http://schemas.openxmlformats.org/package/2006/relationships"><Relationship Id="rId1" Type="http://schemas.openxmlformats.org/officeDocument/2006/relationships/slideLayout" Target="../slideLayouts/slideLayout34.xml" /><Relationship Id="rId10" Type="http://schemas.openxmlformats.org/officeDocument/2006/relationships/slideLayout" Target="../slideLayouts/slideLayout43.xml" /><Relationship Id="rId11" Type="http://schemas.openxmlformats.org/officeDocument/2006/relationships/slideLayout" Target="../slideLayouts/slideLayout44.xml" /><Relationship Id="rId12" Type="http://schemas.openxmlformats.org/officeDocument/2006/relationships/theme" Target="../theme/theme4.xml" /><Relationship Id="rId2" Type="http://schemas.openxmlformats.org/officeDocument/2006/relationships/slideLayout" Target="../slideLayouts/slideLayout35.xml" /><Relationship Id="rId3" Type="http://schemas.openxmlformats.org/officeDocument/2006/relationships/slideLayout" Target="../slideLayouts/slideLayout36.xml" /><Relationship Id="rId4" Type="http://schemas.openxmlformats.org/officeDocument/2006/relationships/slideLayout" Target="../slideLayouts/slideLayout37.xml" /><Relationship Id="rId5" Type="http://schemas.openxmlformats.org/officeDocument/2006/relationships/slideLayout" Target="../slideLayouts/slideLayout38.xml" /><Relationship Id="rId6" Type="http://schemas.openxmlformats.org/officeDocument/2006/relationships/slideLayout" Target="../slideLayouts/slideLayout39.xml" /><Relationship Id="rId7" Type="http://schemas.openxmlformats.org/officeDocument/2006/relationships/slideLayout" Target="../slideLayouts/slideLayout40.xml" /><Relationship Id="rId8" Type="http://schemas.openxmlformats.org/officeDocument/2006/relationships/slideLayout" Target="../slideLayouts/slideLayout41.xml" /><Relationship Id="rId9" Type="http://schemas.openxmlformats.org/officeDocument/2006/relationships/slideLayout" Target="../slideLayouts/slideLayout42.xml" /></Relationships>
</file>

<file path=ppt/slideMasters/_rels/slideMaster5.xml.rels>&#65279;<?xml version="1.0" encoding="utf-8" standalone="yes"?><Relationships xmlns="http://schemas.openxmlformats.org/package/2006/relationships"><Relationship Id="rId1" Type="http://schemas.openxmlformats.org/officeDocument/2006/relationships/slideLayout" Target="../slideLayouts/slideLayout45.xml" /><Relationship Id="rId10" Type="http://schemas.openxmlformats.org/officeDocument/2006/relationships/slideLayout" Target="../slideLayouts/slideLayout54.xml" /><Relationship Id="rId11" Type="http://schemas.openxmlformats.org/officeDocument/2006/relationships/slideLayout" Target="../slideLayouts/slideLayout55.xml" /><Relationship Id="rId12" Type="http://schemas.openxmlformats.org/officeDocument/2006/relationships/theme" Target="../theme/theme5.xml" /><Relationship Id="rId2" Type="http://schemas.openxmlformats.org/officeDocument/2006/relationships/slideLayout" Target="../slideLayouts/slideLayout46.xml" /><Relationship Id="rId3" Type="http://schemas.openxmlformats.org/officeDocument/2006/relationships/slideLayout" Target="../slideLayouts/slideLayout47.xml" /><Relationship Id="rId4" Type="http://schemas.openxmlformats.org/officeDocument/2006/relationships/slideLayout" Target="../slideLayouts/slideLayout48.xml" /><Relationship Id="rId5" Type="http://schemas.openxmlformats.org/officeDocument/2006/relationships/slideLayout" Target="../slideLayouts/slideLayout49.xml" /><Relationship Id="rId6" Type="http://schemas.openxmlformats.org/officeDocument/2006/relationships/slideLayout" Target="../slideLayouts/slideLayout50.xml" /><Relationship Id="rId7" Type="http://schemas.openxmlformats.org/officeDocument/2006/relationships/slideLayout" Target="../slideLayouts/slideLayout51.xml" /><Relationship Id="rId8" Type="http://schemas.openxmlformats.org/officeDocument/2006/relationships/slideLayout" Target="../slideLayouts/slideLayout52.xml" /><Relationship Id="rId9" Type="http://schemas.openxmlformats.org/officeDocument/2006/relationships/slideLayout" Target="../slideLayouts/slideLayout53.xml" /></Relationships>
</file>

<file path=ppt/slideMasters/_rels/slideMaster6.xml.rels>&#65279;<?xml version="1.0" encoding="utf-8" standalone="yes"?><Relationships xmlns="http://schemas.openxmlformats.org/package/2006/relationships"><Relationship Id="rId1" Type="http://schemas.openxmlformats.org/officeDocument/2006/relationships/slideLayout" Target="../slideLayouts/slideLayout56.xml" /><Relationship Id="rId10" Type="http://schemas.openxmlformats.org/officeDocument/2006/relationships/slideLayout" Target="../slideLayouts/slideLayout65.xml" /><Relationship Id="rId11" Type="http://schemas.openxmlformats.org/officeDocument/2006/relationships/slideLayout" Target="../slideLayouts/slideLayout66.xml" /><Relationship Id="rId12" Type="http://schemas.openxmlformats.org/officeDocument/2006/relationships/theme" Target="../theme/theme6.xml" /><Relationship Id="rId2" Type="http://schemas.openxmlformats.org/officeDocument/2006/relationships/slideLayout" Target="../slideLayouts/slideLayout57.xml" /><Relationship Id="rId3" Type="http://schemas.openxmlformats.org/officeDocument/2006/relationships/slideLayout" Target="../slideLayouts/slideLayout58.xml" /><Relationship Id="rId4" Type="http://schemas.openxmlformats.org/officeDocument/2006/relationships/slideLayout" Target="../slideLayouts/slideLayout59.xml" /><Relationship Id="rId5" Type="http://schemas.openxmlformats.org/officeDocument/2006/relationships/slideLayout" Target="../slideLayouts/slideLayout60.xml" /><Relationship Id="rId6" Type="http://schemas.openxmlformats.org/officeDocument/2006/relationships/slideLayout" Target="../slideLayouts/slideLayout61.xml" /><Relationship Id="rId7" Type="http://schemas.openxmlformats.org/officeDocument/2006/relationships/slideLayout" Target="../slideLayouts/slideLayout62.xml" /><Relationship Id="rId8" Type="http://schemas.openxmlformats.org/officeDocument/2006/relationships/slideLayout" Target="../slideLayouts/slideLayout63.xml" /><Relationship Id="rId9" Type="http://schemas.openxmlformats.org/officeDocument/2006/relationships/slideLayout" Target="../slideLayouts/slideLayout64.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D464B3-40D8-4B36-9604-E89A21AB2AB5}" type="datetimeFigureOut">
              <a:rPr lang="en-US" smtClean="0"/>
              <a:t>12/20/2025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C6076B-2C21-4D13-B919-C8C928EFE1AF}" type="slidenum">
              <a:rPr lang="en-US" smtClean="0"/>
              <a:t>‹#›</a:t>
            </a:fld>
            <a:endParaRPr lang="en-US"/>
          </a:p>
        </p:txBody>
      </p:sp>
    </p:spTree>
    <p:extLst>
      <p:ext uri="{BB962C8B-B14F-4D97-AF65-F5344CB8AC3E}">
        <p14:creationId val="8913763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12/20/2025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39273380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iming/>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D661601B-CAEB-4C0A-86EB-A9BA443A5A5A}"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12/20/2025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44F2E51B-D570-4E6E-B4CF-664A423DA277}"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192897205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timing/>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12/20/2025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260846925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p:timing/>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12/20/2025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225444435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p:timing/>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12/20/2025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val="1988224872"/>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ransition/>
  <p:timing/>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7.xml" /><Relationship Id="rId2"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7.xml" /><Relationship Id="rId2" Type="http://schemas.openxmlformats.org/officeDocument/2006/relationships/image" Target="../media/image4.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7.xml" /><Relationship Id="rId2" Type="http://schemas.openxmlformats.org/officeDocument/2006/relationships/image" Target="../media/image4.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7.xml" /><Relationship Id="rId2" Type="http://schemas.openxmlformats.org/officeDocument/2006/relationships/image" Target="../media/image4.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7.xml" /><Relationship Id="rId2" Type="http://schemas.openxmlformats.org/officeDocument/2006/relationships/image" Target="../media/image4.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7.xml" /><Relationship Id="rId2" Type="http://schemas.openxmlformats.org/officeDocument/2006/relationships/image" Target="../media/image4.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7.xml" /><Relationship Id="rId2" Type="http://schemas.openxmlformats.org/officeDocument/2006/relationships/image" Target="../media/image4.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8.xml" /><Relationship Id="rId2" Type="http://schemas.openxmlformats.org/officeDocument/2006/relationships/image" Target="../media/image4.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28.xml" /><Relationship Id="rId2" Type="http://schemas.openxmlformats.org/officeDocument/2006/relationships/image" Target="../media/image4.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28.xml" /><Relationship Id="rId2" Type="http://schemas.openxmlformats.org/officeDocument/2006/relationships/image" Target="../media/image4.jpe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28.xml" /><Relationship Id="rId2" Type="http://schemas.openxmlformats.org/officeDocument/2006/relationships/image" Target="../media/image4.jpe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34.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39.xml" /><Relationship Id="rId2" Type="http://schemas.openxmlformats.org/officeDocument/2006/relationships/image" Target="../media/image4.jpe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39.xml" /><Relationship Id="rId2" Type="http://schemas.openxmlformats.org/officeDocument/2006/relationships/image" Target="../media/image4.jpeg"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39.xml" /><Relationship Id="rId2" Type="http://schemas.openxmlformats.org/officeDocument/2006/relationships/image" Target="../media/image4.jpeg"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39.xml" /><Relationship Id="rId2" Type="http://schemas.openxmlformats.org/officeDocument/2006/relationships/image" Target="../media/image4.jpeg"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39.xml" /><Relationship Id="rId2" Type="http://schemas.openxmlformats.org/officeDocument/2006/relationships/image" Target="../media/image4.jpeg"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39.xml" /><Relationship Id="rId2" Type="http://schemas.openxmlformats.org/officeDocument/2006/relationships/image" Target="../media/image4.jpeg"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45.xm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50.xml" /><Relationship Id="rId2" Type="http://schemas.openxmlformats.org/officeDocument/2006/relationships/image" Target="../media/image4.jpeg"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50.xml" /><Relationship Id="rId2" Type="http://schemas.openxmlformats.org/officeDocument/2006/relationships/image" Target="../media/image4.jpeg"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50.xml" /><Relationship Id="rId2" Type="http://schemas.openxmlformats.org/officeDocument/2006/relationships/image" Target="../media/image4.jpeg"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50.xml" /><Relationship Id="rId2" Type="http://schemas.openxmlformats.org/officeDocument/2006/relationships/image" Target="../media/image4.jpeg"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50.xml" /><Relationship Id="rId2" Type="http://schemas.openxmlformats.org/officeDocument/2006/relationships/image" Target="../media/image4.jpeg"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50.xml" /><Relationship Id="rId2" Type="http://schemas.openxmlformats.org/officeDocument/2006/relationships/image" Target="../media/image4.jpeg"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50.xml" /><Relationship Id="rId2" Type="http://schemas.openxmlformats.org/officeDocument/2006/relationships/image" Target="../media/image4.jpeg"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50.xml" /><Relationship Id="rId2" Type="http://schemas.openxmlformats.org/officeDocument/2006/relationships/image" Target="../media/image4.jpeg"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50.xml" /><Relationship Id="rId2" Type="http://schemas.openxmlformats.org/officeDocument/2006/relationships/image" Target="../media/image4.jpeg"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56.xml"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61.xml" /><Relationship Id="rId2" Type="http://schemas.openxmlformats.org/officeDocument/2006/relationships/image" Target="../media/image4.jpeg" /></Relationships>
</file>

<file path=ppt/slides/_rels/slide42.xml.rels>&#65279;<?xml version="1.0" encoding="utf-8" standalone="yes"?><Relationships xmlns="http://schemas.openxmlformats.org/package/2006/relationships"><Relationship Id="rId1" Type="http://schemas.openxmlformats.org/officeDocument/2006/relationships/slideLayout" Target="../slideLayouts/slideLayout61.xml" /><Relationship Id="rId2" Type="http://schemas.openxmlformats.org/officeDocument/2006/relationships/image" Target="../media/image4.jpeg" /></Relationships>
</file>

<file path=ppt/slides/_rels/slide43.xml.rels>&#65279;<?xml version="1.0" encoding="utf-8" standalone="yes"?><Relationships xmlns="http://schemas.openxmlformats.org/package/2006/relationships"><Relationship Id="rId1" Type="http://schemas.openxmlformats.org/officeDocument/2006/relationships/slideLayout" Target="../slideLayouts/slideLayout61.xml" /><Relationship Id="rId2" Type="http://schemas.openxmlformats.org/officeDocument/2006/relationships/image" Target="../media/image4.jpeg" /></Relationships>
</file>

<file path=ppt/slides/_rels/slide44.xml.rels>&#65279;<?xml version="1.0" encoding="utf-8" standalone="yes"?><Relationships xmlns="http://schemas.openxmlformats.org/package/2006/relationships"><Relationship Id="rId1" Type="http://schemas.openxmlformats.org/officeDocument/2006/relationships/slideLayout" Target="../slideLayouts/slideLayout61.xml" /><Relationship Id="rId2" Type="http://schemas.openxmlformats.org/officeDocument/2006/relationships/image" Target="../media/image4.jpeg" /></Relationships>
</file>

<file path=ppt/slides/_rels/slide45.xml.rels>&#65279;<?xml version="1.0" encoding="utf-8" standalone="yes"?><Relationships xmlns="http://schemas.openxmlformats.org/package/2006/relationships"><Relationship Id="rId1" Type="http://schemas.openxmlformats.org/officeDocument/2006/relationships/slideLayout" Target="../slideLayouts/slideLayout61.xml" /><Relationship Id="rId2" Type="http://schemas.openxmlformats.org/officeDocument/2006/relationships/image" Target="../media/image4.jpeg" /></Relationships>
</file>

<file path=ppt/slides/_rels/slide46.xml.rels>&#65279;<?xml version="1.0" encoding="utf-8" standalone="yes"?><Relationships xmlns="http://schemas.openxmlformats.org/package/2006/relationships"><Relationship Id="rId1" Type="http://schemas.openxmlformats.org/officeDocument/2006/relationships/slideLayout" Target="../slideLayouts/slideLayout61.xml" /><Relationship Id="rId2" Type="http://schemas.openxmlformats.org/officeDocument/2006/relationships/image" Target="../media/image4.jpeg" /></Relationships>
</file>

<file path=ppt/slides/_rels/slide47.xml.rels>&#65279;<?xml version="1.0" encoding="utf-8" standalone="yes"?><Relationships xmlns="http://schemas.openxmlformats.org/package/2006/relationships"><Relationship Id="rId1" Type="http://schemas.openxmlformats.org/officeDocument/2006/relationships/slideLayout" Target="../slideLayouts/slideLayout61.xml" /><Relationship Id="rId2" Type="http://schemas.openxmlformats.org/officeDocument/2006/relationships/image" Target="../media/image4.jpeg" /></Relationships>
</file>

<file path=ppt/slides/_rels/slide48.xml.rels>&#65279;<?xml version="1.0" encoding="utf-8" standalone="yes"?><Relationships xmlns="http://schemas.openxmlformats.org/package/2006/relationships"><Relationship Id="rId1" Type="http://schemas.openxmlformats.org/officeDocument/2006/relationships/slideLayout" Target="../slideLayouts/slideLayout61.xml" /><Relationship Id="rId2" Type="http://schemas.openxmlformats.org/officeDocument/2006/relationships/image" Target="../media/image4.jpeg" /></Relationships>
</file>

<file path=ppt/slides/_rels/slide49.xml.rels>&#65279;<?xml version="1.0" encoding="utf-8" standalone="yes"?><Relationships xmlns="http://schemas.openxmlformats.org/package/2006/relationships"><Relationship Id="rId1" Type="http://schemas.openxmlformats.org/officeDocument/2006/relationships/slideLayout" Target="../slideLayouts/slideLayout61.xml" /><Relationship Id="rId2" Type="http://schemas.openxmlformats.org/officeDocument/2006/relationships/image" Target="../media/image4.jpeg" /></Relationships>
</file>

<file path=ppt/slides/_rels/slide50.xml.rels>&#65279;<?xml version="1.0" encoding="utf-8" standalone="yes"?><Relationships xmlns="http://schemas.openxmlformats.org/package/2006/relationships"><Relationship Id="rId1" Type="http://schemas.openxmlformats.org/officeDocument/2006/relationships/slideLayout" Target="../slideLayouts/slideLayout61.xml" /><Relationship Id="rId2" Type="http://schemas.openxmlformats.org/officeDocument/2006/relationships/image" Target="../media/image4.jpeg" /></Relationships>
</file>

<file path=ppt/slides/_rels/slide51.xml.rels>&#65279;<?xml version="1.0" encoding="utf-8" standalone="yes"?><Relationships xmlns="http://schemas.openxmlformats.org/package/2006/relationships"><Relationship Id="rId1" Type="http://schemas.openxmlformats.org/officeDocument/2006/relationships/slideLayout" Target="../slideLayouts/slideLayout61.xml" /><Relationship Id="rId2" Type="http://schemas.openxmlformats.org/officeDocument/2006/relationships/image" Target="../media/image4.jpeg" /></Relationships>
</file>

<file path=ppt/slides/_rels/slide52.xml.rels>&#65279;<?xml version="1.0" encoding="utf-8" standalone="yes"?><Relationships xmlns="http://schemas.openxmlformats.org/package/2006/relationships"><Relationship Id="rId1" Type="http://schemas.openxmlformats.org/officeDocument/2006/relationships/slideLayout" Target="../slideLayouts/slideLayout61.xml" /><Relationship Id="rId2" Type="http://schemas.openxmlformats.org/officeDocument/2006/relationships/image" Target="../media/image4.jpeg" /></Relationships>
</file>

<file path=ppt/slides/_rels/slide5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Tree>
    <p:extLst>
      <p:ext uri="{BB962C8B-B14F-4D97-AF65-F5344CB8AC3E}">
        <p14:creationId val="2248706395"/>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ctrTitle"/>
          </p:nvPr>
        </p:nvSpPr>
        <p:spPr/>
        <p:txBody>
          <a:bodyPr/>
          <a:lstStyle/>
          <a:p>
            <a:r>
              <a:rPr lang="en-US" sz="6000" b="1">
                <a:solidFill>
                  <a:srgbClr val="FF0000"/>
                </a:solidFill>
                <a:latin typeface="Times New Roman" panose="02020603050405020304" pitchFamily="18" charset="0"/>
                <a:cs typeface="Times New Roman" panose="02020603050405020304" pitchFamily="18" charset="0"/>
              </a:rPr>
              <a:t>Loài người ơi</a:t>
            </a:r>
            <a:endParaRPr lang="en-US" sz="6000" b="1">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val="2111022890"/>
      </p:ext>
    </p:ext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575567" cy="7109717"/>
          </a:xfrm>
          <a:prstGeom prst="rect">
            <a:avLst/>
          </a:prstGeom>
        </p:spPr>
      </p:pic>
      <p:sp>
        <p:nvSpPr>
          <p:cNvPr id="4" name="Rectangle 3"/>
          <p:cNvSpPr/>
          <p:nvPr/>
        </p:nvSpPr>
        <p:spPr>
          <a:xfrm>
            <a:off x="605135" y="378823"/>
            <a:ext cx="11412694" cy="655564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8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ĐK: </a:t>
            </a:r>
            <a:r>
              <a:rPr kumimoji="0" lang="vi-VN" sz="58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Loài người ơi tới Belem kính thờ Ngôi Hai Chúa cao sang, Người sinh xuống cứu muôn dân đang lầm than. Nào Sion hãy ca lên nhịp nhàng tung hô, Chúa vinh quang, vì yêu thương đã sinh ra trong cảnh âm thầm.</a:t>
            </a:r>
            <a:endParaRPr kumimoji="0" lang="vi-VN" sz="58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val="2490943187"/>
      </p:ext>
    </p:ext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1A7673A6-AB35-BF68-43ED-C2727430C635}"/>
            </a:ext>
          </a:extLst>
        </p:cNvPr>
        <p:cNvGrpSpPr/>
        <p:nvPr/>
      </p:nvGrpSpPr>
      <p:grpSpPr>
        <a:xfrm>
          <a:off x="0" y="0"/>
          <a:ext cx="0" cy="0"/>
        </a:xfrm>
      </p:grpSpPr>
      <p:sp>
        <p:nvSpPr>
          <p:cNvPr id="2" name="Title 1">
            <a:extLst>
              <a:ext uri="{FF2B5EF4-FFF2-40B4-BE49-F238E27FC236}">
                <a16:creationId xmlns:a16="http://schemas.microsoft.com/office/drawing/2014/main" id="{89FC5822-13E2-D41D-68DD-75041DAA1733}"/>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D321F2C6-F35B-CA4D-32BC-4231BBAB97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575567" cy="7109717"/>
          </a:xfrm>
          <a:prstGeom prst="rect">
            <a:avLst/>
          </a:prstGeom>
        </p:spPr>
      </p:pic>
      <p:sp>
        <p:nvSpPr>
          <p:cNvPr id="4" name="Rectangle 3">
            <a:extLst>
              <a:ext uri="{FF2B5EF4-FFF2-40B4-BE49-F238E27FC236}">
                <a16:creationId xmlns:a16="http://schemas.microsoft.com/office/drawing/2014/main" id="{CF22B2F7-75D1-0324-AE66-799B0B7A165F}"/>
              </a:ext>
            </a:extLst>
          </p:cNvPr>
          <p:cNvSpPr/>
          <p:nvPr/>
        </p:nvSpPr>
        <p:spPr>
          <a:xfrm>
            <a:off x="605135" y="378823"/>
            <a:ext cx="11412694" cy="655564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8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1. </a:t>
            </a:r>
            <a:r>
              <a:rPr kumimoji="0" lang="vi-VN" sz="58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Belem năm ấy ánh sao chiếu soi giữa trời mùa đông. Vang trong tuyết sương bao nhiêu đàn ca dâng lên du dương. Bên trong hang đá khó khăn thấp hèn giữa trời đầy sương. Ngôi Hai giáng sinh làm người chuộc tội vì lòng xót thương.</a:t>
            </a:r>
            <a:endParaRPr kumimoji="0" lang="vi-VN" sz="58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val="47076287"/>
      </p:ext>
    </p:extLst>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CF77808C-ECF0-022B-C605-1DE50E762983}"/>
            </a:ext>
          </a:extLst>
        </p:cNvPr>
        <p:cNvGrpSpPr/>
        <p:nvPr/>
      </p:nvGrpSpPr>
      <p:grpSpPr>
        <a:xfrm>
          <a:off x="0" y="0"/>
          <a:ext cx="0" cy="0"/>
        </a:xfrm>
      </p:grpSpPr>
      <p:sp>
        <p:nvSpPr>
          <p:cNvPr id="2" name="Title 1">
            <a:extLst>
              <a:ext uri="{FF2B5EF4-FFF2-40B4-BE49-F238E27FC236}">
                <a16:creationId xmlns:a16="http://schemas.microsoft.com/office/drawing/2014/main" id="{D253F557-B971-99DA-2B6C-71937792062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2BEBC99B-E080-E228-FFC3-66EAB9E195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575567" cy="7109717"/>
          </a:xfrm>
          <a:prstGeom prst="rect">
            <a:avLst/>
          </a:prstGeom>
        </p:spPr>
      </p:pic>
      <p:sp>
        <p:nvSpPr>
          <p:cNvPr id="4" name="Rectangle 3">
            <a:extLst>
              <a:ext uri="{FF2B5EF4-FFF2-40B4-BE49-F238E27FC236}">
                <a16:creationId xmlns:a16="http://schemas.microsoft.com/office/drawing/2014/main" id="{4C3D5E6E-3062-557F-47E2-87EFFBCB40E4}"/>
              </a:ext>
            </a:extLst>
          </p:cNvPr>
          <p:cNvSpPr/>
          <p:nvPr/>
        </p:nvSpPr>
        <p:spPr>
          <a:xfrm>
            <a:off x="605135" y="378823"/>
            <a:ext cx="11412694" cy="655564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8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ĐK: </a:t>
            </a:r>
            <a:r>
              <a:rPr kumimoji="0" lang="vi-VN" sz="58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Loài người ơi tới Belem kính thờ Ngôi Hai Chúa cao sang, Người sinh xuống cứu muôn dân đang lầm than. Nào Sion hãy ca lên nhịp nhàng tung hô, Chúa vinh quang, vì yêu thương đã sinh ra trong cảnh âm thầm.</a:t>
            </a:r>
            <a:endParaRPr kumimoji="0" lang="vi-VN" sz="58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val="2316531990"/>
      </p:ext>
    </p:extLst>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437F1F1B-F3E1-D9FC-D715-210F3FE359CC}"/>
            </a:ext>
          </a:extLst>
        </p:cNvPr>
        <p:cNvGrpSpPr/>
        <p:nvPr/>
      </p:nvGrpSpPr>
      <p:grpSpPr>
        <a:xfrm>
          <a:off x="0" y="0"/>
          <a:ext cx="0" cy="0"/>
        </a:xfrm>
      </p:grpSpPr>
      <p:sp>
        <p:nvSpPr>
          <p:cNvPr id="2" name="Title 1">
            <a:extLst>
              <a:ext uri="{FF2B5EF4-FFF2-40B4-BE49-F238E27FC236}">
                <a16:creationId xmlns:a16="http://schemas.microsoft.com/office/drawing/2014/main" id="{3B4916AF-DE0F-087F-B36B-EE911314B318}"/>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257A976C-DB57-9430-44AE-8BC6753FD1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575567" cy="7109717"/>
          </a:xfrm>
          <a:prstGeom prst="rect">
            <a:avLst/>
          </a:prstGeom>
        </p:spPr>
      </p:pic>
      <p:sp>
        <p:nvSpPr>
          <p:cNvPr id="4" name="Rectangle 3">
            <a:extLst>
              <a:ext uri="{FF2B5EF4-FFF2-40B4-BE49-F238E27FC236}">
                <a16:creationId xmlns:a16="http://schemas.microsoft.com/office/drawing/2014/main" id="{062F3278-EC63-8538-DADD-8C5D5D0EFF5D}"/>
              </a:ext>
            </a:extLst>
          </p:cNvPr>
          <p:cNvSpPr/>
          <p:nvPr/>
        </p:nvSpPr>
        <p:spPr>
          <a:xfrm>
            <a:off x="605135" y="378823"/>
            <a:ext cx="11412694" cy="6124754"/>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6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2. </a:t>
            </a:r>
            <a:r>
              <a:rPr kumimoji="0" lang="vi-VN" sz="56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Ta theo sao sáng dẫn đưa soi đường khác chi bình minh. Vui theo tiếng ca thiên thần hòa vang nhịp nhàng uy linh. Ta mau mau tới kính dâng tôn thờ cất cao lời kinh, noi theo tấm gương khiêm nhường nghèo hèn và luôn khiết trinh</a:t>
            </a:r>
            <a:endParaRPr kumimoji="0" lang="vi-VN" sz="56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val="2456680267"/>
      </p:ext>
    </p:extLst>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FC98A6CC-3642-951F-DA9B-A954735F12C4}"/>
            </a:ext>
          </a:extLst>
        </p:cNvPr>
        <p:cNvGrpSpPr/>
        <p:nvPr/>
      </p:nvGrpSpPr>
      <p:grpSpPr>
        <a:xfrm>
          <a:off x="0" y="0"/>
          <a:ext cx="0" cy="0"/>
        </a:xfrm>
      </p:grpSpPr>
      <p:sp>
        <p:nvSpPr>
          <p:cNvPr id="2" name="Title 1">
            <a:extLst>
              <a:ext uri="{FF2B5EF4-FFF2-40B4-BE49-F238E27FC236}">
                <a16:creationId xmlns:a16="http://schemas.microsoft.com/office/drawing/2014/main" id="{7BFF1E18-7024-D745-1BDA-A1AC03E2878A}"/>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A82801E-13B7-60E0-67EE-0E458F4997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575567" cy="7109717"/>
          </a:xfrm>
          <a:prstGeom prst="rect">
            <a:avLst/>
          </a:prstGeom>
        </p:spPr>
      </p:pic>
      <p:sp>
        <p:nvSpPr>
          <p:cNvPr id="4" name="Rectangle 3">
            <a:extLst>
              <a:ext uri="{FF2B5EF4-FFF2-40B4-BE49-F238E27FC236}">
                <a16:creationId xmlns:a16="http://schemas.microsoft.com/office/drawing/2014/main" id="{A910CB68-9F5A-07AF-E077-939A6490774C}"/>
              </a:ext>
            </a:extLst>
          </p:cNvPr>
          <p:cNvSpPr/>
          <p:nvPr/>
        </p:nvSpPr>
        <p:spPr>
          <a:xfrm>
            <a:off x="605135" y="378823"/>
            <a:ext cx="11412694" cy="655564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8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ĐK: </a:t>
            </a:r>
            <a:r>
              <a:rPr kumimoji="0" lang="vi-VN" sz="58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Loài người ơi tới Belem kính thờ Ngôi Hai Chúa cao sang, Người sinh xuống cứu muôn dân đang lầm than. Nào Sion hãy ca lên nhịp nhàng tung hô, Chúa vinh quang, vì yêu thương đã sinh ra trong cảnh âm thầm.</a:t>
            </a:r>
            <a:endParaRPr kumimoji="0" lang="vi-VN" sz="58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val="2779724619"/>
      </p:ext>
    </p:extLst>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Tree>
    <p:extLst>
      <p:ext uri="{BB962C8B-B14F-4D97-AF65-F5344CB8AC3E}">
        <p14:creationId val="2710718881"/>
      </p:ext>
    </p:extLst>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ctrTitle"/>
          </p:nvPr>
        </p:nvSpPr>
        <p:spPr/>
        <p:txBody>
          <a:bodyPr/>
          <a:lstStyle/>
          <a:p>
            <a:r>
              <a:rPr lang="vi-VN" sz="6000" b="1" smtClean="0">
                <a:solidFill>
                  <a:srgbClr val="FF0000"/>
                </a:solidFill>
                <a:latin typeface="Times New Roman" panose="02020603050405020304" pitchFamily="18" charset="0"/>
                <a:cs typeface="Times New Roman" panose="02020603050405020304" pitchFamily="18" charset="0"/>
              </a:rPr>
              <a:t>Đáp ca</a:t>
            </a:r>
            <a:endParaRPr lang="en-US" sz="6000" b="1">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val="1888905033"/>
      </p:ext>
    </p:extLst>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FC98A6CC-3642-951F-DA9B-A954735F12C4}"/>
            </a:ext>
          </a:extLst>
        </p:cNvPr>
        <p:cNvGrpSpPr/>
        <p:nvPr/>
      </p:nvGrpSpPr>
      <p:grpSpPr>
        <a:xfrm>
          <a:off x="0" y="0"/>
          <a:ext cx="0" cy="0"/>
        </a:xfrm>
      </p:grpSpPr>
      <p:sp>
        <p:nvSpPr>
          <p:cNvPr id="2" name="Title 1">
            <a:extLst>
              <a:ext uri="{FF2B5EF4-FFF2-40B4-BE49-F238E27FC236}">
                <a16:creationId xmlns:a16="http://schemas.microsoft.com/office/drawing/2014/main" id="{7BFF1E18-7024-D745-1BDA-A1AC03E2878A}"/>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A82801E-13B7-60E0-67EE-0E458F4997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452" y="0"/>
            <a:ext cx="12192000" cy="7109717"/>
          </a:xfrm>
          <a:prstGeom prst="rect">
            <a:avLst/>
          </a:prstGeom>
        </p:spPr>
      </p:pic>
      <p:sp>
        <p:nvSpPr>
          <p:cNvPr id="5" name="TextBox 4"/>
          <p:cNvSpPr txBox="1"/>
          <p:nvPr/>
        </p:nvSpPr>
        <p:spPr>
          <a:xfrm>
            <a:off x="1192696" y="1074946"/>
            <a:ext cx="10058400" cy="4154984"/>
          </a:xfrm>
          <a:prstGeom prst="rect">
            <a:avLst/>
          </a:prstGeom>
          <a:noFill/>
        </p:spPr>
        <p:txBody>
          <a:bodyPr wrap="square" rtlCol="0">
            <a:spAutoFit/>
          </a:bodyPr>
          <a:lstStyle/>
          <a:p>
            <a:pPr algn="just"/>
            <a:r>
              <a:rPr lang="vi-VN" sz="6600" smtClean="0"/>
              <a:t>Muôn dân khắp trên địa cầu đã nhìn thấy ơn cứu độ của Thiên Chúa chúng ta.</a:t>
            </a:r>
            <a:endParaRPr lang="en-US" sz="6600">
              <a:latin typeface=".Vn3DH" panose="020b7200000000000000" pitchFamily="34" charset="0"/>
            </a:endParaRPr>
          </a:p>
        </p:txBody>
      </p:sp>
    </p:spTree>
    <p:extLst>
      <p:ext uri="{BB962C8B-B14F-4D97-AF65-F5344CB8AC3E}">
        <p14:creationId val="3967943763"/>
      </p:ext>
    </p:extLst>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Tree>
    <p:extLst>
      <p:ext uri="{BB962C8B-B14F-4D97-AF65-F5344CB8AC3E}">
        <p14:creationId val="1017578387"/>
      </p:ext>
    </p:extLst>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ctrTitle"/>
          </p:nvPr>
        </p:nvSpPr>
        <p:spPr/>
        <p:txBody>
          <a:bodyPr/>
          <a:lstStyle/>
          <a:p>
            <a:r>
              <a:rPr lang="vi-VN" sz="6000" b="1" smtClean="0">
                <a:solidFill>
                  <a:srgbClr val="FF0000"/>
                </a:solidFill>
                <a:latin typeface="Times New Roman" panose="02020603050405020304" pitchFamily="18" charset="0"/>
                <a:cs typeface="Times New Roman" panose="02020603050405020304" pitchFamily="18" charset="0"/>
              </a:rPr>
              <a:t>alleluia</a:t>
            </a:r>
            <a:endParaRPr lang="en-US" sz="6000" b="1">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val="4193364894"/>
      </p:ext>
    </p:extLst>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FC98A6CC-3642-951F-DA9B-A954735F12C4}"/>
            </a:ext>
          </a:extLst>
        </p:cNvPr>
        <p:cNvGrpSpPr/>
        <p:nvPr/>
      </p:nvGrpSpPr>
      <p:grpSpPr>
        <a:xfrm>
          <a:off x="0" y="0"/>
          <a:ext cx="0" cy="0"/>
        </a:xfrm>
      </p:grpSpPr>
      <p:sp>
        <p:nvSpPr>
          <p:cNvPr id="2" name="Title 1">
            <a:extLst>
              <a:ext uri="{FF2B5EF4-FFF2-40B4-BE49-F238E27FC236}">
                <a16:creationId xmlns:a16="http://schemas.microsoft.com/office/drawing/2014/main" id="{7BFF1E18-7024-D745-1BDA-A1AC03E2878A}"/>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A82801E-13B7-60E0-67EE-0E458F4997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575567" cy="7109717"/>
          </a:xfrm>
          <a:prstGeom prst="rect">
            <a:avLst/>
          </a:prstGeom>
        </p:spPr>
      </p:pic>
      <p:sp>
        <p:nvSpPr>
          <p:cNvPr id="4" name="Rectangle 3">
            <a:extLst>
              <a:ext uri="{FF2B5EF4-FFF2-40B4-BE49-F238E27FC236}">
                <a16:creationId xmlns:a16="http://schemas.microsoft.com/office/drawing/2014/main" id="{A910CB68-9F5A-07AF-E077-939A6490774C}"/>
              </a:ext>
            </a:extLst>
          </p:cNvPr>
          <p:cNvSpPr/>
          <p:nvPr/>
        </p:nvSpPr>
        <p:spPr>
          <a:xfrm>
            <a:off x="605135" y="378823"/>
            <a:ext cx="11412694" cy="4555093"/>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endParaRPr lang="vi-VN" sz="5800" b="1" smtClean="0">
              <a:solidFill>
                <a:prstClr val="black"/>
              </a:solidFill>
              <a:latin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0000"/>
              </a:lnSpc>
              <a:spcBef>
                <a:spcPct val="0"/>
              </a:spcBef>
              <a:spcAft>
                <a:spcPct val="0"/>
              </a:spcAft>
              <a:buClrTx/>
              <a:buSzTx/>
              <a:buFontTx/>
              <a:buNone/>
              <a:defRPr/>
            </a:pPr>
            <a:r>
              <a:rPr lang="vi-VN" sz="5800" b="1" smtClean="0">
                <a:solidFill>
                  <a:prstClr val="black"/>
                </a:solidFill>
                <a:latin typeface="Times New Roman" panose="02020603050405020304" pitchFamily="18" charset="0"/>
                <a:cs typeface="Times New Roman" panose="02020603050405020304" pitchFamily="18" charset="0"/>
              </a:rPr>
              <a:t>Ngày Thánh đã dọi ánh sáng trên chúng ta, hỡi muôn dân hãy đến thờ lạy Chúa. Vì hôm nay ánh sáng chan hòa đã tỏa xuống trên địa cầu.</a:t>
            </a:r>
            <a:endParaRPr kumimoji="0" lang="vi-VN" sz="58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val="523995493"/>
      </p:ext>
    </p:extLst>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Tree>
    <p:extLst>
      <p:ext uri="{BB962C8B-B14F-4D97-AF65-F5344CB8AC3E}">
        <p14:creationId val="3820472152"/>
      </p:ext>
    </p:extLst>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ctrTitle"/>
          </p:nvPr>
        </p:nvSpPr>
        <p:spPr/>
        <p:txBody>
          <a:bodyPr/>
          <a:lstStyle/>
          <a:p>
            <a:r>
              <a:rPr lang="en-US" sz="6000" b="1" smtClean="0">
                <a:solidFill>
                  <a:srgbClr val="FF0000"/>
                </a:solidFill>
                <a:latin typeface="Arial" panose="020b0604020202020204" pitchFamily="34" charset="0"/>
                <a:cs typeface="Arial" panose="020b0604020202020204" pitchFamily="34" charset="0"/>
              </a:rPr>
              <a:t>DÂNG CHÚA ĐÊM NAY</a:t>
            </a:r>
            <a:endParaRPr lang="en-US" sz="6000"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val="608129630"/>
      </p:ext>
    </p:extLst>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4873" y="642594"/>
            <a:ext cx="11342254" cy="5447645"/>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58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58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800" b="1" i="0" u="none" strike="noStrike" kern="1200" cap="none" spc="0" normalizeH="0" baseline="0" noProof="0">
                <a:ln>
                  <a:noFill/>
                </a:ln>
                <a:solidFill>
                  <a:srgbClr val="333333"/>
                </a:solidFill>
                <a:effectLst/>
                <a:uLnTx/>
                <a:uFillTx/>
                <a:latin typeface="Verdana" panose="020b0604030504040204" pitchFamily="34" charset="0"/>
                <a:ea typeface="+mn-ea"/>
                <a:cs typeface="Arial" panose="020b0604020202020204" pitchFamily="34" charset="0"/>
              </a:rPr>
              <a:t>Con mở bàn tay dâng Chúa đêm nay. Chút sương đọng trên máng cỏ đọa đày, chút gió trong ngày tình yêu ngự đến, chút lời nỉ non tiếng Mẹ ru say.</a:t>
            </a:r>
            <a:endParaRPr kumimoji="0" lang="vi-VN" sz="5800" b="1" i="0" u="none" strike="noStrike" kern="1200" cap="none" spc="0" normalizeH="0" baseline="0" noProof="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val="226393751"/>
      </p:ext>
    </p:extLst>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4873" y="642594"/>
            <a:ext cx="11342254" cy="5447645"/>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58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58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800" b="1" i="0" u="none" strike="noStrike" kern="1200" cap="none" spc="0" normalizeH="0" baseline="0" noProof="0" smtClean="0">
                <a:ln>
                  <a:noFill/>
                </a:ln>
                <a:solidFill>
                  <a:srgbClr val="333333"/>
                </a:solidFill>
                <a:effectLst/>
                <a:uLnTx/>
                <a:uFillTx/>
                <a:latin typeface="Verdana" panose="020b0604030504040204" pitchFamily="34" charset="0"/>
                <a:ea typeface="+mn-ea"/>
                <a:cs typeface="Arial" panose="020b0604020202020204" pitchFamily="34" charset="0"/>
              </a:rPr>
              <a:t>Dâng gió sương mùa đông, dâng hoa mùa xuân nồng. Một đời là bao mùa sống. Xin Chúa trên trời cao đêm nay vào cõi đời, đổ tràn ân phúc cho người.</a:t>
            </a:r>
            <a:endParaRPr kumimoji="0" lang="vi-VN" sz="5800" b="1" i="0" u="none" strike="noStrike" kern="1200" cap="none" spc="0" normalizeH="0" baseline="0" noProof="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val="1158248221"/>
      </p:ext>
    </p:extLst>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4873" y="642594"/>
            <a:ext cx="11342254" cy="5447645"/>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58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2</a:t>
            </a:r>
            <a:r>
              <a:rPr kumimoji="0" lang="vi-VN" sz="58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800" b="1" i="0" u="none" strike="noStrike" kern="1200" cap="none" spc="0" normalizeH="0" baseline="0" noProof="0" smtClean="0">
                <a:ln>
                  <a:noFill/>
                </a:ln>
                <a:solidFill>
                  <a:srgbClr val="333333"/>
                </a:solidFill>
                <a:effectLst/>
                <a:uLnTx/>
                <a:uFillTx/>
                <a:latin typeface="Verdana" panose="020b0604030504040204" pitchFamily="34" charset="0"/>
                <a:ea typeface="+mn-ea"/>
                <a:cs typeface="Arial" panose="020b0604020202020204" pitchFamily="34" charset="0"/>
              </a:rPr>
              <a:t>Con gửi hồn theo sương khói đêm vui, tiến dâng lời kinh bé nhỏ một đời. Xin ơn của trời dìu đưa ngày tháng, chút tình mùa đông sẽ nở xuân tươi.</a:t>
            </a:r>
            <a:endParaRPr kumimoji="0" lang="vi-VN" sz="5800" b="1" i="0" u="none" strike="noStrike" kern="1200" cap="none" spc="0" normalizeH="0" baseline="0" noProof="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val="2473419180"/>
      </p:ext>
    </p:extLst>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4873" y="642594"/>
            <a:ext cx="11342254" cy="5447645"/>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58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58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800" b="1" i="0" u="none" strike="noStrike" kern="1200" cap="none" spc="0" normalizeH="0" baseline="0" noProof="0" smtClean="0">
                <a:ln>
                  <a:noFill/>
                </a:ln>
                <a:solidFill>
                  <a:srgbClr val="333333"/>
                </a:solidFill>
                <a:effectLst/>
                <a:uLnTx/>
                <a:uFillTx/>
                <a:latin typeface="Verdana" panose="020b0604030504040204" pitchFamily="34" charset="0"/>
                <a:ea typeface="+mn-ea"/>
                <a:cs typeface="Arial" panose="020b0604020202020204" pitchFamily="34" charset="0"/>
              </a:rPr>
              <a:t>Dâng gió sương mùa đông, dâng hoa mùa xuân nồng. Một đời là bao mùa sống. Xin Chúa trên trời cao đêm nay vào cõi đời, đổ tràn ân phúc cho người.</a:t>
            </a:r>
            <a:endParaRPr kumimoji="0" lang="vi-VN" sz="5800" b="1" i="0" u="none" strike="noStrike" kern="1200" cap="none" spc="0" normalizeH="0" baseline="0" noProof="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val="1464474778"/>
      </p:ext>
    </p:extLst>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Tree>
    <p:extLst>
      <p:ext uri="{BB962C8B-B14F-4D97-AF65-F5344CB8AC3E}">
        <p14:creationId val="285273998"/>
      </p:ext>
    </p:extLst>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ctrTitle"/>
          </p:nvPr>
        </p:nvSpPr>
        <p:spPr/>
        <p:txBody>
          <a:bodyPr/>
          <a:lstStyle/>
          <a:p>
            <a:r>
              <a:rPr lang="en-US" sz="6000" b="1">
                <a:solidFill>
                  <a:srgbClr val="FF0000"/>
                </a:solidFill>
                <a:latin typeface="Arial" panose="020b0604020202020204" pitchFamily="34" charset="0"/>
                <a:cs typeface="Arial" panose="020b0604020202020204" pitchFamily="34" charset="0"/>
              </a:rPr>
              <a:t>Noel về</a:t>
            </a:r>
            <a:endParaRPr lang="en-US"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val="3349293905"/>
      </p:ext>
    </p:extLst>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37837336-E0D0-61E1-07D5-CA5D088CE38E}"/>
            </a:ext>
          </a:extLst>
        </p:cNvPr>
        <p:cNvGrpSpPr/>
        <p:nvPr/>
      </p:nvGrpSpPr>
      <p:grpSpPr>
        <a:xfrm>
          <a:off x="0" y="0"/>
          <a:ext cx="0" cy="0"/>
        </a:xfrm>
      </p:grpSpPr>
      <p:sp>
        <p:nvSpPr>
          <p:cNvPr id="2" name="Title 1">
            <a:extLst>
              <a:ext uri="{FF2B5EF4-FFF2-40B4-BE49-F238E27FC236}">
                <a16:creationId xmlns:a16="http://schemas.microsoft.com/office/drawing/2014/main" id="{060DEC83-7314-836D-3A9F-DD5F5422991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A614179-73F8-D624-C3C0-8FFFF7CE2D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860F67D3-85AA-D5F7-54DC-FCE8886F8C12}"/>
              </a:ext>
            </a:extLst>
          </p:cNvPr>
          <p:cNvSpPr/>
          <p:nvPr/>
        </p:nvSpPr>
        <p:spPr>
          <a:xfrm>
            <a:off x="511964" y="421188"/>
            <a:ext cx="11168072" cy="5478423"/>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No-el về No-el về, nhạc yêu thương vang réo rắt trời mơ. No-el về No-el về vạn ý thơ vamg lên khắp trần ai. No-el về No-el về nguồn bình an dào dạt trên dương thế. Chúa xuống trần đem ơn lành niềm ước mơ muôn dân đang đợi trông.</a:t>
            </a:r>
            <a:endParaRPr kumimoji="0" lang="vi-VN" sz="5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val="1131008678"/>
      </p:ext>
    </p:extLst>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F94554CA-2704-0E7E-C5B7-FE271D0B8493}"/>
            </a:ext>
          </a:extLst>
        </p:cNvPr>
        <p:cNvGrpSpPr/>
        <p:nvPr/>
      </p:nvGrpSpPr>
      <p:grpSpPr>
        <a:xfrm>
          <a:off x="0" y="0"/>
          <a:ext cx="0" cy="0"/>
        </a:xfrm>
      </p:grpSpPr>
      <p:sp>
        <p:nvSpPr>
          <p:cNvPr id="2" name="Title 1">
            <a:extLst>
              <a:ext uri="{FF2B5EF4-FFF2-40B4-BE49-F238E27FC236}">
                <a16:creationId xmlns:a16="http://schemas.microsoft.com/office/drawing/2014/main" id="{620F79F3-F066-F3D5-0936-11DF5BA9DE54}"/>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2D93291E-8F3E-00B1-5DA2-2AB51E9995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F04C8CC8-A791-2A23-76B3-2AAFECDFC2AF}"/>
              </a:ext>
            </a:extLst>
          </p:cNvPr>
          <p:cNvSpPr/>
          <p:nvPr/>
        </p:nvSpPr>
        <p:spPr>
          <a:xfrm>
            <a:off x="511964" y="421188"/>
            <a:ext cx="11168072" cy="3477875"/>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Nào cùng hát lên bài ca, mừng giáng sinh trong đêm say hồng ân, Ôi yêu thương tràn lan Chúa đến trong trần gian.</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val="38761387"/>
      </p:ext>
    </p:extLst>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75A5B5A2-AE78-F451-2955-0B203AAF725E}"/>
            </a:ext>
          </a:extLst>
        </p:cNvPr>
        <p:cNvGrpSpPr/>
        <p:nvPr/>
      </p:nvGrpSpPr>
      <p:grpSpPr>
        <a:xfrm>
          <a:off x="0" y="0"/>
          <a:ext cx="0" cy="0"/>
        </a:xfrm>
      </p:grpSpPr>
      <p:sp>
        <p:nvSpPr>
          <p:cNvPr id="2" name="Title 1">
            <a:extLst>
              <a:ext uri="{FF2B5EF4-FFF2-40B4-BE49-F238E27FC236}">
                <a16:creationId xmlns:a16="http://schemas.microsoft.com/office/drawing/2014/main" id="{D6F8A4E9-4BF1-ECBC-F2E4-242EE4A98BF6}"/>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D9272FC8-284A-67AD-2493-317ABD8274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534DBCDE-964D-C297-CBFB-69F1914D9050}"/>
              </a:ext>
            </a:extLst>
          </p:cNvPr>
          <p:cNvSpPr/>
          <p:nvPr/>
        </p:nvSpPr>
        <p:spPr>
          <a:xfrm>
            <a:off x="511964" y="305068"/>
            <a:ext cx="11168072" cy="6247864"/>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Đêm an bình đêm hy vọng Người tặng ban cho nhân thế niềm tin. Chúa giáng trần ôi nhiệm mầu nào có ai hiểu được thấu tình sâu. Qua bao đời muôn con người hằng đợi trông nguồn tình yêu cứu thế. Nay con người đã thấy rồi này bé thơ chính Chúa đã tặng ban.</a:t>
            </a:r>
          </a:p>
        </p:txBody>
      </p:sp>
    </p:spTree>
    <p:extLst>
      <p:ext uri="{BB962C8B-B14F-4D97-AF65-F5344CB8AC3E}">
        <p14:creationId val="2055593445"/>
      </p:ext>
    </p:extLst>
  </p:cSld>
  <p:clrMapOvr>
    <a:masterClrMapping/>
  </p:clrMapOv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6F996310-A8F8-6CBC-2E9D-08100BBAD82F}"/>
            </a:ext>
          </a:extLst>
        </p:cNvPr>
        <p:cNvGrpSpPr/>
        <p:nvPr/>
      </p:nvGrpSpPr>
      <p:grpSpPr>
        <a:xfrm>
          <a:off x="0" y="0"/>
          <a:ext cx="0" cy="0"/>
        </a:xfrm>
      </p:grpSpPr>
      <p:sp>
        <p:nvSpPr>
          <p:cNvPr id="2" name="Title 1">
            <a:extLst>
              <a:ext uri="{FF2B5EF4-FFF2-40B4-BE49-F238E27FC236}">
                <a16:creationId xmlns:a16="http://schemas.microsoft.com/office/drawing/2014/main" id="{83BF09BE-7B03-7C49-395C-9E9DFA20A11F}"/>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39FC1CBF-7FD0-9124-4C7A-E1FA59ECEF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923808B7-2C24-5F86-D444-0420C88B4DE7}"/>
              </a:ext>
            </a:extLst>
          </p:cNvPr>
          <p:cNvSpPr/>
          <p:nvPr/>
        </p:nvSpPr>
        <p:spPr>
          <a:xfrm>
            <a:off x="511964" y="421188"/>
            <a:ext cx="11168072" cy="3477875"/>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Nào cùng hát lên bài ca, mừng giáng sinh trong đêm say hồng ân, Ôi yêu thương tràn lan Chúa đến trong trần gian.</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val="1716180351"/>
      </p:ext>
    </p:extLst>
  </p:cSld>
  <p:clrMapOvr>
    <a:masterClrMapping/>
  </p:clrMapOvr>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F8872E52-4227-15E2-C920-D6060D56F79A}"/>
            </a:ext>
          </a:extLst>
        </p:cNvPr>
        <p:cNvGrpSpPr/>
        <p:nvPr/>
      </p:nvGrpSpPr>
      <p:grpSpPr>
        <a:xfrm>
          <a:off x="0" y="0"/>
          <a:ext cx="0" cy="0"/>
        </a:xfrm>
      </p:grpSpPr>
      <p:sp>
        <p:nvSpPr>
          <p:cNvPr id="2" name="Title 1">
            <a:extLst>
              <a:ext uri="{FF2B5EF4-FFF2-40B4-BE49-F238E27FC236}">
                <a16:creationId xmlns:a16="http://schemas.microsoft.com/office/drawing/2014/main" id="{95A4815D-46CF-F106-6BFE-CBD56FF12C03}"/>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8C052442-65BD-7C4D-BE87-059652855C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5B8504CF-B96F-4FC6-76AB-B0E46DFDE6CA}"/>
              </a:ext>
            </a:extLst>
          </p:cNvPr>
          <p:cNvSpPr/>
          <p:nvPr/>
        </p:nvSpPr>
        <p:spPr>
          <a:xfrm>
            <a:off x="511964" y="305068"/>
            <a:ext cx="11168072" cy="6247864"/>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Say ân tình con nghiêng mình thờ lạy Chúa bên hang đá nhỏ xinh. Cho con hiểu giữ cảnh đời dù đổi thay luôn son sắt niềm tin. Xin soi đường như sao lạ dìu con đi về trời cao yêu dấu. Tri ân người đã xuống trần để dẫn con lên quê hương trường sinh.</a:t>
            </a:r>
          </a:p>
        </p:txBody>
      </p:sp>
    </p:spTree>
    <p:extLst>
      <p:ext uri="{BB962C8B-B14F-4D97-AF65-F5344CB8AC3E}">
        <p14:creationId val="2985160997"/>
      </p:ext>
    </p:extLst>
  </p:cSld>
  <p:clrMapOvr>
    <a:masterClrMapping/>
  </p:clrMapOvr>
  <p:transition/>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8C0A1A1B-8D43-59B2-7169-D6E035E3E33D}"/>
            </a:ext>
          </a:extLst>
        </p:cNvPr>
        <p:cNvGrpSpPr/>
        <p:nvPr/>
      </p:nvGrpSpPr>
      <p:grpSpPr>
        <a:xfrm>
          <a:off x="0" y="0"/>
          <a:ext cx="0" cy="0"/>
        </a:xfrm>
      </p:grpSpPr>
      <p:sp>
        <p:nvSpPr>
          <p:cNvPr id="2" name="Title 1">
            <a:extLst>
              <a:ext uri="{FF2B5EF4-FFF2-40B4-BE49-F238E27FC236}">
                <a16:creationId xmlns:a16="http://schemas.microsoft.com/office/drawing/2014/main" id="{AAB45903-4C7E-7FFB-3E19-C302BDB757B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53532186-C12C-6EC3-4072-61B80A28E4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E56EA93E-DD7A-CD9B-E6E1-DB9F966D095F}"/>
              </a:ext>
            </a:extLst>
          </p:cNvPr>
          <p:cNvSpPr/>
          <p:nvPr/>
        </p:nvSpPr>
        <p:spPr>
          <a:xfrm>
            <a:off x="511964" y="421188"/>
            <a:ext cx="11168072" cy="3477875"/>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Nào cùng hát lên bài ca, mừng giáng sinh trong đêm say hồng ân, Ôi yêu thương tràn lan Chúa đến trong trần gian.</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val="3229616672"/>
      </p:ext>
    </p:extLst>
  </p:cSld>
  <p:clrMapOvr>
    <a:masterClrMapping/>
  </p:clrMapOvr>
  <p:transition/>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Tree>
    <p:extLst>
      <p:ext uri="{BB962C8B-B14F-4D97-AF65-F5344CB8AC3E}">
        <p14:creationId val="3900838864"/>
      </p:ext>
    </p:extLst>
  </p:cSld>
  <p:clrMapOvr>
    <a:masterClrMapping/>
  </p:clrMapOvr>
  <p:transition/>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ctrTitle"/>
          </p:nvPr>
        </p:nvSpPr>
        <p:spPr/>
        <p:txBody>
          <a:bodyPr/>
          <a:lstStyle/>
          <a:p>
            <a:r>
              <a:rPr lang="en-US" sz="6000" b="1">
                <a:solidFill>
                  <a:srgbClr val="FF0000"/>
                </a:solidFill>
                <a:latin typeface="Arial" panose="020b0604020202020204" pitchFamily="34" charset="0"/>
                <a:cs typeface="Arial" panose="020b0604020202020204" pitchFamily="34" charset="0"/>
              </a:rPr>
              <a:t>Trời đêm Bêlem</a:t>
            </a:r>
            <a:endParaRPr lang="en-US"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val="1963410955"/>
      </p:ext>
    </p:extLst>
  </p:cSld>
  <p:clrMapOvr>
    <a:masterClrMapping/>
  </p:clrMapOvr>
  <p:transition/>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37837336-E0D0-61E1-07D5-CA5D088CE38E}"/>
            </a:ext>
          </a:extLst>
        </p:cNvPr>
        <p:cNvGrpSpPr/>
        <p:nvPr/>
      </p:nvGrpSpPr>
      <p:grpSpPr>
        <a:xfrm>
          <a:off x="0" y="0"/>
          <a:ext cx="0" cy="0"/>
        </a:xfrm>
      </p:grpSpPr>
      <p:sp>
        <p:nvSpPr>
          <p:cNvPr id="2" name="Title 1">
            <a:extLst>
              <a:ext uri="{FF2B5EF4-FFF2-40B4-BE49-F238E27FC236}">
                <a16:creationId xmlns:a16="http://schemas.microsoft.com/office/drawing/2014/main" id="{060DEC83-7314-836D-3A9F-DD5F5422991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A614179-73F8-D624-C3C0-8FFFF7CE2D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860F67D3-85AA-D5F7-54DC-FCE8886F8C12}"/>
              </a:ext>
            </a:extLst>
          </p:cNvPr>
          <p:cNvSpPr/>
          <p:nvPr/>
        </p:nvSpPr>
        <p:spPr>
          <a:xfrm>
            <a:off x="425027" y="393216"/>
            <a:ext cx="11314545" cy="5447645"/>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5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Bầu trời Bêlem đêm sáng huy hoàng, thần nhạc hoà vang trong gió nhịp nhàng. Ngợi mừng Ngôi Hai Chúa Con vì lòng yêu thương chúng nhân lìa ngai cao quý vinh sang. </a:t>
            </a:r>
            <a:endParaRPr kumimoji="0" lang="vi-VN" sz="58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val="3468812727"/>
      </p:ext>
    </p:extLst>
  </p:cSld>
  <p:clrMapOvr>
    <a:masterClrMapping/>
  </p:clrMapOvr>
  <p:transition/>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74786898-7F82-15D8-9B88-3F930E5E882A}"/>
            </a:ext>
          </a:extLst>
        </p:cNvPr>
        <p:cNvGrpSpPr/>
        <p:nvPr/>
      </p:nvGrpSpPr>
      <p:grpSpPr>
        <a:xfrm>
          <a:off x="0" y="0"/>
          <a:ext cx="0" cy="0"/>
        </a:xfrm>
      </p:grpSpPr>
      <p:sp>
        <p:nvSpPr>
          <p:cNvPr id="2" name="Title 1">
            <a:extLst>
              <a:ext uri="{FF2B5EF4-FFF2-40B4-BE49-F238E27FC236}">
                <a16:creationId xmlns:a16="http://schemas.microsoft.com/office/drawing/2014/main" id="{9E962953-AC4C-E9CB-C6CA-A54B52B29D0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AD301048-241C-FF01-6423-FD45B56606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42E9B16F-0527-D077-CBB4-1A99D8CAE7D3}"/>
              </a:ext>
            </a:extLst>
          </p:cNvPr>
          <p:cNvSpPr/>
          <p:nvPr/>
        </p:nvSpPr>
        <p:spPr>
          <a:xfrm>
            <a:off x="425027" y="393216"/>
            <a:ext cx="11314545" cy="5447645"/>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5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Bò lừa thở hơi sưởi ấm Ngôi Lời. Bần hàn sinh trong hang tối giữa trời. Mục đồng vây quanh xướng ca cảm tạ ơn Chúa thiết tha, đã quá yêu người thế trần.</a:t>
            </a:r>
            <a:endParaRPr kumimoji="0" lang="vi-VN" sz="58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val="3373934950"/>
      </p:ext>
    </p:extLst>
  </p:cSld>
  <p:clrMapOvr>
    <a:masterClrMapping/>
  </p:clrMapOvr>
  <p:transition/>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7BCAF66C-DC5B-74B0-FB8E-D176C3B69CCE}"/>
            </a:ext>
          </a:extLst>
        </p:cNvPr>
        <p:cNvGrpSpPr/>
        <p:nvPr/>
      </p:nvGrpSpPr>
      <p:grpSpPr>
        <a:xfrm>
          <a:off x="0" y="0"/>
          <a:ext cx="0" cy="0"/>
        </a:xfrm>
      </p:grpSpPr>
      <p:sp>
        <p:nvSpPr>
          <p:cNvPr id="2" name="Title 1">
            <a:extLst>
              <a:ext uri="{FF2B5EF4-FFF2-40B4-BE49-F238E27FC236}">
                <a16:creationId xmlns:a16="http://schemas.microsoft.com/office/drawing/2014/main" id="{3C3572D3-91AE-1B93-7C22-45028F0882C1}"/>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2A15CF50-AAFC-4B8A-E486-1B96B83F05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E4DD2312-71C4-E710-A88B-B9E5EC7D1CAF}"/>
              </a:ext>
            </a:extLst>
          </p:cNvPr>
          <p:cNvSpPr/>
          <p:nvPr/>
        </p:nvSpPr>
        <p:spPr>
          <a:xfrm>
            <a:off x="425027" y="393216"/>
            <a:ext cx="11314545" cy="5478423"/>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Vinh danh Chúa trên ngàn tầng trời mây. Ca vang khắp nơi ngàn đời không ngơi. Vì Người đã ban chính Con Một Người. Xin cho chúng con giàu lòng thiện tâm, ban cho chúng con tràn đầy hồng ân, một đời vui sống mãi trong bình an.</a:t>
            </a:r>
            <a:endParaRPr kumimoji="0" lang="vi-VN" sz="5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val="622395710"/>
      </p:ext>
    </p:extLst>
  </p:cSld>
  <p:clrMapOvr>
    <a:masterClrMapping/>
  </p:clrMapOvr>
  <p:transition/>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62B589D0-0C20-EEF2-409F-A794CDF3E827}"/>
            </a:ext>
          </a:extLst>
        </p:cNvPr>
        <p:cNvGrpSpPr/>
        <p:nvPr/>
      </p:nvGrpSpPr>
      <p:grpSpPr>
        <a:xfrm>
          <a:off x="0" y="0"/>
          <a:ext cx="0" cy="0"/>
        </a:xfrm>
      </p:grpSpPr>
      <p:sp>
        <p:nvSpPr>
          <p:cNvPr id="2" name="Title 1">
            <a:extLst>
              <a:ext uri="{FF2B5EF4-FFF2-40B4-BE49-F238E27FC236}">
                <a16:creationId xmlns:a16="http://schemas.microsoft.com/office/drawing/2014/main" id="{C3844EC1-D669-A951-BE82-6697D88345A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82F71B4A-7D46-8468-9CAC-AA09D86741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E69D381-7D4B-E5D3-43EB-99571A49890F}"/>
              </a:ext>
            </a:extLst>
          </p:cNvPr>
          <p:cNvSpPr/>
          <p:nvPr/>
        </p:nvSpPr>
        <p:spPr>
          <a:xfrm>
            <a:off x="425027" y="393216"/>
            <a:ext cx="11314545" cy="5447645"/>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5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Tìm về Bêlem theo ánh sao trời. Lễ vật Ba Vua dâng hiến Ngôi Lời. Một dược, nhũ hương ngát thơm, vàng ròng tinh khiết thắm xinh và niềm tin mến vô biên. </a:t>
            </a:r>
            <a:endParaRPr kumimoji="0" lang="vi-VN" sz="58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val="2292252089"/>
      </p:ext>
    </p:extLst>
  </p:cSld>
  <p:clrMapOvr>
    <a:masterClrMapping/>
  </p:clrMapOvr>
  <p:transition/>
  <p:timing/>
</p:sld>
</file>

<file path=ppt/slides/slide3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21A9C018-4EAA-34DC-5907-9FCB13FF5C38}"/>
            </a:ext>
          </a:extLst>
        </p:cNvPr>
        <p:cNvGrpSpPr/>
        <p:nvPr/>
      </p:nvGrpSpPr>
      <p:grpSpPr>
        <a:xfrm>
          <a:off x="0" y="0"/>
          <a:ext cx="0" cy="0"/>
        </a:xfrm>
      </p:grpSpPr>
      <p:sp>
        <p:nvSpPr>
          <p:cNvPr id="2" name="Title 1">
            <a:extLst>
              <a:ext uri="{FF2B5EF4-FFF2-40B4-BE49-F238E27FC236}">
                <a16:creationId xmlns:a16="http://schemas.microsoft.com/office/drawing/2014/main" id="{DDDF6148-B09E-1024-7D4F-1DE7095D5A98}"/>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28AC3129-10E9-95CA-427F-5FCD312A1B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6B7DEE1B-169A-270B-8B7C-6C26420AD074}"/>
              </a:ext>
            </a:extLst>
          </p:cNvPr>
          <p:cNvSpPr/>
          <p:nvPr/>
        </p:nvSpPr>
        <p:spPr>
          <a:xfrm>
            <a:off x="425027" y="393216"/>
            <a:ext cx="11314545" cy="5447645"/>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5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Mời người về đây cung kính dâng lời, thờ lạy Hài Nhi Con Chúa Vua Trời. Ngài là Thiên Chúa chí nhân Ngài là Vua trên các vua, đã xuống làm người thế trần.</a:t>
            </a:r>
            <a:endParaRPr kumimoji="0" lang="vi-VN" sz="58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val="2387577583"/>
      </p:ext>
    </p:extLst>
  </p:cSld>
  <p:clrMapOvr>
    <a:masterClrMapping/>
  </p:clrMapOvr>
  <p:transition/>
  <p:timing/>
</p:sld>
</file>

<file path=ppt/slides/slide3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B639F82C-FCA8-FC01-F312-FDF291D82F3E}"/>
            </a:ext>
          </a:extLst>
        </p:cNvPr>
        <p:cNvGrpSpPr/>
        <p:nvPr/>
      </p:nvGrpSpPr>
      <p:grpSpPr>
        <a:xfrm>
          <a:off x="0" y="0"/>
          <a:ext cx="0" cy="0"/>
        </a:xfrm>
      </p:grpSpPr>
      <p:sp>
        <p:nvSpPr>
          <p:cNvPr id="2" name="Title 1">
            <a:extLst>
              <a:ext uri="{FF2B5EF4-FFF2-40B4-BE49-F238E27FC236}">
                <a16:creationId xmlns:a16="http://schemas.microsoft.com/office/drawing/2014/main" id="{E5184114-7C43-42A8-8B06-985724711B7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1652750-ADD9-72C9-A4A3-328350DD32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42C5B0D6-042B-18E2-7024-939D22026098}"/>
              </a:ext>
            </a:extLst>
          </p:cNvPr>
          <p:cNvSpPr/>
          <p:nvPr/>
        </p:nvSpPr>
        <p:spPr>
          <a:xfrm>
            <a:off x="425027" y="393216"/>
            <a:ext cx="11314545" cy="5478423"/>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Vinh danh Chúa trên ngàn tầng trời mây. Ca vang khắp nơi ngàn đời không ngơi. Vì Người đã ban chính Con Một Người. Xin cho chúng con giàu lòng thiện tâm, ban cho chúng con tràn đầy hồng ân, một đời vui sống mãi trong bình an.</a:t>
            </a:r>
            <a:endParaRPr kumimoji="0" lang="vi-VN" sz="5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val="2267179512"/>
      </p:ext>
    </p:extLst>
  </p:cSld>
  <p:clrMapOvr>
    <a:masterClrMapping/>
  </p:clrMapOvr>
  <p:transition/>
  <p:timing/>
</p:sld>
</file>

<file path=ppt/slides/slide3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3DAB88CD-4100-6568-3EFA-4BFBEBBFB4C7}"/>
            </a:ext>
          </a:extLst>
        </p:cNvPr>
        <p:cNvGrpSpPr/>
        <p:nvPr/>
      </p:nvGrpSpPr>
      <p:grpSpPr>
        <a:xfrm>
          <a:off x="0" y="0"/>
          <a:ext cx="0" cy="0"/>
        </a:xfrm>
      </p:grpSpPr>
      <p:sp>
        <p:nvSpPr>
          <p:cNvPr id="2" name="Title 1">
            <a:extLst>
              <a:ext uri="{FF2B5EF4-FFF2-40B4-BE49-F238E27FC236}">
                <a16:creationId xmlns:a16="http://schemas.microsoft.com/office/drawing/2014/main" id="{F4270116-CF20-ED54-37AF-4FE42C83D8BF}"/>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6A81CB71-AACD-C37F-2E6B-387711F6F7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1C42D428-AE5C-C834-ED77-828035B3D520}"/>
              </a:ext>
            </a:extLst>
          </p:cNvPr>
          <p:cNvSpPr/>
          <p:nvPr/>
        </p:nvSpPr>
        <p:spPr>
          <a:xfrm>
            <a:off x="425027" y="393216"/>
            <a:ext cx="11314545" cy="5447645"/>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5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Nguyện cầu Tình Yêu đã đến gian trần. Rộng lòng từ nhân ban xuống ơn lành. Người người ca khen sáng danh, lòng tràn niềm vui chứa chan, thành tâm mừng Chúa giáng sinh. </a:t>
            </a:r>
            <a:endParaRPr kumimoji="0" lang="vi-VN" sz="58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val="4210798031"/>
      </p:ext>
    </p:extLst>
  </p:cSld>
  <p:clrMapOvr>
    <a:masterClrMapping/>
  </p:clrMapOvr>
  <p:transition/>
  <p:timing/>
</p:sld>
</file>

<file path=ppt/slides/slide3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8CA1128B-5B37-60A2-41A3-61549EAD594E}"/>
            </a:ext>
          </a:extLst>
        </p:cNvPr>
        <p:cNvGrpSpPr/>
        <p:nvPr/>
      </p:nvGrpSpPr>
      <p:grpSpPr>
        <a:xfrm>
          <a:off x="0" y="0"/>
          <a:ext cx="0" cy="0"/>
        </a:xfrm>
      </p:grpSpPr>
      <p:sp>
        <p:nvSpPr>
          <p:cNvPr id="2" name="Title 1">
            <a:extLst>
              <a:ext uri="{FF2B5EF4-FFF2-40B4-BE49-F238E27FC236}">
                <a16:creationId xmlns:a16="http://schemas.microsoft.com/office/drawing/2014/main" id="{B9D95D0D-90F0-54AB-41DB-6B967467CBCA}"/>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1A28D695-C362-D84C-37AD-AED2245B5A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1D22F7ED-56BE-A5DD-E638-342B4A1D1A06}"/>
              </a:ext>
            </a:extLst>
          </p:cNvPr>
          <p:cNvSpPr/>
          <p:nvPr/>
        </p:nvSpPr>
        <p:spPr>
          <a:xfrm>
            <a:off x="425027" y="393216"/>
            <a:ext cx="11314545" cy="5447645"/>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5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Nguyện cầu Tình Yêu như ánh lửa hồng, rạng ngời trong đêm sưởi ấm muôn lòng. Dìu người đi trong tối tăm tìm về chân lý Phúc Âm, nguồn sống muôn đời bất tận.</a:t>
            </a:r>
            <a:endParaRPr kumimoji="0" lang="vi-VN" sz="58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val="1105368403"/>
      </p:ext>
    </p:extLst>
  </p:cSld>
  <p:clrMapOvr>
    <a:masterClrMapping/>
  </p:clrMapOvr>
  <p:transition/>
  <p:timing/>
</p:sld>
</file>

<file path=ppt/slides/slide3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C5453940-1876-FFB2-B60D-BC61A85411C2}"/>
            </a:ext>
          </a:extLst>
        </p:cNvPr>
        <p:cNvGrpSpPr/>
        <p:nvPr/>
      </p:nvGrpSpPr>
      <p:grpSpPr>
        <a:xfrm>
          <a:off x="0" y="0"/>
          <a:ext cx="0" cy="0"/>
        </a:xfrm>
      </p:grpSpPr>
      <p:sp>
        <p:nvSpPr>
          <p:cNvPr id="2" name="Title 1">
            <a:extLst>
              <a:ext uri="{FF2B5EF4-FFF2-40B4-BE49-F238E27FC236}">
                <a16:creationId xmlns:a16="http://schemas.microsoft.com/office/drawing/2014/main" id="{4D5ED313-1E08-BE5E-CDD5-6061928AC28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71D68E12-7099-EF6B-6A18-C0701FA98C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7484348A-F2BF-0F97-943B-1265125C874C}"/>
              </a:ext>
            </a:extLst>
          </p:cNvPr>
          <p:cNvSpPr/>
          <p:nvPr/>
        </p:nvSpPr>
        <p:spPr>
          <a:xfrm>
            <a:off x="425027" y="393216"/>
            <a:ext cx="11314545" cy="5478423"/>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Vinh danh Chúa trên ngàn tầng trời mây. Ca vang khắp nơi ngàn đời không ngơi. Vì Người đã ban chính Con Một Người. Xin cho chúng con giàu lòng thiện tâm, ban cho chúng con tràn đầy hồng ân, một đời vui sống mãi trong bình an.</a:t>
            </a:r>
            <a:endParaRPr kumimoji="0" lang="vi-VN" sz="5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val="1161288821"/>
      </p:ext>
    </p:extLst>
  </p:cSld>
  <p:clrMapOvr>
    <a:masterClrMapping/>
  </p:clrMapOvr>
  <p:transition/>
  <p:timing/>
</p:sld>
</file>

<file path=ppt/slides/slide3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Tree>
    <p:extLst>
      <p:ext uri="{BB962C8B-B14F-4D97-AF65-F5344CB8AC3E}">
        <p14:creationId val="1338328854"/>
      </p:ext>
    </p:extLst>
  </p:cSld>
  <p:clrMapOvr>
    <a:masterClrMapping/>
  </p:clrMapOvr>
  <p:transition/>
  <p:timing/>
</p:sld>
</file>

<file path=ppt/slides/slide4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ctrTitle"/>
          </p:nvPr>
        </p:nvSpPr>
        <p:spPr/>
        <p:txBody>
          <a:bodyPr/>
          <a:lstStyle/>
          <a:p>
            <a:r>
              <a:rPr lang="en-US" sz="6000" b="1" err="1">
                <a:solidFill>
                  <a:srgbClr val="FF0000"/>
                </a:solidFill>
                <a:latin typeface="Arial" panose="020b0604020202020204" pitchFamily="34" charset="0"/>
                <a:cs typeface="Arial" panose="020b0604020202020204" pitchFamily="34" charset="0"/>
              </a:rPr>
              <a:t>Hội nhạc thiên quốc</a:t>
            </a:r>
            <a:endParaRPr lang="en-US" sz="6000"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val="358773470"/>
      </p:ext>
    </p:extLst>
  </p:cSld>
  <p:clrMapOvr>
    <a:masterClrMapping/>
  </p:clrMapOvr>
  <p:transition/>
  <p:timing/>
</p:sld>
</file>

<file path=ppt/slides/slide4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04791"/>
            <a:ext cx="11314545" cy="563231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Hội nhạc thiên quốc đắm say nghiêm quỳ. Dứt cung đàn hát lặng nghe cõi thế trần. Giọng Mẹ êm ái du dương trong ngần. Ru bên nôi thánh Hài Nhi.</a:t>
            </a:r>
            <a:endParaRPr kumimoji="0" lang="vi-VN" sz="6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val="74749973"/>
      </p:ext>
    </p:extLst>
  </p:cSld>
  <p:clrMapOvr>
    <a:masterClrMapping/>
  </p:clrMapOvr>
  <p:transition/>
  <p:timing/>
</p:sld>
</file>

<file path=ppt/slides/slide4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305068"/>
            <a:ext cx="11314545" cy="6247864"/>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ÐK: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Thiên cung thần phẩm vui mừng đắm say. Dứt cung nhạc thấy im lặng chín tầng. Khi nghe kề bên nôi hèn Chúa đây. Tiếng Ðức Mẹ cất lên nhẹ hát mừng. Vừa nghe kề sát nôi hèn, tiếng Mẹ nhẹ hát êm đềm. Vừa nghe kề sát nôi hèn, êm ái giọng Mẹ ru êm.</a:t>
            </a:r>
            <a:endParaRPr kumimoji="0" lang="vi-VN" sz="5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val="1511160988"/>
      </p:ext>
    </p:extLst>
  </p:cSld>
  <p:clrMapOvr>
    <a:masterClrMapping/>
  </p:clrMapOvr>
  <p:transition/>
  <p:timing/>
</p:sld>
</file>

<file path=ppt/slides/slide4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04791"/>
            <a:ext cx="11314545" cy="470898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Quỳ kề bên Chúa Thơ Nhi cơ hàn. Thánh nhan rực rỡ tựa vì sao sáng ngời. Mẹ nhẹ lên tiếng thanh bai vô hồi, bên tai Giêsu Mẹ than.</a:t>
            </a:r>
            <a:endParaRPr kumimoji="0" lang="vi-VN" sz="6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val="3117662581"/>
      </p:ext>
    </p:extLst>
  </p:cSld>
  <p:clrMapOvr>
    <a:masterClrMapping/>
  </p:clrMapOvr>
  <p:transition/>
  <p:timing/>
</p:sld>
</file>

<file path=ppt/slides/slide4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305068"/>
            <a:ext cx="11314545" cy="6247864"/>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ÐK: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Thiên cung thần phẩm vui mừng đắm say. Dứt cung nhạc thấy im lặng chín tầng. Khi nghe kề bên nôi hèn Chúa đây. Tiếng Ðức Mẹ cất lên nhẹ hát mừng. Vừa nghe kề sát nôi hèn, tiếng Mẹ nhẹ hát êm đềm. Vừa nghe kề sát nôi hèn, êm ái giọng Mẹ ru êm.</a:t>
            </a:r>
            <a:endParaRPr kumimoji="0" lang="vi-VN" sz="5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val="1525684541"/>
      </p:ext>
    </p:extLst>
  </p:cSld>
  <p:clrMapOvr>
    <a:masterClrMapping/>
  </p:clrMapOvr>
  <p:transition/>
  <p:timing/>
</p:sld>
</file>

<file path=ppt/slides/slide4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04791"/>
            <a:ext cx="11314545" cy="470898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Mẹ lặng chiêm ngắm con ngủ bên lòng, mắt chẳng còn ngó Mẹ khi con mỉm cười. Dầu vậy hơi thở con như lửa nồng, yêu đương nung đốt Mẹ thôi.</a:t>
            </a:r>
            <a:endParaRPr kumimoji="0" lang="vi-VN" sz="6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val="1229787907"/>
      </p:ext>
    </p:extLst>
  </p:cSld>
  <p:clrMapOvr>
    <a:masterClrMapping/>
  </p:clrMapOvr>
  <p:transition/>
  <p:timing/>
</p:sld>
</file>

<file path=ppt/slides/slide4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305068"/>
            <a:ext cx="11314545" cy="6247864"/>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ÐK: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Thiên cung thần phẩm vui mừng đắm say. Dứt cung nhạc thấy im lặng chín tầng. Khi nghe kề bên nôi hèn Chúa đây. Tiếng Ðức Mẹ cất lên nhẹ hát mừng. Vừa nghe kề sát nôi hèn, tiếng Mẹ nhẹ hát êm đềm. Vừa nghe kề sát nôi hèn, êm ái giọng Mẹ ru êm.</a:t>
            </a:r>
            <a:endParaRPr kumimoji="0" lang="vi-VN" sz="5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val="2614684130"/>
      </p:ext>
    </p:extLst>
  </p:cSld>
  <p:clrMapOvr>
    <a:masterClrMapping/>
  </p:clrMapOvr>
  <p:transition/>
  <p:timing/>
</p:sld>
</file>

<file path=ppt/slides/slide4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04791"/>
            <a:ext cx="11314545" cy="470898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4.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Dịu ngọt khôn ví chứa chan tâm hồn. Lúc ẵm bồng Chúa Mẹ tha thiết ấp lòng. Kìa Mẹ yêu Chúa ai hiểu cho cùng? Trên Con Thiên Chúa Mẹ hôn.</a:t>
            </a:r>
            <a:endParaRPr kumimoji="0" lang="vi-VN" sz="6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val="1109359628"/>
      </p:ext>
    </p:extLst>
  </p:cSld>
  <p:clrMapOvr>
    <a:masterClrMapping/>
  </p:clrMapOvr>
  <p:transition/>
  <p:timing/>
</p:sld>
</file>

<file path=ppt/slides/slide4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305068"/>
            <a:ext cx="11314545" cy="6247864"/>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ÐK: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Thiên cung thần phẩm vui mừng đắm say. Dứt cung nhạc thấy im lặng chín tầng. Khi nghe kề bên nôi hèn Chúa đây. Tiếng Ðức Mẹ cất lên nhẹ hát mừng. Vừa nghe kề sát nôi hèn, tiếng Mẹ nhẹ hát êm đềm. Vừa nghe kề sát nôi hèn, êm ái giọng Mẹ ru êm.</a:t>
            </a:r>
            <a:endParaRPr kumimoji="0" lang="vi-VN" sz="5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val="2089879463"/>
      </p:ext>
    </p:extLst>
  </p:cSld>
  <p:clrMapOvr>
    <a:masterClrMapping/>
  </p:clrMapOvr>
  <p:transition/>
  <p:timing/>
</p:sld>
</file>

<file path=ppt/slides/slide4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04791"/>
            <a:ext cx="11314545" cy="563231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5.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Sự lạ chiêm ngắm Con Chúa thiên đàng. Tôi vẫn hờ hững dạ không chút mến Người. Còn Mẹ bên Chúa như lửa sáng ngời. Yêu đương Thiên Chúa tình thương.</a:t>
            </a:r>
            <a:endParaRPr kumimoji="0" lang="vi-VN" sz="6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val="3475938090"/>
      </p:ext>
    </p:extLst>
  </p:cSld>
  <p:clrMapOvr>
    <a:masterClrMapping/>
  </p:clrMapOvr>
  <p:transition/>
  <p:timing/>
</p:sld>
</file>

<file path=ppt/slides/slide5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305068"/>
            <a:ext cx="11314545" cy="6247864"/>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ÐK: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Thiên cung thần phẩm vui mừng đắm say. Dứt cung nhạc thấy im lặng chín tầng. Khi nghe kề bên nôi hèn Chúa đây. Tiếng Ðức Mẹ cất lên nhẹ hát mừng. Vừa nghe kề sát nôi hèn, tiếng Mẹ nhẹ hát êm đềm. Vừa nghe kề sát nôi hèn, êm ái giọng Mẹ ru êm.</a:t>
            </a:r>
            <a:endParaRPr kumimoji="0" lang="vi-VN" sz="5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val="1397974107"/>
      </p:ext>
    </p:extLst>
  </p:cSld>
  <p:clrMapOvr>
    <a:masterClrMapping/>
  </p:clrMapOvr>
  <p:transition/>
  <p:timing/>
</p:sld>
</file>

<file path=ppt/slides/slide5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04791"/>
            <a:ext cx="11314545" cy="470898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6.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Cùng Mẹ bên Chúa tôi xin sấp mình. Tôi chỉ còn khát được theo Chúa suốt đời. Toại nguyện là lúc mến yêu hết tình. Giê-su êm ái lòng tôi.</a:t>
            </a:r>
            <a:endParaRPr kumimoji="0" lang="vi-VN" sz="6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val="3965530950"/>
      </p:ext>
    </p:extLst>
  </p:cSld>
  <p:clrMapOvr>
    <a:masterClrMapping/>
  </p:clrMapOvr>
  <p:transition/>
  <p:timing/>
</p:sld>
</file>

<file path=ppt/slides/slide5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305068"/>
            <a:ext cx="11314545" cy="6247864"/>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ÐK: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Thiên cung thần phẩm vui mừng đắm say. Dứt cung nhạc thấy im lặng chín tầng. Khi nghe kề bên nôi hèn Chúa đây. Tiếng Ðức Mẹ cất lên nhẹ hát mừng. Vừa nghe kề sát nôi hèn, tiếng Mẹ nhẹ hát êm đềm. Vừa nghe kề sát nôi hèn, êm ái giọng Mẹ ru êm.</a:t>
            </a:r>
            <a:endParaRPr kumimoji="0" lang="vi-VN" sz="5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val="2428488360"/>
      </p:ext>
    </p:extLst>
  </p:cSld>
  <p:clrMapOvr>
    <a:masterClrMapping/>
  </p:clrMapOvr>
  <p:transition/>
  <p:timing/>
</p:sld>
</file>

<file path=ppt/slides/slide5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Tree>
    <p:extLst>
      <p:ext uri="{BB962C8B-B14F-4D97-AF65-F5344CB8AC3E}">
        <p14:creationId val="3984167098"/>
      </p:ext>
    </p:extLst>
  </p:cSld>
  <p:clrMapOvr>
    <a:masterClrMapping/>
  </p:clrMapOvr>
  <p:transition/>
  <p:timing/>
</p:sld>
</file>

<file path=ppt/tags/tag1.xml><?xml version="1.0" encoding="utf-8"?>
<p:tagLst xmlns:p="http://schemas.openxmlformats.org/presentationml/2006/main">
  <p:tag name="AS_NET" val="6.0.36"/>
  <p:tag name="AS_OS" val="Microsoft Windows NT 10.0.20348.0"/>
  <p:tag name="AS_RELEASE_DATE" val="2025.10.14"/>
  <p:tag name="AS_TITLE" val="Aspose.Slides for .NET6"/>
  <p:tag name="AS_VERSION" val="25.10"/>
</p:tagLst>
</file>

<file path=ppt/theme/_rels/theme2.xml.rels>&#65279;<?xml version="1.0" encoding="utf-8" standalone="yes"?><Relationships xmlns="http://schemas.openxmlformats.org/package/2006/relationships"><Relationship Id="rId1" Type="http://schemas.openxmlformats.org/officeDocument/2006/relationships/image" Target="../media/image2.jpeg" /></Relationships>
</file>

<file path=ppt/theme/_rels/theme3.xml.rels>&#65279;<?xml version="1.0" encoding="utf-8" standalone="yes"?><Relationships xmlns="http://schemas.openxmlformats.org/package/2006/relationships"><Relationship Id="rId1" Type="http://schemas.openxmlformats.org/officeDocument/2006/relationships/image" Target="../media/image2.jpeg" /></Relationships>
</file>

<file path=ppt/theme/_rels/theme4.xml.rels>&#65279;<?xml version="1.0" encoding="utf-8" standalone="yes"?><Relationships xmlns="http://schemas.openxmlformats.org/package/2006/relationships"><Relationship Id="rId1" Type="http://schemas.openxmlformats.org/officeDocument/2006/relationships/image" Target="../media/image2.jpeg" /></Relationships>
</file>

<file path=ppt/theme/_rels/theme5.xml.rels>&#65279;<?xml version="1.0" encoding="utf-8" standalone="yes"?><Relationships xmlns="http://schemas.openxmlformats.org/package/2006/relationships"><Relationship Id="rId1" Type="http://schemas.openxmlformats.org/officeDocument/2006/relationships/image" Target="../media/image2.jpeg" /></Relationships>
</file>

<file path=ppt/theme/_rels/theme6.xml.rels>&#65279;<?xml version="1.0" encoding="utf-8" standalone="yes"?><Relationships xmlns="http://schemas.openxmlformats.org/package/2006/relationships"><Relationship Id="rId1" Type="http://schemas.openxmlformats.org/officeDocument/2006/relationships/image" Target="../media/image2.jpeg" /></Relationships>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Century Gothic" panose="020b0502020202020204"/>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Century Gothic" panose="020b0502020202020204"/>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r:embed="rId1">
            <a:duotone>
              <a:schemeClr val="phClr">
                <a:tint val="95000"/>
              </a:schemeClr>
              <a:schemeClr val="phClr">
                <a:shade val="92000"/>
                <a:satMod val="115000"/>
              </a:schemeClr>
            </a:duotone>
          </a:blip>
          <a:tile tx="0" ty="0" sx="60000" sy="60000" flip="none" algn="tl"/>
        </a:blipFill>
      </a:bgFillStyleLst>
    </a:fmtScheme>
  </a:themeElements>
  <a:objectDefaults/>
  <a:extLst>
    <a:ext uri="{05A4C25C-085E-4340-85A3-A5531E510DB2}">
      <thm15:themeFamily xmlns:thm15="http://schemas.microsoft.com/office/thememl/2012/main" name="Savon" id="{1306E473-ED32-493B-A2D0-240A757EDD34}" vid="{C20BADFE-D095-436F-9677-9264042809F0}"/>
    </a:ext>
  </a:extLst>
</a:theme>
</file>

<file path=ppt/theme/theme3.xml><?xml version="1.0" encoding="utf-8"?>
<a:theme xmlns:r="http://schemas.openxmlformats.org/officeDocument/2006/relationships" xmlns:a="http://schemas.openxmlformats.org/drawingml/2006/main" name="1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Century Gothic" panose="020b0502020202020204"/>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Century Gothic" panose="020b0502020202020204"/>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r:embed="rId1">
            <a:duotone>
              <a:schemeClr val="phClr">
                <a:tint val="95000"/>
              </a:schemeClr>
              <a:schemeClr val="phClr">
                <a:shade val="92000"/>
                <a:satMod val="115000"/>
              </a:schemeClr>
            </a:duotone>
          </a:blip>
          <a:tile tx="0" ty="0" sx="60000" sy="60000" flip="none" algn="tl"/>
        </a:blipFill>
      </a:bgFillStyleLst>
    </a:fmtScheme>
  </a:themeElements>
  <a:objectDefaults/>
  <a:extLst>
    <a:ext uri="{05A4C25C-085E-4340-85A3-A5531E510DB2}">
      <thm15:themeFamily xmlns:thm15="http://schemas.microsoft.com/office/thememl/2012/main" name="Savon" id="{1306E473-ED32-493B-A2D0-240A757EDD34}" vid="{C20BADFE-D095-436F-9677-9264042809F0}"/>
    </a:ext>
  </a:extLst>
</a:theme>
</file>

<file path=ppt/theme/theme4.xml><?xml version="1.0" encoding="utf-8"?>
<a:theme xmlns:r="http://schemas.openxmlformats.org/officeDocument/2006/relationships" xmlns:a="http://schemas.openxmlformats.org/drawingml/2006/main" name="2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Century Gothic" panose="020b0502020202020204"/>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Century Gothic" panose="020b0502020202020204"/>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r:embed="rId1">
            <a:duotone>
              <a:schemeClr val="phClr">
                <a:tint val="95000"/>
              </a:schemeClr>
              <a:schemeClr val="phClr">
                <a:shade val="92000"/>
                <a:satMod val="115000"/>
              </a:schemeClr>
            </a:duotone>
          </a:blip>
          <a:tile tx="0" ty="0" sx="60000" sy="60000" flip="none" algn="tl"/>
        </a:blipFill>
      </a:bgFillStyleLst>
    </a:fmtScheme>
  </a:themeElements>
  <a:objectDefaults/>
  <a:extLst>
    <a:ext uri="{05A4C25C-085E-4340-85A3-A5531E510DB2}">
      <thm15:themeFamily xmlns:thm15="http://schemas.microsoft.com/office/thememl/2012/main" name="Savon" id="{1306E473-ED32-493B-A2D0-240A757EDD34}" vid="{C20BADFE-D095-436F-9677-9264042809F0}"/>
    </a:ext>
  </a:extLst>
</a:theme>
</file>

<file path=ppt/theme/theme5.xml><?xml version="1.0" encoding="utf-8"?>
<a:theme xmlns:r="http://schemas.openxmlformats.org/officeDocument/2006/relationships" xmlns:a="http://schemas.openxmlformats.org/drawingml/2006/main" name="3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Century Gothic" panose="020b0502020202020204"/>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Century Gothic" panose="020b0502020202020204"/>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r:embed="rId1">
            <a:duotone>
              <a:schemeClr val="phClr">
                <a:tint val="95000"/>
              </a:schemeClr>
              <a:schemeClr val="phClr">
                <a:shade val="92000"/>
                <a:satMod val="115000"/>
              </a:schemeClr>
            </a:duotone>
          </a:blip>
          <a:tile tx="0" ty="0" sx="60000" sy="60000" flip="none" algn="tl"/>
        </a:blipFill>
      </a:bgFillStyleLst>
    </a:fmtScheme>
  </a:themeElements>
  <a:objectDefaults/>
  <a:extLst>
    <a:ext uri="{05A4C25C-085E-4340-85A3-A5531E510DB2}">
      <thm15:themeFamily xmlns:thm15="http://schemas.microsoft.com/office/thememl/2012/main" name="Savon" id="{1306E473-ED32-493B-A2D0-240A757EDD34}" vid="{C20BADFE-D095-436F-9677-9264042809F0}"/>
    </a:ext>
  </a:extLst>
</a:theme>
</file>

<file path=ppt/theme/theme6.xml><?xml version="1.0" encoding="utf-8"?>
<a:theme xmlns:r="http://schemas.openxmlformats.org/officeDocument/2006/relationships" xmlns:a="http://schemas.openxmlformats.org/drawingml/2006/main" name="4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Century Gothic" panose="020b0502020202020204"/>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Century Gothic" panose="020b0502020202020204"/>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r:embed="rId1">
            <a:duotone>
              <a:schemeClr val="phClr">
                <a:tint val="95000"/>
              </a:schemeClr>
              <a:schemeClr val="phClr">
                <a:shade val="92000"/>
                <a:satMod val="115000"/>
              </a:schemeClr>
            </a:duotone>
          </a:blip>
          <a:tile tx="0" ty="0" sx="60000" sy="60000" flip="none" algn="tl"/>
        </a:blipFill>
      </a:bgFillStyleLst>
    </a:fmtScheme>
  </a:themeElements>
  <a:objectDefaults/>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vt="http://schemas.openxmlformats.org/officeDocument/2006/docPropsVTypes" xmlns="http://schemas.openxmlformats.org/officeDocument/2006/extended-properties">
  <Company/>
  <PresentationFormat>Widescreen</PresentationFormat>
  <Paragraphs>45</Paragraphs>
  <Slides>53</Slides>
  <Notes>0</Notes>
  <TotalTime>18</TotalTime>
  <HiddenSlides>0</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53</vt:i4>
      </vt:variant>
    </vt:vector>
  </HeadingPairs>
  <TitlesOfParts>
    <vt:vector baseType="lpstr" size="62">
      <vt:lpstr>Arial</vt:lpstr>
      <vt:lpstr>Calibri Light</vt:lpstr>
      <vt:lpstr>Calibri</vt:lpstr>
      <vt:lpstr>Century Gothic</vt:lpstr>
      <vt:lpstr>Garamond</vt:lpstr>
      <vt:lpstr>Times New Roman</vt:lpstr>
      <vt:lpstr>.Vn3DH</vt:lpstr>
      <vt:lpstr>Verdana</vt:lpstr>
      <vt:lpstr>Office Theme</vt:lpstr>
      <vt:lpstr>PowerPoint Presentation</vt:lpstr>
      <vt:lpstr>Loài người ơi</vt:lpstr>
      <vt:lpstr>PowerPoint Presentation</vt:lpstr>
      <vt:lpstr>PowerPoint Presentation</vt:lpstr>
      <vt:lpstr>PowerPoint Presentation</vt:lpstr>
      <vt:lpstr>PowerPoint Presentation</vt:lpstr>
      <vt:lpstr>PowerPoint Presentation</vt:lpstr>
      <vt:lpstr>PowerPoint Presentation</vt:lpstr>
      <vt:lpstr>Đáp ca</vt:lpstr>
      <vt:lpstr>PowerPoint Presentation</vt:lpstr>
      <vt:lpstr>PowerPoint Presentation</vt:lpstr>
      <vt:lpstr>alleluia</vt:lpstr>
      <vt:lpstr>PowerPoint Presentation</vt:lpstr>
      <vt:lpstr>PowerPoint Presentation</vt:lpstr>
      <vt:lpstr>DÂNG CHÚA ĐÊM NAY</vt:lpstr>
      <vt:lpstr>PowerPoint Presentation</vt:lpstr>
      <vt:lpstr>PowerPoint Presentation</vt:lpstr>
      <vt:lpstr>PowerPoint Presentation</vt:lpstr>
      <vt:lpstr>PowerPoint Presentation</vt:lpstr>
      <vt:lpstr>PowerPoint Presentation</vt:lpstr>
      <vt:lpstr>Noel về</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Trời đêm Bêlem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Hội nhạc thiên quốc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Aspose.Slides for .NET</Application>
  <AppVersion>25.1000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PowerPoint Presentation</dc:title>
  <dc:creator>asus</dc:creator>
  <cp:lastModifiedBy>asus</cp:lastModifiedBy>
  <cp:revision>3</cp:revision>
  <dcterms:created xsi:type="dcterms:W3CDTF">2025-12-20T02:51:29Z</dcterms:created>
  <dcterms:modified xsi:type="dcterms:W3CDTF">2025-12-20T09:52:01Z</dcterms:modified>
</cp:coreProperties>
</file>