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312" r:id="rId11"/>
    <p:sldId id="264" r:id="rId12"/>
    <p:sldId id="265" r:id="rId13"/>
    <p:sldId id="313" r:id="rId14"/>
    <p:sldId id="266" r:id="rId15"/>
    <p:sldId id="267" r:id="rId16"/>
    <p:sldId id="314" r:id="rId17"/>
    <p:sldId id="268" r:id="rId18"/>
    <p:sldId id="269" r:id="rId19"/>
    <p:sldId id="270" r:id="rId20"/>
    <p:sldId id="271" r:id="rId21"/>
    <p:sldId id="272" r:id="rId22"/>
    <p:sldId id="273" r:id="rId23"/>
    <p:sldId id="274" r:id="rId24"/>
    <p:sldId id="315" r:id="rId25"/>
    <p:sldId id="275" r:id="rId26"/>
    <p:sldId id="276" r:id="rId27"/>
    <p:sldId id="277" r:id="rId28"/>
    <p:sldId id="278" r:id="rId29"/>
    <p:sldId id="279" r:id="rId30"/>
    <p:sldId id="280" r:id="rId31"/>
    <p:sldId id="281" r:id="rId32"/>
    <p:sldId id="282" r:id="rId33"/>
    <p:sldId id="283" r:id="rId34"/>
    <p:sldId id="316" r:id="rId35"/>
    <p:sldId id="284" r:id="rId36"/>
    <p:sldId id="285" r:id="rId37"/>
    <p:sldId id="286" r:id="rId38"/>
    <p:sldId id="287" r:id="rId39"/>
    <p:sldId id="288" r:id="rId40"/>
    <p:sldId id="289" r:id="rId41"/>
    <p:sldId id="290" r:id="rId42"/>
    <p:sldId id="291" r:id="rId43"/>
    <p:sldId id="292" r:id="rId44"/>
    <p:sldId id="293" r:id="rId45"/>
    <p:sldId id="317"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64" d="100"/>
          <a:sy n="64" d="100"/>
        </p:scale>
        <p:origin x="66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647837-4BE9-4BF5-A11D-B77D5B72D8C2}"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112831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647837-4BE9-4BF5-A11D-B77D5B72D8C2}"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315423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5647837-4BE9-4BF5-A11D-B77D5B72D8C2}"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1682117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647837-4BE9-4BF5-A11D-B77D5B72D8C2}"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355931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647837-4BE9-4BF5-A11D-B77D5B72D8C2}" type="datetimeFigureOut">
              <a:rPr lang="en-US" smtClean="0"/>
              <a:t>12/22/2025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3502510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647837-4BE9-4BF5-A11D-B77D5B72D8C2}" type="datetimeFigureOut">
              <a:rPr lang="en-US" smtClean="0"/>
              <a:t>12/22/2025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1912411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647837-4BE9-4BF5-A11D-B77D5B72D8C2}" type="datetimeFigureOut">
              <a:rPr lang="en-US" smtClean="0"/>
              <a:t>12/22/2025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2881269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5647837-4BE9-4BF5-A11D-B77D5B72D8C2}"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3876745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5647837-4BE9-4BF5-A11D-B77D5B72D8C2}"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350075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647837-4BE9-4BF5-A11D-B77D5B72D8C2}"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2881482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647837-4BE9-4BF5-A11D-B77D5B72D8C2}"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C972B-97CD-4867-8C49-58AA667C78D0}" type="slidenum">
              <a:rPr lang="en-US" smtClean="0"/>
              <a:t>‹#›</a:t>
            </a:fld>
            <a:endParaRPr lang="en-US"/>
          </a:p>
        </p:txBody>
      </p:sp>
    </p:spTree>
    <p:extLst>
      <p:ext uri="{BB962C8B-B14F-4D97-AF65-F5344CB8AC3E}">
        <p14:creationId xmlns:p14="http://schemas.microsoft.com/office/powerpoint/2010/main" val="2468783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5594489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99563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9488214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38316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09768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91990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361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92222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20636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96799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9896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647837-4BE9-4BF5-A11D-B77D5B72D8C2}" type="datetimeFigureOut">
              <a:rPr lang="en-US" smtClean="0"/>
              <a:t>12/22/2025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CC972B-97CD-4867-8C49-58AA667C78D0}" type="slidenum">
              <a:rPr lang="en-US" smtClean="0"/>
              <a:t>‹#›</a:t>
            </a:fld>
            <a:endParaRPr lang="en-US"/>
          </a:p>
        </p:txBody>
      </p:sp>
    </p:spTree>
    <p:extLst>
      <p:ext uri="{BB962C8B-B14F-4D97-AF65-F5344CB8AC3E}">
        <p14:creationId xmlns:p14="http://schemas.microsoft.com/office/powerpoint/2010/main" val="405532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149562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470149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err="1">
                <a:solidFill>
                  <a:srgbClr val="FF0000"/>
                </a:solidFill>
                <a:latin typeface="Arial" panose="020B0604020202020204" pitchFamily="34" charset="0"/>
                <a:cs typeface="Arial" panose="020B0604020202020204" pitchFamily="34" charset="0"/>
              </a:rPr>
              <a:t>Hân</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hoan</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muôn</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lời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723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38367" y="29618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Hân hoan muôn lời mừng kính Thánh Gia, phúc ân dư đầy tình yêu thắm tươi chan hoà. Cuộc đời dương thế tuyệt vời gương lành phúc đức để danh thơm thiên thu.</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98920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52067" y="333251"/>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Dâng lên Chúa lời tạ ơn, đã ban cho nhân loại chính Con Yêu của Ngài, Mẹ Ma-ri-a và Thánh Giu-se, nên Thánh Gia: suối nguồn ơn cứu độ.</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5019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52067" y="33325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Bao la ân tình đời sống Thánh Gia, dẫu trong âm thầm mà nên mẫu gương mọi nhà. Nhọc nhằn lao tác cùng sẻ chia đời nhân thế với tin yêu phó thác.</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30592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52067" y="333251"/>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Dâng lên Chúa lời tạ ơn, đã ban cho nhân loại chính Con Yêu của Ngài, Mẹ Ma-ri-a và Thánh Giu-se, nên Thánh Gia: suối nguồn ơn cứu độ.</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34128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52067" y="33325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Vui trong chiêm niệm đời sống hiến dâng, Thánh Gia kêu mời tình yêu trắng trong vẹn toàn. Đường đời gian khó trải qua lao nhọc tân toan hưởng phúc lộc vinh quang.</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79117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552067" y="333251"/>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Dâng lên Chúa lời tạ ơn, đã ban cho nhân loại chính Con Yêu của Ngài, Mẹ Ma-ri-a và Thánh Giu-se, nên Thánh Gia: suối nguồn ơn cứu độ.</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0258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8394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6362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321"/>
            <a:ext cx="12575567" cy="7109717"/>
          </a:xfrm>
          <a:prstGeom prst="rect">
            <a:avLst/>
          </a:prstGeom>
        </p:spPr>
      </p:pic>
      <p:sp>
        <p:nvSpPr>
          <p:cNvPr id="5" name="TextBox 4"/>
          <p:cNvSpPr txBox="1"/>
          <p:nvPr/>
        </p:nvSpPr>
        <p:spPr>
          <a:xfrm>
            <a:off x="993914" y="959062"/>
            <a:ext cx="10754138"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smtClean="0">
                <a:ln>
                  <a:noFill/>
                </a:ln>
                <a:solidFill>
                  <a:prstClr val="black"/>
                </a:solidFill>
                <a:effectLst/>
                <a:uLnTx/>
                <a:uFillTx/>
                <a:latin typeface="Calisto MT" panose="02040603050505030304" pitchFamily="18" charset="0"/>
              </a:rPr>
              <a:t>Phúc</a:t>
            </a:r>
            <a:r>
              <a:rPr kumimoji="0" lang="en-US" sz="7200" b="1" i="0" u="none" strike="noStrike" kern="1200" cap="none" spc="0" normalizeH="0" noProof="0" smtClean="0">
                <a:ln>
                  <a:noFill/>
                </a:ln>
                <a:solidFill>
                  <a:prstClr val="black"/>
                </a:solidFill>
                <a:effectLst/>
                <a:uLnTx/>
                <a:uFillTx/>
                <a:latin typeface="Calisto MT" panose="02040603050505030304" pitchFamily="18" charset="0"/>
              </a:rPr>
              <a:t> thay bạn nào tôn sợ Thiên Chúa, bạn nào ăn ở theo đường lối Người.</a:t>
            </a:r>
            <a:endParaRPr kumimoji="0" lang="en-US" sz="7200" b="1" i="0" u="none" strike="noStrike" kern="1200" cap="none" spc="0" normalizeH="0" baseline="0" noProof="0">
              <a:ln>
                <a:noFill/>
              </a:ln>
              <a:solidFill>
                <a:prstClr val="black"/>
              </a:solidFill>
              <a:effectLst/>
              <a:uLnTx/>
              <a:uFillTx/>
              <a:latin typeface="Calisto MT" panose="02040603050505030304" pitchFamily="18" charset="0"/>
            </a:endParaRPr>
          </a:p>
        </p:txBody>
      </p:sp>
    </p:spTree>
    <p:extLst>
      <p:ext uri="{BB962C8B-B14F-4D97-AF65-F5344CB8AC3E}">
        <p14:creationId xmlns:p14="http://schemas.microsoft.com/office/powerpoint/2010/main" val="400959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2104720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7824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320"/>
            <a:ext cx="12575567" cy="7109717"/>
          </a:xfrm>
          <a:prstGeom prst="rect">
            <a:avLst/>
          </a:prstGeom>
        </p:spPr>
      </p:pic>
      <p:sp>
        <p:nvSpPr>
          <p:cNvPr id="4" name="TextBox 3"/>
          <p:cNvSpPr txBox="1"/>
          <p:nvPr/>
        </p:nvSpPr>
        <p:spPr>
          <a:xfrm>
            <a:off x="775251" y="993913"/>
            <a:ext cx="11002619" cy="4708981"/>
          </a:xfrm>
          <a:prstGeom prst="rect">
            <a:avLst/>
          </a:prstGeom>
          <a:noFill/>
        </p:spPr>
        <p:txBody>
          <a:bodyPr wrap="square" rtlCol="0">
            <a:spAutoFit/>
          </a:bodyPr>
          <a:lstStyle/>
          <a:p>
            <a:pPr algn="just"/>
            <a:r>
              <a:rPr lang="en-US" sz="6000" b="1" smtClean="0"/>
              <a:t>Nguyện cho bình an của Chúa Ki-tô trong lòng anh em. Nguyện cho lời của Ngài cư ngụ dồi dào trong chính anh em.</a:t>
            </a:r>
            <a:endParaRPr lang="en-US" sz="6000" b="1"/>
          </a:p>
        </p:txBody>
      </p:sp>
    </p:spTree>
    <p:extLst>
      <p:ext uri="{BB962C8B-B14F-4D97-AF65-F5344CB8AC3E}">
        <p14:creationId xmlns:p14="http://schemas.microsoft.com/office/powerpoint/2010/main" val="196250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2216681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err="1">
                <a:solidFill>
                  <a:srgbClr val="FF0000"/>
                </a:solidFill>
                <a:latin typeface="Arial" panose="020B0604020202020204" pitchFamily="34" charset="0"/>
                <a:cs typeface="Arial" panose="020B0604020202020204" pitchFamily="34" charset="0"/>
              </a:rPr>
              <a:t>Lấy</a:t>
            </a:r>
            <a:r>
              <a:rPr lang="en-US" sz="4800" b="1" dirty="0">
                <a:solidFill>
                  <a:srgbClr val="FF0000"/>
                </a:solidFill>
                <a:latin typeface="Arial" panose="020B0604020202020204" pitchFamily="34" charset="0"/>
                <a:cs typeface="Arial" panose="020B0604020202020204" pitchFamily="34" charset="0"/>
              </a:rPr>
              <a:t> </a:t>
            </a:r>
            <a:r>
              <a:rPr lang="en-US" sz="4800" b="1" dirty="0" err="1">
                <a:solidFill>
                  <a:srgbClr val="FF0000"/>
                </a:solidFill>
                <a:latin typeface="Arial" panose="020B0604020202020204" pitchFamily="34" charset="0"/>
                <a:cs typeface="Arial" panose="020B0604020202020204" pitchFamily="34" charset="0"/>
              </a:rPr>
              <a:t>gì</a:t>
            </a:r>
            <a:r>
              <a:rPr lang="en-US" sz="4800" b="1" dirty="0">
                <a:solidFill>
                  <a:srgbClr val="FF0000"/>
                </a:solidFill>
                <a:latin typeface="Arial" panose="020B0604020202020204" pitchFamily="34" charset="0"/>
                <a:cs typeface="Arial" panose="020B0604020202020204" pitchFamily="34" charset="0"/>
              </a:rPr>
              <a:t> </a:t>
            </a:r>
            <a:r>
              <a:rPr lang="en-US" sz="4800" b="1" dirty="0" err="1">
                <a:solidFill>
                  <a:srgbClr val="FF0000"/>
                </a:solidFill>
                <a:latin typeface="Arial" panose="020B0604020202020204" pitchFamily="34" charset="0"/>
                <a:cs typeface="Arial" panose="020B0604020202020204" pitchFamily="34" charset="0"/>
              </a:rPr>
              <a:t>dâng</a:t>
            </a:r>
            <a:r>
              <a:rPr lang="en-US" sz="4800" b="1" dirty="0">
                <a:solidFill>
                  <a:srgbClr val="FF0000"/>
                </a:solidFill>
                <a:latin typeface="Arial" panose="020B0604020202020204" pitchFamily="34" charset="0"/>
                <a:cs typeface="Arial" panose="020B0604020202020204" pitchFamily="34" charset="0"/>
              </a:rPr>
              <a:t> </a:t>
            </a:r>
            <a:r>
              <a:rPr lang="en-US" sz="4800" b="1" dirty="0" err="1">
                <a:solidFill>
                  <a:srgbClr val="FF0000"/>
                </a:solidFill>
                <a:latin typeface="Arial" panose="020B0604020202020204" pitchFamily="34" charset="0"/>
                <a:cs typeface="Arial" panose="020B0604020202020204" pitchFamily="34" charset="0"/>
              </a:rPr>
              <a:t>Chúa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403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Biết lấy gì mà dâng Chúa đây. Vàng ròng nay con chẳng có. Nhũ hương nào dâng kính Ngài</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Mộc dược làm sao tìm thấy</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chỉ quỳ lặng yên chiêm ngắm giống như một đồng thuở xưa. Xin cùng hơi thở chiên lừa sưởi ấm Chúa trong đêm lạnh lùng.</a:t>
            </a:r>
          </a:p>
        </p:txBody>
      </p:sp>
    </p:spTree>
    <p:extLst>
      <p:ext uri="{BB962C8B-B14F-4D97-AF65-F5344CB8AC3E}">
        <p14:creationId xmlns:p14="http://schemas.microsoft.com/office/powerpoint/2010/main" val="2181328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dâng này đây con tim bé nhỏ. Ước mơ trở nên máng cỏ, Chúa nằm say giấc ngủ </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goan hiền mơ. Cùng dâng nỗi niềm vui buồn trần gian. Nguyện xin Chúa hãy khấng ban xuống muôn ngàn ơn lành bình an.</a:t>
            </a:r>
          </a:p>
        </p:txBody>
      </p:sp>
    </p:spTree>
    <p:extLst>
      <p:ext uri="{BB962C8B-B14F-4D97-AF65-F5344CB8AC3E}">
        <p14:creationId xmlns:p14="http://schemas.microsoft.com/office/powerpoint/2010/main" val="2558337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Dâng tiến Ngài đời con Chúa ơi</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Miệt mài đi trong tội lỗi cuốn theo phù hoa giữa đời chìm trong lợi danh lạc thú. Nhân thế làm hồn con mê mãi, trắng tay vẫn hoài trắng tay. Dâng Ngài mơ ước bao ngày, rồi sẽ có Chúa trên đường dài.</a:t>
            </a:r>
          </a:p>
        </p:txBody>
      </p:sp>
    </p:spTree>
    <p:extLst>
      <p:ext uri="{BB962C8B-B14F-4D97-AF65-F5344CB8AC3E}">
        <p14:creationId xmlns:p14="http://schemas.microsoft.com/office/powerpoint/2010/main" val="1154602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dâng này đây con tim bé nhỏ. Ước mơ trở nên máng cỏ, Chúa nằm say giấc ngủ </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goan hiền mơ. Cùng dâng nỗi niềm vui buồn trần gian. Nguyện xin Chúa hãy khấng ban xuống muôn ngàn ơn lành bình an.</a:t>
            </a:r>
          </a:p>
        </p:txBody>
      </p:sp>
    </p:spTree>
    <p:extLst>
      <p:ext uri="{BB962C8B-B14F-4D97-AF65-F5344CB8AC3E}">
        <p14:creationId xmlns:p14="http://schemas.microsoft.com/office/powerpoint/2010/main" val="2495730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Bao tháng ngày buồn thương Chúa ơi! Dịch bệnh lan ra ngàn hướng. Đớn đau phủ vây khắp trời làm con chìm trong sợ hãi. Dâng trót niềm tin con nơi Chúa giữa bao u sầu thế gian. Xin Ngài thương cứu nhân loại để thế giới sống trong bình an. </a:t>
            </a:r>
          </a:p>
        </p:txBody>
      </p:sp>
    </p:spTree>
    <p:extLst>
      <p:ext uri="{BB962C8B-B14F-4D97-AF65-F5344CB8AC3E}">
        <p14:creationId xmlns:p14="http://schemas.microsoft.com/office/powerpoint/2010/main" val="1394807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15427" y="342620"/>
            <a:ext cx="11379200"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dâng này đây con tim bé nhỏ. Ước mơ trở nên máng cỏ, Chúa nằm say giấc ngủ </a:t>
            </a:r>
            <a:r>
              <a:rPr kumimoji="0" lang="en-US"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goan hiền mơ. Cùng dâng nỗi niềm vui buồn trần gian. Nguyện xin Chúa hãy khấng ban xuống muôn ngàn ơn lành bình an.</a:t>
            </a:r>
          </a:p>
        </p:txBody>
      </p:sp>
    </p:spTree>
    <p:extLst>
      <p:ext uri="{BB962C8B-B14F-4D97-AF65-F5344CB8AC3E}">
        <p14:creationId xmlns:p14="http://schemas.microsoft.com/office/powerpoint/2010/main" val="4135354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3763282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dirty="0">
                <a:solidFill>
                  <a:srgbClr val="FF0000"/>
                </a:solidFill>
                <a:latin typeface="Arial" panose="020B0604020202020204" pitchFamily="34" charset="0"/>
                <a:cs typeface="Arial" panose="020B0604020202020204" pitchFamily="34" charset="0"/>
              </a:rPr>
              <a:t>Mùa đông năm ấy</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5056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394211"/>
            <a:ext cx="1129993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Mùa đông năm ấy sao sáng soi cuối trời. Mùa đông năm ấy Con Chúa sinh xuống đời. Nhịp ca véo von bao Thiên Thần vang hát. Tôn thờ Ngôi Hai giáng lâm trần ai. </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06568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302359"/>
            <a:ext cx="1129993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hợp với Thiên Thần hoà vang câu hát. Con hợp với Thiên Thần hoà vang câu hát: Mừng Sinh Nhật Chúa vinh quang, mừng Sinh Nhật Đấng Yêu Đương. Sinh Nhật Từ Ái sáng như công bình.</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58962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46032" y="373479"/>
            <a:ext cx="1129993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Mùa đông năm ấy vui tiếng ca nhịp nhàng. Mùa đông năm ấy theo ánh sao huy hoàng. Tìm hang Be-lem những mục đồng mau bước. Tôn thờ Ngôi Hai giáng lâm trần ai. </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11363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302359"/>
            <a:ext cx="11299936"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hợp với mục đồng cùng thờ lạy Chúa. Con hợp với mục đồng cùng thờ lạy Chúa. Mừng Sinh Nhật Chúa Cứu Tinh, mừng Sinh Nhật Đấng Uy Linh. Sinh Nhật ngày Chúa xuống ơn thái bình.</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998143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444599"/>
            <a:ext cx="1129993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Mùa đông năm ấy quên lắng lo ưu phiền. Mẹ Maria âu yếm cung kính nhìn. Nhìn Con mới sinh dâng tấm lòng kính mến. Tôn thờ Ngôi Hai giáng lâm trần ai. </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64462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46032" y="231239"/>
            <a:ext cx="1129993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hợp với Maria quỳ đây ngắm Chúa. Con hợp với Giuse quỳ đây ngắm Chúa. Mừng Sinh Nhật Chúa hiển linh, mừng Sinh Nhật Đấng quang vinh. Sinh Nhật một lễ đáng ghi muôn đời.</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1790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373479"/>
            <a:ext cx="1129993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Mùa đông năm ấy Con Chúa xa cõi trời. Mùa đông năm ấy Con Chúa sinh xuống đời. Ngày xưa có qua nhưng Sinh Nhật Con Chúa. Tâm hồn con ghi dám đâu hoài nghi. </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14473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32332" y="302359"/>
            <a:ext cx="1129993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quỳ gối ôn lại ngày qua đáng nhớ. Con quỳ gối cảm tạ tình yêu quý giá. Mừng Sinh Nhật Chúa chí nhân, mừng Sinh Nhật Chúa muôn ân. Sinh Nhật: cùng với tháng năm vững bền.</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95283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2169903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err="1">
                <a:solidFill>
                  <a:srgbClr val="FF0000"/>
                </a:solidFill>
                <a:latin typeface="Arial" panose="020B0604020202020204" pitchFamily="34" charset="0"/>
                <a:cs typeface="Arial" panose="020B0604020202020204" pitchFamily="34" charset="0"/>
              </a:rPr>
              <a:t>Gương</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Thánh</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gia</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3452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ơi xin ở bên gia đình con, tựa hôm nào Chúa sống trong gia đình Ngài. Thuở xưa gương Thánh Gia một lòng son, ngời thắm hoa nhân đức ngát hương vẹn toàn. </a:t>
            </a:r>
          </a:p>
        </p:txBody>
      </p:sp>
    </p:spTree>
    <p:extLst>
      <p:ext uri="{BB962C8B-B14F-4D97-AF65-F5344CB8AC3E}">
        <p14:creationId xmlns:p14="http://schemas.microsoft.com/office/powerpoint/2010/main" val="276135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Mãi trên dưới thuận hoà, để gương sáng mọi nhà lắng nghe thi hành Thánh Ý Chúa Cha trên trời nhiệm mầu. Dẫu cho có nhọc nhằn dẫu cho có cực lòng vững niềm phó thác trong tay Chúa Cha quan phòng. </a:t>
            </a:r>
          </a:p>
        </p:txBody>
      </p:sp>
    </p:spTree>
    <p:extLst>
      <p:ext uri="{BB962C8B-B14F-4D97-AF65-F5344CB8AC3E}">
        <p14:creationId xmlns:p14="http://schemas.microsoft.com/office/powerpoint/2010/main" val="2002689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ở với chúng con lạy Đấng Em-ma-nu-el. Đỡ nâng gia đình con, ôi Thánh Mẫu Maria. Xin bảo vệ chở che, ôi Cha Thánh Giuse. Nguyện xin Thánh Gia xuống muôn phúc lành chan hoà.</a:t>
            </a:r>
          </a:p>
        </p:txBody>
      </p:sp>
    </p:spTree>
    <p:extLst>
      <p:ext uri="{BB962C8B-B14F-4D97-AF65-F5344CB8AC3E}">
        <p14:creationId xmlns:p14="http://schemas.microsoft.com/office/powerpoint/2010/main" val="2580534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nào Chúa giáng sinh nơi lầm than, nằm máng rơm hang đá cô liêu nghèo hèn. Mến yêu Mẹ Thánh ẵm trên vòng tay, cùng kính tôn Cha Thánh hân hoan tràn đầy. </a:t>
            </a:r>
          </a:p>
        </p:txBody>
      </p:sp>
    </p:spTree>
    <p:extLst>
      <p:ext uri="{BB962C8B-B14F-4D97-AF65-F5344CB8AC3E}">
        <p14:creationId xmlns:p14="http://schemas.microsoft.com/office/powerpoint/2010/main" val="2066506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Tháng năm ấm êm trôi Thánh Gia Chúa an vui sống đời thanh bần gánh vác sẻ chia vui buồn cuộc đời. Biết bao những ngậm ngùi đắng cay của phận người Chúa cũng sẻ chia bao nhiêu bấp bênh cuộc đời.</a:t>
            </a:r>
          </a:p>
        </p:txBody>
      </p:sp>
    </p:spTree>
    <p:extLst>
      <p:ext uri="{BB962C8B-B14F-4D97-AF65-F5344CB8AC3E}">
        <p14:creationId xmlns:p14="http://schemas.microsoft.com/office/powerpoint/2010/main" val="184772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ở với chúng con lạy Đấng Em-ma-nu-el. Đỡ nâng gia đình con, ôi Thánh Mẫu Maria. Xin bảo vệ chở che, ôi Cha Thánh Giuse. Nguyện xin Thánh Gia xuống muôn phúc lành chan hoà.</a:t>
            </a:r>
          </a:p>
        </p:txBody>
      </p:sp>
    </p:spTree>
    <p:extLst>
      <p:ext uri="{BB962C8B-B14F-4D97-AF65-F5344CB8AC3E}">
        <p14:creationId xmlns:p14="http://schemas.microsoft.com/office/powerpoint/2010/main" val="747206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ơi xin ở bên gia đình con, và chở che năm tháng vui tươi bình an. Khấn xin ơn Chúa thương ban tràn lan, đời sẽ luôn chan chứa phúc ân ngập tràn. </a:t>
            </a:r>
          </a:p>
        </p:txBody>
      </p:sp>
    </p:spTree>
    <p:extLst>
      <p:ext uri="{BB962C8B-B14F-4D97-AF65-F5344CB8AC3E}">
        <p14:creationId xmlns:p14="http://schemas.microsoft.com/office/powerpoint/2010/main" val="1420605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Lúc đời sống nhẹ nhàng, lúc vui sướng hân hoan vẫn luôn trung thành với Chúa với nhau trong niềm thuỷ chung. Lúc đau khổ bàng hoàng lúc buồn thương mọi đàng xin Ngài nâng đỡ qua cơn khó khăn an toàn.</a:t>
            </a:r>
          </a:p>
        </p:txBody>
      </p:sp>
    </p:spTree>
    <p:extLst>
      <p:ext uri="{BB962C8B-B14F-4D97-AF65-F5344CB8AC3E}">
        <p14:creationId xmlns:p14="http://schemas.microsoft.com/office/powerpoint/2010/main" val="26004972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406400" y="354976"/>
            <a:ext cx="11379200" cy="63401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ở với chúng con lạy Đấng Em-ma-nu-el. Đỡ nâng gia đình con, ôi Thánh Mẫu Maria. Xin bảo vệ chở che, ôi Cha Thánh Giuse. Nguyện xin Thánh Gia xuống muôn phúc lành chan hoà.</a:t>
            </a:r>
          </a:p>
        </p:txBody>
      </p:sp>
    </p:spTree>
    <p:extLst>
      <p:ext uri="{BB962C8B-B14F-4D97-AF65-F5344CB8AC3E}">
        <p14:creationId xmlns:p14="http://schemas.microsoft.com/office/powerpoint/2010/main" val="2736840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
            <a:ext cx="12122425" cy="7046842"/>
          </a:xfrm>
          <a:prstGeom prst="rect">
            <a:avLst/>
          </a:prstGeom>
        </p:spPr>
      </p:pic>
    </p:spTree>
    <p:extLst>
      <p:ext uri="{BB962C8B-B14F-4D97-AF65-F5344CB8AC3E}">
        <p14:creationId xmlns:p14="http://schemas.microsoft.com/office/powerpoint/2010/main" val="2029060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FF0000"/>
                </a:solidFill>
                <a:latin typeface="Arial" panose="020B0604020202020204" pitchFamily="34" charset="0"/>
                <a:cs typeface="Arial" panose="020B0604020202020204" pitchFamily="34" charset="0"/>
              </a:rPr>
              <a:t>Hang </a:t>
            </a:r>
            <a:r>
              <a:rPr lang="en-US" b="1" dirty="0" err="1">
                <a:solidFill>
                  <a:srgbClr val="FF0000"/>
                </a:solidFill>
                <a:latin typeface="Arial" panose="020B0604020202020204" pitchFamily="34" charset="0"/>
                <a:cs typeface="Arial" panose="020B0604020202020204" pitchFamily="34" charset="0"/>
              </a:rPr>
              <a:t>belem</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2153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63868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90652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Nửa đêm mừng Chúa giáng sinh ra chốn gian trần. Người đem ơn phúc xuống cho muôn dân lầm than. Nơi hang Bê - lem Thiên thần xướng ca. Thiên Chúa vinh danh chúng nhân an hòa.</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635484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33514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36512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Nửa đêm mừng Chúa giáng sinh ra chốn gian trần. Người đem ơn phúc xuống cho muôn dân lầm than. Nơi hang Bê - lem chiên lừa thở hơi, tan giá đêm đông ấm thân Con Người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226660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725374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673883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Nửa đêm mừng Chúa giáng sinh ra chốn gian trần. Người đem ơn phúc xuống cho muôn dân lầm than. Nơi hang Bê - lem mục đồng xúm quanh, ca hát vang lừng mến yêu chân thành.</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50116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74090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445987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Nửa đêm mừng Chúa giáng sinh ra chốn gian trần, Người đem ân phúc xuống cho muôn dân lầm than. Nơi hang Be-lem huy hoàng ánh sao, đưa lối Ba Vua phương Đông đến chầu.</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275651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53060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00533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393954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Nửa đêm mừng Chúa giáng sinh ra chốn gian trần. Người đem ơn phúc xuống cho muôn dân lầm than. Nơi hang Bê - lem ta quì thiết tha xin Chúa nhân hiền xuống ơn chan hòa.</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87637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Đêm đông lạnh lẽo Chúa sinh ra đời (Hát khen mừng Chúa giáng sinh ra đời). Chúa sinh ra đời nằm trong hang đá nơi máng lừa. Trong hang Bê - lem ánh sáng tỏa lan tưng bừng. Nghe trên không trung tiếng hát Thiên thần vang lừng. </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791418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Ðàn hát (réo rắt tiếng hát). Xướng ca (dư âm vang xa). Ðây Chúa thiên tòa giáng sinh vì ta. Người hỡi (hãy kíp bước tới). Ðến xem (nơi hang Bê - lem). Ôi Chúa giáng sinh khó khăn thấp hèn.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9986024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14</TotalTime>
  <Words>2206</Words>
  <Application>Microsoft Office PowerPoint</Application>
  <PresentationFormat>Widescreen</PresentationFormat>
  <Paragraphs>55</Paragraphs>
  <Slides>62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62</vt:i4>
      </vt:variant>
    </vt:vector>
  </HeadingPairs>
  <TitlesOfParts>
    <vt:vector size="71" baseType="lpstr">
      <vt:lpstr>Arial</vt:lpstr>
      <vt:lpstr>Calibri</vt:lpstr>
      <vt:lpstr>Calibri Light</vt:lpstr>
      <vt:lpstr>Calisto MT</vt:lpstr>
      <vt:lpstr>Century Gothic</vt:lpstr>
      <vt:lpstr>Garamond</vt:lpstr>
      <vt:lpstr>Verdana</vt:lpstr>
      <vt:lpstr>Office Theme</vt:lpstr>
      <vt:lpstr>Savon</vt:lpstr>
      <vt:lpstr>PowerPoint Presentation</vt:lpstr>
      <vt:lpstr>Hân hoan muôn lời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Lấy gì dâng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Mùa đông năm ấy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Gương Thánh gia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Hang belem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3</cp:revision>
  <dcterms:created xsi:type="dcterms:W3CDTF">2025-12-21T04:08:59Z</dcterms:created>
  <dcterms:modified xsi:type="dcterms:W3CDTF">2025-12-22T07:52:28Z</dcterms:modified>
</cp:coreProperties>
</file>