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08" r:id="rId4"/>
    <p:sldMasterId id="2147483720" r:id="rId5"/>
  </p:sldMasterIdLst>
  <p:sldIdLst>
    <p:sldId id="311" r:id="rId6"/>
    <p:sldId id="258" r:id="rId7"/>
    <p:sldId id="259" r:id="rId8"/>
    <p:sldId id="260" r:id="rId9"/>
    <p:sldId id="261" r:id="rId10"/>
    <p:sldId id="262" r:id="rId11"/>
    <p:sldId id="263" r:id="rId12"/>
    <p:sldId id="264" r:id="rId13"/>
    <p:sldId id="318" r:id="rId14"/>
    <p:sldId id="266" r:id="rId15"/>
    <p:sldId id="265" r:id="rId16"/>
    <p:sldId id="319" r:id="rId17"/>
    <p:sldId id="312" r:id="rId18"/>
    <p:sldId id="268" r:id="rId19"/>
    <p:sldId id="269" r:id="rId20"/>
    <p:sldId id="270" r:id="rId21"/>
    <p:sldId id="271" r:id="rId22"/>
    <p:sldId id="272" r:id="rId23"/>
    <p:sldId id="273" r:id="rId24"/>
    <p:sldId id="274" r:id="rId25"/>
    <p:sldId id="313" r:id="rId26"/>
    <p:sldId id="277" r:id="rId27"/>
    <p:sldId id="278" r:id="rId28"/>
    <p:sldId id="279" r:id="rId29"/>
    <p:sldId id="280" r:id="rId30"/>
    <p:sldId id="314" r:id="rId31"/>
    <p:sldId id="320" r:id="rId32"/>
    <p:sldId id="321" r:id="rId33"/>
    <p:sldId id="322" r:id="rId34"/>
    <p:sldId id="323" r:id="rId35"/>
    <p:sldId id="324" r:id="rId36"/>
    <p:sldId id="325" r:id="rId37"/>
    <p:sldId id="326" r:id="rId38"/>
    <p:sldId id="316" r:id="rId39"/>
    <p:sldId id="300" r:id="rId40"/>
    <p:sldId id="301" r:id="rId41"/>
    <p:sldId id="302" r:id="rId42"/>
    <p:sldId id="303" r:id="rId43"/>
    <p:sldId id="304" r:id="rId44"/>
    <p:sldId id="305" r:id="rId45"/>
    <p:sldId id="306" r:id="rId46"/>
    <p:sldId id="307" r:id="rId47"/>
    <p:sldId id="308" r:id="rId48"/>
    <p:sldId id="309" r:id="rId49"/>
    <p:sldId id="317" r:id="rId50"/>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1" autoAdjust="0"/>
    <p:restoredTop sz="94660"/>
  </p:normalViewPr>
  <p:slideViewPr>
    <p:cSldViewPr snapToGrid="0">
      <p:cViewPr>
        <p:scale>
          <a:sx n="50" d="100"/>
          <a:sy n="50" d="100"/>
        </p:scale>
        <p:origin x="2718" y="140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41806812"/>
      </p:ext>
    </p:extLst>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098611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40662459"/>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005215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797280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5102458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91956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53845348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378474410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0687830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7354252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83779229"/>
      </p:ext>
    </p:extLst>
  </p:cSld>
  <p:clrMapOvr>
    <a:overrideClrMapping bg1="lt1" tx1="dk1" bg2="lt2" tx2="dk2" accent1="accent1" accent2="accent2" accent3="accent3" accent4="accent4" accent5="accent5" accent6="accent6" hlink="hlink" folHlink="folHlink"/>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5880031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76345648"/>
      </p:ext>
    </p:extLst>
  </p:cSld>
  <p:clrMapOvr>
    <a:overrideClrMapping bg1="lt1" tx1="dk1" bg2="lt2" tx2="dk2" accent1="accent1" accent2="accent2" accent3="accent3" accent4="accent4" accent5="accent5" accent6="accent6" hlink="hlink" folHlink="folHlink"/>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1958070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884442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4361017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9155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244172723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288976262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7526638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9433465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96008858"/>
      </p:ext>
    </p:extLst>
  </p:cSld>
  <p:clrMapOvr>
    <a:overrideClrMapping bg1="lt1" tx1="dk1" bg2="lt2" tx2="dk2" accent1="accent1" accent2="accent2" accent3="accent3" accent4="accent4" accent5="accent5" accent6="accent6" hlink="hlink" folHlink="folHlink"/>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0030623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64198500"/>
      </p:ext>
    </p:extLst>
  </p:cSld>
  <p:clrMapOvr>
    <a:overrideClrMapping bg1="lt1" tx1="dk1" bg2="lt2" tx2="dk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356920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7647315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6640511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9057169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159946821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266806670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1594509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067091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58672677"/>
      </p:ext>
    </p:extLst>
  </p:cSld>
  <p:clrMapOvr>
    <a:overrideClrMapping bg1="lt1" tx1="dk1" bg2="lt2" tx2="dk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373865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94682110"/>
      </p:ext>
    </p:extLst>
  </p:cSld>
  <p:clrMapOvr>
    <a:overrideClrMapping bg1="lt1" tx1="dk1" bg2="lt2" tx2="dk2" accent1="accent1" accent2="accent2" accent3="accent3" accent4="accent4" accent5="accent5" accent6="accent6" hlink="hlink" folHlink="folHlink"/>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8234719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2539163"/>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13053878"/>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32009067"/>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3994279007"/>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253689393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52694970"/>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9536888"/>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40396456"/>
      </p:ext>
    </p:extLst>
  </p:cSld>
  <p:clrMapOvr>
    <a:overrideClrMapping bg1="lt1" tx1="dk1" bg2="lt2" tx2="dk2" accent1="accent1" accent2="accent2" accent3="accent3" accent4="accent4" accent5="accent5" accent6="accent6" hlink="hlink" folHlink="folHlink"/>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69707070"/>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20/12/2025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64628135"/>
      </p:ext>
    </p:extLst>
  </p:cSld>
  <p:clrMapOvr>
    <a:overrideClrMapping bg1="lt1" tx1="dk1" bg2="lt2" tx2="dk2" accent1="accent1" accent2="accent2" accent3="accent3" accent4="accent4" accent5="accent5" accent6="accent6" hlink="hlink" folHlink="folHlink"/>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0101367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66517620"/>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3146666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303829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61904019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2845781256"/>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62579964"/>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7013682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929816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045110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292580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680529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20/12/2025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3975611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141767511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Ca nhập lễ</a:t>
            </a:r>
            <a:br>
              <a:rPr lang="en-US" sz="6000" b="1" dirty="0">
                <a:solidFill>
                  <a:srgbClr val="FF0000"/>
                </a:solidFill>
                <a:latin typeface="Arial" panose="020B0604020202020204" pitchFamily="34" charset="0"/>
                <a:cs typeface="Arial" panose="020B0604020202020204" pitchFamily="34" charset="0"/>
              </a:rPr>
            </a:br>
            <a:r>
              <a:rPr lang="en-US" sz="6000" b="1" dirty="0">
                <a:solidFill>
                  <a:srgbClr val="FF0000"/>
                </a:solidFill>
                <a:latin typeface="Arial" panose="020B0604020202020204" pitchFamily="34" charset="0"/>
                <a:cs typeface="Arial" panose="020B0604020202020204" pitchFamily="34" charset="0"/>
              </a:rPr>
              <a:t>Vọng Giáng sinh</a:t>
            </a:r>
          </a:p>
        </p:txBody>
      </p:sp>
    </p:spTree>
    <p:extLst>
      <p:ext uri="{BB962C8B-B14F-4D97-AF65-F5344CB8AC3E}">
        <p14:creationId xmlns:p14="http://schemas.microsoft.com/office/powerpoint/2010/main" val="399431094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72649" y="430654"/>
            <a:ext cx="11246701"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hôm nay, anh em sẽ biết Chúa đến cứu độ chúng ta. Ngày mai đây anh em sẽ thấy vinh quang của Người. </a:t>
            </a:r>
          </a:p>
        </p:txBody>
      </p:sp>
    </p:spTree>
    <p:extLst>
      <p:ext uri="{BB962C8B-B14F-4D97-AF65-F5344CB8AC3E}">
        <p14:creationId xmlns:p14="http://schemas.microsoft.com/office/powerpoint/2010/main" val="22889271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DC428-003A-797F-D475-0BCEDAC30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4F1D7-D564-BED4-8DB4-359CB335283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46CB98F-D8AA-17B6-124C-26156E91A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9FAC97-AB6A-C29B-30BB-F2BC4B3AF636}"/>
              </a:ext>
            </a:extLst>
          </p:cNvPr>
          <p:cNvSpPr/>
          <p:nvPr/>
        </p:nvSpPr>
        <p:spPr>
          <a:xfrm>
            <a:off x="472649" y="430654"/>
            <a:ext cx="11246701" cy="309315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Mây u ám bao phủ quanh Người, bệ ngai rồng là công minh chính trực.</a:t>
            </a:r>
          </a:p>
        </p:txBody>
      </p:sp>
    </p:spTree>
    <p:extLst>
      <p:ext uri="{BB962C8B-B14F-4D97-AF65-F5344CB8AC3E}">
        <p14:creationId xmlns:p14="http://schemas.microsoft.com/office/powerpoint/2010/main" val="16580515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1117F-251A-61AA-5CA7-3219DE2B2D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C467B-47C1-312F-FC3F-8F1E72FC16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E7DED97-8B9E-4F3B-B8AC-7BA9DEE79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EABD5C2-A7EA-7708-A4A9-0A5265896978}"/>
              </a:ext>
            </a:extLst>
          </p:cNvPr>
          <p:cNvSpPr/>
          <p:nvPr/>
        </p:nvSpPr>
        <p:spPr>
          <a:xfrm>
            <a:off x="472649" y="430654"/>
            <a:ext cx="11246701"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hôm nay, anh em sẽ biết Chúa đến cứu độ chúng ta. Ngày mai đây anh em sẽ thấy vinh quang của Người. </a:t>
            </a:r>
          </a:p>
        </p:txBody>
      </p:sp>
    </p:spTree>
    <p:extLst>
      <p:ext uri="{BB962C8B-B14F-4D97-AF65-F5344CB8AC3E}">
        <p14:creationId xmlns:p14="http://schemas.microsoft.com/office/powerpoint/2010/main" val="285620484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CCDCB-CA7D-BE3E-FCD6-0D607EE3B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E052D-FF2F-4ABB-7E3C-5ED918B5CEA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4D63556-DCD7-5E19-0F94-6127EE2D9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8CDA0F4-4A4A-B6C6-D61A-B817E3D76EB8}"/>
              </a:ext>
            </a:extLst>
          </p:cNvPr>
          <p:cNvSpPr/>
          <p:nvPr/>
        </p:nvSpPr>
        <p:spPr>
          <a:xfrm>
            <a:off x="472649" y="430654"/>
            <a:ext cx="11246701" cy="309315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Đi khai lối đây ngọn lửa hồng thiêu đốt rụi địch quân vây tứ bề.</a:t>
            </a:r>
          </a:p>
        </p:txBody>
      </p:sp>
    </p:spTree>
    <p:extLst>
      <p:ext uri="{BB962C8B-B14F-4D97-AF65-F5344CB8AC3E}">
        <p14:creationId xmlns:p14="http://schemas.microsoft.com/office/powerpoint/2010/main" val="226410244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83812A-CF26-5B83-7C15-C354B97CDF60}"/>
              </a:ext>
            </a:extLst>
          </p:cNvPr>
          <p:cNvSpPr/>
          <p:nvPr/>
        </p:nvSpPr>
        <p:spPr>
          <a:xfrm>
            <a:off x="472649" y="430654"/>
            <a:ext cx="11246701"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hôm nay, anh em sẽ biết Chúa đến cứu độ chúng ta. Ngày mai đây anh em sẽ thấy vinh quang của Người. </a:t>
            </a:r>
          </a:p>
        </p:txBody>
      </p:sp>
    </p:spTree>
    <p:extLst>
      <p:ext uri="{BB962C8B-B14F-4D97-AF65-F5344CB8AC3E}">
        <p14:creationId xmlns:p14="http://schemas.microsoft.com/office/powerpoint/2010/main" val="2085782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r>
              <a:rPr lang="en-US" sz="6000" b="1">
                <a:solidFill>
                  <a:srgbClr val="FF0000"/>
                </a:solidFill>
                <a:latin typeface="Arial" panose="020B0604020202020204" pitchFamily="34" charset="0"/>
                <a:cs typeface="Arial" panose="020B0604020202020204" pitchFamily="34" charset="0"/>
              </a:rPr>
              <a:t/>
            </a:r>
            <a:br>
              <a:rPr lang="en-US" sz="6000" b="1">
                <a:solidFill>
                  <a:srgbClr val="FF0000"/>
                </a:solidFill>
                <a:latin typeface="Arial" panose="020B0604020202020204" pitchFamily="34" charset="0"/>
                <a:cs typeface="Arial" panose="020B0604020202020204" pitchFamily="34" charset="0"/>
              </a:rPr>
            </a:br>
            <a:r>
              <a:rPr lang="en-US" sz="6000" b="1">
                <a:solidFill>
                  <a:srgbClr val="FF0000"/>
                </a:solidFill>
                <a:latin typeface="Arial" panose="020B0604020202020204" pitchFamily="34" charset="0"/>
                <a:cs typeface="Arial" panose="020B0604020202020204" pitchFamily="34" charset="0"/>
              </a:rPr>
              <a:t>Vọng Giáng sinh</a:t>
            </a:r>
          </a:p>
        </p:txBody>
      </p:sp>
    </p:spTree>
    <p:extLst>
      <p:ext uri="{BB962C8B-B14F-4D97-AF65-F5344CB8AC3E}">
        <p14:creationId xmlns:p14="http://schemas.microsoft.com/office/powerpoint/2010/main" val="373624029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83812A-CF26-5B83-7C15-C354B97CDF60}"/>
              </a:ext>
            </a:extLst>
          </p:cNvPr>
          <p:cNvSpPr/>
          <p:nvPr/>
        </p:nvSpPr>
        <p:spPr>
          <a:xfrm>
            <a:off x="472649" y="430654"/>
            <a:ext cx="11246701" cy="501675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8000" b="1"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t>Con sẽ</a:t>
            </a:r>
            <a:r>
              <a:rPr kumimoji="0" lang="en-US" sz="8000" b="1" i="0" u="none" strike="noStrike" kern="1200" cap="none" spc="0" normalizeH="0" noProof="0" smtClean="0">
                <a:ln>
                  <a:noFill/>
                </a:ln>
                <a:effectLst/>
                <a:uLnTx/>
                <a:uFillTx/>
                <a:latin typeface="Arial" panose="020B0604020202020204" pitchFamily="34" charset="0"/>
                <a:ea typeface="+mn-ea"/>
                <a:cs typeface="Arial" panose="020B0604020202020204" pitchFamily="34" charset="0"/>
              </a:rPr>
              <a:t> ca tụng, tình thương của Chúa tới muôn đời.</a:t>
            </a:r>
            <a:endParaRPr kumimoji="0" lang="vi-VN" sz="8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3276833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42055691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r>
              <a:rPr lang="en-US" sz="6000" b="1">
                <a:solidFill>
                  <a:srgbClr val="FF0000"/>
                </a:solidFill>
                <a:latin typeface="Arial" panose="020B0604020202020204" pitchFamily="34" charset="0"/>
                <a:cs typeface="Arial" panose="020B0604020202020204" pitchFamily="34" charset="0"/>
              </a:rPr>
              <a:t/>
            </a:r>
            <a:br>
              <a:rPr lang="en-US" sz="6000" b="1">
                <a:solidFill>
                  <a:srgbClr val="FF0000"/>
                </a:solidFill>
                <a:latin typeface="Arial" panose="020B0604020202020204" pitchFamily="34" charset="0"/>
                <a:cs typeface="Arial" panose="020B0604020202020204" pitchFamily="34" charset="0"/>
              </a:rPr>
            </a:br>
            <a:r>
              <a:rPr lang="en-US" sz="6000" b="1">
                <a:solidFill>
                  <a:srgbClr val="FF0000"/>
                </a:solidFill>
                <a:latin typeface="Arial" panose="020B0604020202020204" pitchFamily="34" charset="0"/>
                <a:cs typeface="Arial" panose="020B0604020202020204" pitchFamily="34" charset="0"/>
              </a:rPr>
              <a:t>Vọng Giáng sinh</a:t>
            </a:r>
          </a:p>
        </p:txBody>
      </p:sp>
    </p:spTree>
    <p:extLst>
      <p:ext uri="{BB962C8B-B14F-4D97-AF65-F5344CB8AC3E}">
        <p14:creationId xmlns:p14="http://schemas.microsoft.com/office/powerpoint/2010/main" val="140889683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83812A-CF26-5B83-7C15-C354B97CDF60}"/>
              </a:ext>
            </a:extLst>
          </p:cNvPr>
          <p:cNvSpPr/>
          <p:nvPr/>
        </p:nvSpPr>
        <p:spPr>
          <a:xfrm>
            <a:off x="472649" y="430654"/>
            <a:ext cx="11246701" cy="501675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lang="en-US" sz="8000" b="1" smtClean="0">
                <a:solidFill>
                  <a:prstClr val="black"/>
                </a:solidFill>
                <a:latin typeface="Arial" panose="020B0604020202020204" pitchFamily="34" charset="0"/>
                <a:cs typeface="Arial" panose="020B0604020202020204" pitchFamily="34" charset="0"/>
              </a:rPr>
              <a:t>Ngày mai tội lỗi trần gian sẽ được tẩy sạch. Và Chúa cứu thế sẽ ngự trên chúng ta.</a:t>
            </a:r>
            <a:endParaRPr kumimoji="0" lang="vi-VN" sz="80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039911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78" y="-284984"/>
            <a:ext cx="12575567" cy="7109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414" y="-284984"/>
            <a:ext cx="12699414" cy="7142581"/>
          </a:xfrm>
          <a:prstGeom prst="rect">
            <a:avLst/>
          </a:prstGeom>
        </p:spPr>
      </p:pic>
    </p:spTree>
    <p:extLst>
      <p:ext uri="{BB962C8B-B14F-4D97-AF65-F5344CB8AC3E}">
        <p14:creationId xmlns:p14="http://schemas.microsoft.com/office/powerpoint/2010/main" val="223647490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Tâm tình hòa bình 1</a:t>
            </a:r>
          </a:p>
        </p:txBody>
      </p:sp>
    </p:spTree>
    <p:extLst>
      <p:ext uri="{BB962C8B-B14F-4D97-AF65-F5344CB8AC3E}">
        <p14:creationId xmlns:p14="http://schemas.microsoft.com/office/powerpoint/2010/main" val="29601136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E36D-E92B-786D-8F43-F0D1FA608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47237-C38B-C152-BA73-2748A291E3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2ECB95-F268-3442-5C7E-96C2E3AE1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6F41B97F-434B-899A-E0D4-569B8839C60E}"/>
              </a:ext>
            </a:extLst>
          </p:cNvPr>
          <p:cNvSpPr/>
          <p:nvPr/>
        </p:nvSpPr>
        <p:spPr>
          <a:xfrm>
            <a:off x="349761" y="361283"/>
            <a:ext cx="11310532"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Từ đồng xa mục đồng tiến về hang đá dâng lên hơi ấm bò lừa lễ dâng hơi ấm bò lừa. Trời mùa Đông bừng lên ánh sáng hy vọng Ngôi Hai giáng sinh giữa đồng làm người đổi mới muôn lòng.</a:t>
            </a:r>
          </a:p>
        </p:txBody>
      </p:sp>
    </p:spTree>
    <p:extLst>
      <p:ext uri="{BB962C8B-B14F-4D97-AF65-F5344CB8AC3E}">
        <p14:creationId xmlns:p14="http://schemas.microsoft.com/office/powerpoint/2010/main" val="26987180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7645-DEDE-3E97-EC96-B9F66A69D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F48C6-47AA-08E2-1892-4B0EA8177BB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C1B6CB7-BBB0-EBFF-EE49-D826B4015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EDE084EA-A7B0-32CD-61FE-8CA44506574D}"/>
              </a:ext>
            </a:extLst>
          </p:cNvPr>
          <p:cNvSpPr/>
          <p:nvPr/>
        </p:nvSpPr>
        <p:spPr>
          <a:xfrm>
            <a:off x="349761" y="361283"/>
            <a:ext cx="11310532"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Với bánh rượu con dâng Ngài nầy đây tấm lòng thành kính. Với bánh rượu con dâng Ngài nầy đây tâm tình hoà bình.</a:t>
            </a:r>
          </a:p>
        </p:txBody>
      </p:sp>
    </p:spTree>
    <p:extLst>
      <p:ext uri="{BB962C8B-B14F-4D97-AF65-F5344CB8AC3E}">
        <p14:creationId xmlns:p14="http://schemas.microsoft.com/office/powerpoint/2010/main" val="295100596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07B7-D079-7CC9-7460-E909F63A6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0D626-2C48-CCB8-6E28-55A63A3911D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25924AF-B698-2430-650C-52341A757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575AD9B6-A894-B2C6-355A-AE98B5A82739}"/>
              </a:ext>
            </a:extLst>
          </p:cNvPr>
          <p:cNvSpPr/>
          <p:nvPr/>
        </p:nvSpPr>
        <p:spPr>
          <a:xfrm>
            <a:off x="349761" y="361283"/>
            <a:ext cx="11310532"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Từ miền Đông Ba Vua quyết tìm lẽ sống Bê-lem dâng Chúa Hài Đồng: Vàng hương cùng với mộc dược. Này giờ đây đoàn con dâng lên tâm tình tôn vinh Chúa thương muôn nghìn khổ hình dẫn tới thiên đình.</a:t>
            </a:r>
          </a:p>
        </p:txBody>
      </p:sp>
    </p:spTree>
    <p:extLst>
      <p:ext uri="{BB962C8B-B14F-4D97-AF65-F5344CB8AC3E}">
        <p14:creationId xmlns:p14="http://schemas.microsoft.com/office/powerpoint/2010/main" val="38716871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13F28-3F53-5DF0-4221-B62BCE5F4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14A18-3502-0103-6C3F-45D13884E7F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D8244FB-1916-BF2A-04B9-68B48480E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ADD2682F-6451-3E4B-AE4B-78CB4F1DB072}"/>
              </a:ext>
            </a:extLst>
          </p:cNvPr>
          <p:cNvSpPr/>
          <p:nvPr/>
        </p:nvSpPr>
        <p:spPr>
          <a:xfrm>
            <a:off x="349761" y="361283"/>
            <a:ext cx="11310532"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Với bánh rượu con dâng Ngài nầy đây tấm lòng thành kính. Với bánh rượu con dâng Ngài nầy đây tâm tình hoà bình.</a:t>
            </a:r>
          </a:p>
        </p:txBody>
      </p:sp>
    </p:spTree>
    <p:extLst>
      <p:ext uri="{BB962C8B-B14F-4D97-AF65-F5344CB8AC3E}">
        <p14:creationId xmlns:p14="http://schemas.microsoft.com/office/powerpoint/2010/main" val="6259604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EC379-D653-2149-EE0A-4024E604B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D8652-6AE1-AA3B-AAC2-9F6B9D6BBC8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7A3CB1E-E146-6DA7-77A4-91106430D8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54D76822-57B1-8AFA-E152-98DE33BC2ED3}"/>
              </a:ext>
            </a:extLst>
          </p:cNvPr>
          <p:cNvSpPr/>
          <p:nvPr/>
        </p:nvSpPr>
        <p:spPr>
          <a:xfrm>
            <a:off x="349761" y="361283"/>
            <a:ext cx="11310532"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Dòng đời qua tin vui nở rộn lòng ta muôn dân muôn nước ca hoà dạt dào tình mến đậm đà. Nào về đây tình yêu nối kết đất trời Ngôi Hai giáng sinh cứu đời cuộc đời bừng sáng tuyệt vời.</a:t>
            </a:r>
          </a:p>
        </p:txBody>
      </p:sp>
    </p:spTree>
    <p:extLst>
      <p:ext uri="{BB962C8B-B14F-4D97-AF65-F5344CB8AC3E}">
        <p14:creationId xmlns:p14="http://schemas.microsoft.com/office/powerpoint/2010/main" val="14839000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BE463-4529-8E2F-BA9E-646968933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9F776C-3860-4D26-B38C-6FA862ACB3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07E064C-3331-1881-4CC0-6C49693FA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A5D1FEA1-491A-1B08-809E-E7F664392AFB}"/>
              </a:ext>
            </a:extLst>
          </p:cNvPr>
          <p:cNvSpPr/>
          <p:nvPr/>
        </p:nvSpPr>
        <p:spPr>
          <a:xfrm>
            <a:off x="349761" y="361283"/>
            <a:ext cx="11310532" cy="509370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Với bánh rượu con dâng Ngài nầy đây tấm lòng thành kính. Với bánh rượu con dâng Ngài nầy đây tâm tình hoà bình.</a:t>
            </a:r>
          </a:p>
        </p:txBody>
      </p:sp>
    </p:spTree>
    <p:extLst>
      <p:ext uri="{BB962C8B-B14F-4D97-AF65-F5344CB8AC3E}">
        <p14:creationId xmlns:p14="http://schemas.microsoft.com/office/powerpoint/2010/main" val="320629973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78" y="-284984"/>
            <a:ext cx="12575567" cy="7109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414" y="-284984"/>
            <a:ext cx="12699414" cy="7142581"/>
          </a:xfrm>
          <a:prstGeom prst="rect">
            <a:avLst/>
          </a:prstGeom>
        </p:spPr>
      </p:pic>
    </p:spTree>
    <p:extLst>
      <p:ext uri="{BB962C8B-B14F-4D97-AF65-F5344CB8AC3E}">
        <p14:creationId xmlns:p14="http://schemas.microsoft.com/office/powerpoint/2010/main" val="267802005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Đêm thánh vô cùng</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342752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51136" y="393216"/>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Đêm Thánh vô cùng! Giây phút tưng bừng. Đất với trời xe chữ đồng. Đêm nay Chúa Con Thần Thánh tôn thờ. Canh khuya giáng sinh trong chốn hang lừa. Ơn châu báu không bờ bến. Biết tìm kiếm của chi đền!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3168924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31B88-411E-2369-3855-2B6FC7992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F9DBF-3715-E979-6FE6-573F45079A2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0C52E25-A8D2-A071-7325-FEE8914AE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799A3A2-7C8A-1B19-FFF0-86377B152F22}"/>
              </a:ext>
            </a:extLst>
          </p:cNvPr>
          <p:cNvSpPr/>
          <p:nvPr/>
        </p:nvSpPr>
        <p:spPr>
          <a:xfrm>
            <a:off x="351136" y="393216"/>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Chúa Thiên Đàng! Cảm mến cơ hàn. Nhắp chén phiền vương phong trần. Than ôi Chúa thương người đến quên mình. Bơ vơ chốn quê nhà lúc sinh thành. Ai ham sống trong lạc thú. Nhớ rằng Chúa đang đền bù!</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216496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7336-E0D0-61E1-07D5-CA5D088CE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351136" y="393216"/>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Tinh tú trên trời, sông núi trên đời. Với thánh thần mau kết lời. Cao rao Hoá Công đã khéo an bài. Sai Con hiến thân mong cứu nhân loài. Hang chiên, máng rêu tạm trú. Bốn bề tuyết sương mịt mù!</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4781858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78" y="-284984"/>
            <a:ext cx="12575567" cy="7109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778" y="-284581"/>
            <a:ext cx="12699414" cy="7142581"/>
          </a:xfrm>
          <a:prstGeom prst="rect">
            <a:avLst/>
          </a:prstGeom>
        </p:spPr>
      </p:pic>
    </p:spTree>
    <p:extLst>
      <p:ext uri="{BB962C8B-B14F-4D97-AF65-F5344CB8AC3E}">
        <p14:creationId xmlns:p14="http://schemas.microsoft.com/office/powerpoint/2010/main" val="94312687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Chúa đã giáng trần</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022209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7336-E0D0-61E1-07D5-CA5D088CE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425027" y="497388"/>
            <a:ext cx="11314545" cy="455509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Bầu trời No-el ngợp tràn ánh sao. Mây ngàn trên cao vọng lời loan báo: “Này một Hài Nhi đã sinh ra đời. Ngôi Hai Chúa Trời ở với nhân sinh”.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785660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9BA1-BED1-0AEC-454B-FB957D23BA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4828E-C1F1-EDC7-5A71-0BFC3A9AF13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39D098-61B7-EFE1-8F71-A32AC7BCC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9A1445F-2525-987B-85F7-C35A06E1CDCF}"/>
              </a:ext>
            </a:extLst>
          </p:cNvPr>
          <p:cNvSpPr/>
          <p:nvPr/>
        </p:nvSpPr>
        <p:spPr>
          <a:xfrm>
            <a:off x="425027" y="497388"/>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Vì tình yêu thương Người mặc xác thân. Cho phận nhân sinh giờ được đổi mới. Cuộc đời từ đây bớt vơi u buồn. Chúa đến khơi nguồn mạch sống trào tuôn.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6488003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5FEE0-FFD5-69B8-9AE2-F476B610A4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90DF0-EC3F-B5B3-9BA9-D11670DB144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79197ED-56C4-C7B1-1A2D-B2D3C04E4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CA4B07A-469A-31BD-31C1-ABD101EA7795}"/>
              </a:ext>
            </a:extLst>
          </p:cNvPr>
          <p:cNvSpPr/>
          <p:nvPr/>
        </p:nvSpPr>
        <p:spPr>
          <a:xfrm>
            <a:off x="425027" y="381642"/>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Nào cùng vui hát lên, ca khen Chúa đã giáng trần. Hân hoan chung tiếng Sứ Thần: “An vui cho hết chúng nhân dưới trần gian”! Nào cùng vui hát lên, ca khen Người đã giáng thế. Hân hoan chung tiếng Sứ Thần: “Vinh danh Thiên Chúa chí nhân trên trời cao”!</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4636081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47B31-2710-E88A-0E04-02EB6C9CE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5CEAE-F3E8-865C-C270-1E5E8F5CB8B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F291B41-D5B4-CF9D-0BCB-4E7D4E09C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0E616D1-3470-EA0D-C997-EF7CFD1BC074}"/>
              </a:ext>
            </a:extLst>
          </p:cNvPr>
          <p:cNvSpPr/>
          <p:nvPr/>
        </p:nvSpPr>
        <p:spPr>
          <a:xfrm>
            <a:off x="425027" y="497388"/>
            <a:ext cx="11314545" cy="455509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Từ trời cao sang Người vào thế gian. Cung đàn reo vang ngợi mừng Con Chúa. Người là vị Vua đến đem an bình. Nối kết ân tình trời đất nhân sinh.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2923854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E88D0-C40C-CA87-C956-46EDDF2EA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50BB0-6A9D-963B-F729-BFF7DB8DD7F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61D18B0-F9FC-FC36-8E71-8FA324D2C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9C0ACAD-6579-C831-DF0C-3659B0E4BF53}"/>
              </a:ext>
            </a:extLst>
          </p:cNvPr>
          <p:cNvSpPr/>
          <p:nvPr/>
        </p:nvSpPr>
        <p:spPr>
          <a:xfrm>
            <a:off x="425027" y="497388"/>
            <a:ext cx="11314545" cy="455509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Giờ loài người ơi nào cùng đến nơi. Tôn thờ Ngôi Hai lòng thành kính bái. Đường dài trần gian Chúa luôn an bài. Chớ hãi lo gì vì Chúa cùng đi.</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5266853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2F3E-6B93-DDCB-E829-13FFF0DDF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16A60-1790-A21E-859B-DBEFFDBB1E3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35D03A-FCA5-9BF0-A85E-2CBDFAE4A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C590F40-9C6A-65F3-5A12-DDEE2E264A58}"/>
              </a:ext>
            </a:extLst>
          </p:cNvPr>
          <p:cNvSpPr/>
          <p:nvPr/>
        </p:nvSpPr>
        <p:spPr>
          <a:xfrm>
            <a:off x="425027" y="381642"/>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Nào cùng vui hát lên, ca khen Chúa đã giáng trần. Hân hoan chung tiếng Sứ Thần: “An vui cho hết chúng nhân dưới trần gian”! Nào cùng vui hát lên, ca khen Người đã giáng thế. Hân hoan chung tiếng Sứ Thần: “Vinh danh Thiên Chúa chí nhân trên trời cao”!</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8228685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78" y="-284984"/>
            <a:ext cx="12575567" cy="7109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414" y="-284984"/>
            <a:ext cx="12699414" cy="7142581"/>
          </a:xfrm>
          <a:prstGeom prst="rect">
            <a:avLst/>
          </a:prstGeom>
        </p:spPr>
      </p:pic>
    </p:spTree>
    <p:extLst>
      <p:ext uri="{BB962C8B-B14F-4D97-AF65-F5344CB8AC3E}">
        <p14:creationId xmlns:p14="http://schemas.microsoft.com/office/powerpoint/2010/main" val="329127198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Trời đêm Bêlem</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593628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7336-E0D0-61E1-07D5-CA5D088CE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Bầu trời Bêlem đêm sáng huy hoàng, thần nhạc hoà vang trong gió nhịp nhàng. Ngợi mừng Ngôi Hai Chúa Con vì lòng yêu thương chúng nhân lìa ngai cao quý vinh sang.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5413782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6898-7F82-15D8-9B88-3F930E5E8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62953-AC4C-E9CB-C6CA-A54B52B29D0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D301048-241C-FF01-6423-FD45B5660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E9B16F-0527-D077-CBB4-1A99D8CAE7D3}"/>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Bò lừa thở hơi sưởi ấm Ngôi Lời. Bần hàn sinh trong hang tối giữa trời. Mục đồng vây quanh xướng ca cảm tạ ơn Chúa thiết tha, đã quá yêu người thế trần.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1242983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AF66C-DC5B-74B0-FB8E-D176C3B69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572D3-91AE-1B93-7C22-45028F0882C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A15CF50-AAFC-4B8A-E486-1B96B83F0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DD2312-71C4-E710-A88B-B9E5EC7D1CAF}"/>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272372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589D0-0C20-EEF2-409F-A794CDF3E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44EC1-D669-A951-BE82-6697D88345A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F71B4A-7D46-8468-9CAC-AA09D8674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E69D381-7D4B-E5D3-43EB-99571A49890F}"/>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Tìm về Bêlem theo ánh sao trời. Lễ vật Ba Vua dâng hiến Ngôi Lời. Một dược, nhũ hương ngát thơm, vàng ròng tinh khiết thắm xinh và niềm tin mến vô biên.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2087472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9C018-4EAA-34DC-5907-9FCB13FF5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F6148-B09E-1024-7D4F-1DE7095D5A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8AC3129-10E9-95CA-427F-5FCD312A1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B7DEE1B-169A-270B-8B7C-6C26420AD074}"/>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Mời người về đây cung kính dâng lời, thờ lạy Hài Nhi Con Chúa Vua Trời. Ngài là Thiên Chúa chí nhân Ngài là Vua trên các vua, đã xuống làm người thế trần.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5969886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F82C-FCA8-FC01-F312-FDF291D82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84114-7C43-42A8-8B06-985724711B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1652750-ADD9-72C9-A4A3-328350DD3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C5B0D6-042B-18E2-7024-939D22026098}"/>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9718406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B88CD-4100-6568-3EFA-4BFBEBBFB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70116-CF20-ED54-37AF-4FE42C83D8B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A81CB71-AACD-C37F-2E6B-387711F6F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C42D428-AE5C-C834-ED77-828035B3D520}"/>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đã đến gian trần. Rộng lòng từ nhân ban xuống ơn lành. Người người ca khen sáng danh, lòng tràn niềm vui chứa chan, thành tâm mừng Chúa giáng sinh.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2509372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128B-5B37-60A2-41A3-61549EAD5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95D0D-90F0-54AB-41DB-6B967467CBC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A28D695-C362-D84C-37AD-AED2245B5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D22F7ED-56BE-A5DD-E638-342B4A1D1A06}"/>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như ánh lửa hồng, rạng ngời trong đêm sưởi ấm muôn lòng. Dìu người đi trong tối tăm tìm về chân lý Phúc Âm, nguồn sống muôn đời bất tận.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2074676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53940-1876-FFB2-B60D-BC61A8541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ED313-1E08-BE5E-CDD5-6061928AC2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1D68E12-7099-EF6B-6A18-C0701FA98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84348A-F2BF-0F97-943B-1265125C874C}"/>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2154360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8C8-461F-0D09-8C4F-51274ED7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2CE46-5B76-F7B1-A159-2C014012579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10B3D8-D98A-C457-7040-AEC9E9FCB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78" y="-284984"/>
            <a:ext cx="12575567" cy="7109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414" y="-284984"/>
            <a:ext cx="12699414" cy="7142581"/>
          </a:xfrm>
          <a:prstGeom prst="rect">
            <a:avLst/>
          </a:prstGeom>
        </p:spPr>
      </p:pic>
    </p:spTree>
    <p:extLst>
      <p:ext uri="{BB962C8B-B14F-4D97-AF65-F5344CB8AC3E}">
        <p14:creationId xmlns:p14="http://schemas.microsoft.com/office/powerpoint/2010/main" val="226880353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36"/>
  <p:tag name="AS_OS" val="Microsoft Windows NT 10.0.20348.0"/>
  <p:tag name="AS_RELEASE_DATE" val="2025.10.14"/>
  <p:tag name="AS_TITLE" val="Aspose.Slides for .NET6"/>
  <p:tag name="AS_VERSION" val="25.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71</TotalTime>
  <Words>1243</Words>
  <Application>Microsoft Office PowerPoint</Application>
  <PresentationFormat>Widescreen</PresentationFormat>
  <Paragraphs>39</Paragraphs>
  <Slides>45</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45</vt:i4>
      </vt:variant>
    </vt:vector>
  </HeadingPairs>
  <TitlesOfParts>
    <vt:vector size="54" baseType="lpstr">
      <vt:lpstr>Arial</vt:lpstr>
      <vt:lpstr>Century Gothic</vt:lpstr>
      <vt:lpstr>Garamond</vt:lpstr>
      <vt:lpstr>Verdana</vt:lpstr>
      <vt:lpstr>Savon</vt:lpstr>
      <vt:lpstr>1_Savon</vt:lpstr>
      <vt:lpstr>2_Savon</vt:lpstr>
      <vt:lpstr>4_Savon</vt:lpstr>
      <vt:lpstr>3_Savon</vt:lpstr>
      <vt:lpstr>PowerPoint Presentation</vt:lpstr>
      <vt:lpstr>Ca nhập lễ Vọng Giáng sinh</vt:lpstr>
      <vt:lpstr>PowerPoint Presentation</vt:lpstr>
      <vt:lpstr>PowerPoint Presentation</vt:lpstr>
      <vt:lpstr>PowerPoint Presentation</vt:lpstr>
      <vt:lpstr>PowerPoint Presentation</vt:lpstr>
      <vt:lpstr>PowerPoint Presentation</vt:lpstr>
      <vt:lpstr>Đáp ca Vọng Giáng sinh</vt:lpstr>
      <vt:lpstr>PowerPoint Presentation</vt:lpstr>
      <vt:lpstr>PowerPoint Presentation</vt:lpstr>
      <vt:lpstr>Alleluia Vọng Giáng sinh</vt:lpstr>
      <vt:lpstr>PowerPoint Presentation</vt:lpstr>
      <vt:lpstr>PowerPoint Presentation</vt:lpstr>
      <vt:lpstr>Tâm tình hòa bình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Đêm thánh vô cùng</vt:lpstr>
      <vt:lpstr>PowerPoint Presentation</vt:lpstr>
      <vt:lpstr>PowerPoint Presentation</vt:lpstr>
      <vt:lpstr>PowerPoint Presentation</vt:lpstr>
      <vt:lpstr>PowerPoint Presentation</vt:lpstr>
      <vt:lpstr>Chúa đã giáng trần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Trời đêm Bêlem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8</cp:revision>
  <dcterms:created xsi:type="dcterms:W3CDTF">2025-12-20T01:32:04Z</dcterms:created>
  <dcterms:modified xsi:type="dcterms:W3CDTF">2025-12-20T09:42:09Z</dcterms:modified>
</cp:coreProperties>
</file>