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svg" ContentType="image/svg"/>
  <Default Extension="png" ContentType="image/png"/>
  <Default Extension="wdp" ContentType="image/vnd.ms-photo"/>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56" r:id="rId22"/>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0" d="100"/>
          <a:sy n="50" d="100"/>
        </p:scale>
        <p:origin x="36" y="402"/>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tags" Target="tags/tag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heme" Target="theme/theme1.xml" /><Relationship Id="rId27"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3F37C-01AE-44A9-A846-EFDCB2761E42}" type="datetimeFigureOut">
              <a:rPr lang="en-US" smtClean="0"/>
              <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26D29-83A1-4083-9420-CE285E156989}" type="slidenum">
              <a:rPr lang="en-US" smtClean="0"/>
              <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54DD9E-9495-4AF2-8E0B-BA953E85B42C}"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B308-D241-40B1-8FB4-A560A6994A34}" type="slidenum">
              <a:rPr lang="en-US" smtClean="0"/>
              <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554DD9E-9495-4AF2-8E0B-BA953E85B42C}"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B308-D241-40B1-8FB4-A560A6994A34}" type="slidenum">
              <a:rPr lang="en-US" smtClean="0"/>
              <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2554DD9E-9495-4AF2-8E0B-BA953E85B42C}"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74B308-D241-40B1-8FB4-A560A6994A34}"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4DD9E-9495-4AF2-8E0B-BA953E85B42C}" type="datetimeFigureOut">
              <a:rPr lang="en-US" smtClean="0"/>
              <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74B308-D241-40B1-8FB4-A560A6994A34}"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 Id="rId3" Type="http://schemas.openxmlformats.org/officeDocument/2006/relationships/image" Target="../media/image4.svg" /><Relationship Id="rId4" Type="http://schemas.openxmlformats.org/officeDocument/2006/relationships/image" Target="../media/image5.png" /><Relationship Id="rId5" Type="http://schemas.openxmlformats.org/officeDocument/2006/relationships/image" Target="../media/image6.sv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 Id="rId3" Type="http://schemas.openxmlformats.org/officeDocument/2006/relationships/image" Target="../media/image7.svg" /><Relationship Id="rId4" Type="http://schemas.openxmlformats.org/officeDocument/2006/relationships/image" Target="../media/image5.png" /><Relationship Id="rId5" Type="http://schemas.openxmlformats.org/officeDocument/2006/relationships/image" Target="../media/image8.sv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 Id="rId3" Type="http://schemas.openxmlformats.org/officeDocument/2006/relationships/image" Target="../media/image9.svg" /><Relationship Id="rId4" Type="http://schemas.openxmlformats.org/officeDocument/2006/relationships/image" Target="../media/image5.png" /><Relationship Id="rId5" Type="http://schemas.openxmlformats.org/officeDocument/2006/relationships/image" Target="../media/image10.sv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 Id="rId3" Type="http://schemas.openxmlformats.org/officeDocument/2006/relationships/image" Target="../media/image11.svg" /><Relationship Id="rId4" Type="http://schemas.openxmlformats.org/officeDocument/2006/relationships/image" Target="../media/image5.png" /><Relationship Id="rId5" Type="http://schemas.openxmlformats.org/officeDocument/2006/relationships/image" Target="../media/image12.sv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21.svg" /><Relationship Id="rId11" Type="http://schemas.openxmlformats.org/officeDocument/2006/relationships/audio" Target="../media/audio1111.wav" /><Relationship Id="rId12" Type="http://schemas.openxmlformats.org/officeDocument/2006/relationships/audio" Target="../media/audio2222.wav" /><Relationship Id="rId2" Type="http://schemas.openxmlformats.org/officeDocument/2006/relationships/image" Target="../media/image13.png" /><Relationship Id="rId3" Type="http://schemas.openxmlformats.org/officeDocument/2006/relationships/image" Target="../media/image14.svg" /><Relationship Id="rId4" Type="http://schemas.openxmlformats.org/officeDocument/2006/relationships/image" Target="../media/image15.png" /><Relationship Id="rId5" Type="http://schemas.openxmlformats.org/officeDocument/2006/relationships/image" Target="../media/image16.svg" /><Relationship Id="rId6" Type="http://schemas.openxmlformats.org/officeDocument/2006/relationships/image" Target="../media/image17.jpeg" /><Relationship Id="rId7" Type="http://schemas.openxmlformats.org/officeDocument/2006/relationships/image" Target="../media/image18.png" /><Relationship Id="rId8" Type="http://schemas.openxmlformats.org/officeDocument/2006/relationships/image" Target="../media/image19.svg" /><Relationship Id="rId9" Type="http://schemas.openxmlformats.org/officeDocument/2006/relationships/image" Target="../media/image20.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22.svg" /><Relationship Id="rId4" Type="http://schemas.openxmlformats.org/officeDocument/2006/relationships/image" Target="../media/image23.jpeg" /><Relationship Id="rId5" Type="http://schemas.openxmlformats.org/officeDocument/2006/relationships/image" Target="../media/image20.png" /><Relationship Id="rId6" Type="http://schemas.openxmlformats.org/officeDocument/2006/relationships/image" Target="../media/image24.svg" /><Relationship Id="rId7" Type="http://schemas.openxmlformats.org/officeDocument/2006/relationships/audio" Target="../media/audio2222.wav" /><Relationship Id="rId8" Type="http://schemas.openxmlformats.org/officeDocument/2006/relationships/audio" Target="../media/audio1111.wav"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25.svg" /><Relationship Id="rId4" Type="http://schemas.openxmlformats.org/officeDocument/2006/relationships/image" Target="../media/image26.svg" /><Relationship Id="rId5" Type="http://schemas.openxmlformats.org/officeDocument/2006/relationships/audio" Target="../media/audio2222.wav" /><Relationship Id="rId6" Type="http://schemas.openxmlformats.org/officeDocument/2006/relationships/audio" Target="../media/audio1111.wav"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27.svg" /><Relationship Id="rId4" Type="http://schemas.openxmlformats.org/officeDocument/2006/relationships/image" Target="../media/image23.jpeg" /><Relationship Id="rId5" Type="http://schemas.openxmlformats.org/officeDocument/2006/relationships/image" Target="../media/image20.png" /><Relationship Id="rId6" Type="http://schemas.openxmlformats.org/officeDocument/2006/relationships/image" Target="../media/image28.svg" /><Relationship Id="rId7" Type="http://schemas.openxmlformats.org/officeDocument/2006/relationships/audio" Target="../media/audio1111.wav" /><Relationship Id="rId8" Type="http://schemas.openxmlformats.org/officeDocument/2006/relationships/audio" Target="../media/audio2222.wav"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29.svg" /><Relationship Id="rId4" Type="http://schemas.openxmlformats.org/officeDocument/2006/relationships/image" Target="../media/image30.png" /><Relationship Id="rId5" Type="http://schemas.openxmlformats.org/officeDocument/2006/relationships/image" Target="../media/image31.svg" /><Relationship Id="rId6" Type="http://schemas.openxmlformats.org/officeDocument/2006/relationships/image" Target="../media/image32.svg" /><Relationship Id="rId7" Type="http://schemas.openxmlformats.org/officeDocument/2006/relationships/audio" Target="../media/audio2222.wav" /><Relationship Id="rId8" Type="http://schemas.openxmlformats.org/officeDocument/2006/relationships/audio" Target="../media/audio1111.wav"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33.svg" /><Relationship Id="rId4" Type="http://schemas.openxmlformats.org/officeDocument/2006/relationships/image" Target="../media/image34.png" /><Relationship Id="rId5" Type="http://schemas.openxmlformats.org/officeDocument/2006/relationships/image" Target="../media/image35.svg" /><Relationship Id="rId6" Type="http://schemas.openxmlformats.org/officeDocument/2006/relationships/image" Target="../media/image36.jpeg" /><Relationship Id="rId7" Type="http://schemas.openxmlformats.org/officeDocument/2006/relationships/audio" Target="../media/audio1111.wav" /><Relationship Id="rId8" Type="http://schemas.openxmlformats.org/officeDocument/2006/relationships/audio" Target="../media/audio2222.wav"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audio" Target="../media/audio1111.wav" /><Relationship Id="rId2" Type="http://schemas.openxmlformats.org/officeDocument/2006/relationships/image" Target="../media/image13.png" /><Relationship Id="rId3" Type="http://schemas.openxmlformats.org/officeDocument/2006/relationships/image" Target="../media/image37.svg" /><Relationship Id="rId4" Type="http://schemas.openxmlformats.org/officeDocument/2006/relationships/image" Target="../media/image38.jpeg" /><Relationship Id="rId5" Type="http://schemas.openxmlformats.org/officeDocument/2006/relationships/image" Target="../media/image20.png" /><Relationship Id="rId6" Type="http://schemas.openxmlformats.org/officeDocument/2006/relationships/image" Target="../media/image39.svg" /><Relationship Id="rId7" Type="http://schemas.openxmlformats.org/officeDocument/2006/relationships/image" Target="../media/image34.png" /><Relationship Id="rId8" Type="http://schemas.openxmlformats.org/officeDocument/2006/relationships/image" Target="../media/image40.svg" /><Relationship Id="rId9" Type="http://schemas.openxmlformats.org/officeDocument/2006/relationships/audio" Target="../media/audio2222.wav"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3.png" /><Relationship Id="rId3" Type="http://schemas.openxmlformats.org/officeDocument/2006/relationships/image" Target="../media/image41.svg" /><Relationship Id="rId4" Type="http://schemas.openxmlformats.org/officeDocument/2006/relationships/image" Target="../media/image34.png" /><Relationship Id="rId5" Type="http://schemas.openxmlformats.org/officeDocument/2006/relationships/image" Target="../media/image42.svg" /><Relationship Id="rId6" Type="http://schemas.openxmlformats.org/officeDocument/2006/relationships/image" Target="../media/image43.svg" /><Relationship Id="rId7" Type="http://schemas.openxmlformats.org/officeDocument/2006/relationships/audio" Target="../media/audio2222.wav" /><Relationship Id="rId8" Type="http://schemas.openxmlformats.org/officeDocument/2006/relationships/audio" Target="../media/audio1111.wav"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49.svg" /><Relationship Id="rId11" Type="http://schemas.openxmlformats.org/officeDocument/2006/relationships/image" Target="../media/image34.png" /><Relationship Id="rId12" Type="http://schemas.openxmlformats.org/officeDocument/2006/relationships/image" Target="../media/image50.svg" /><Relationship Id="rId13" Type="http://schemas.openxmlformats.org/officeDocument/2006/relationships/audio" Target="../media/audio2222.wav" /><Relationship Id="rId14" Type="http://schemas.openxmlformats.org/officeDocument/2006/relationships/audio" Target="../media/audio1111.wav" /><Relationship Id="rId2" Type="http://schemas.openxmlformats.org/officeDocument/2006/relationships/image" Target="../media/image13.png" /><Relationship Id="rId3" Type="http://schemas.openxmlformats.org/officeDocument/2006/relationships/image" Target="../media/image44.svg" /><Relationship Id="rId4" Type="http://schemas.openxmlformats.org/officeDocument/2006/relationships/image" Target="../media/image45.svg" /><Relationship Id="rId5" Type="http://schemas.openxmlformats.org/officeDocument/2006/relationships/image" Target="../media/image46.jpeg" /><Relationship Id="rId6" Type="http://schemas.openxmlformats.org/officeDocument/2006/relationships/image" Target="../media/image47.jpeg" /><Relationship Id="rId7" Type="http://schemas.openxmlformats.org/officeDocument/2006/relationships/image" Target="../media/image18.png" /><Relationship Id="rId8" Type="http://schemas.openxmlformats.org/officeDocument/2006/relationships/image" Target="../media/image48.svg" /><Relationship Id="rId9" Type="http://schemas.openxmlformats.org/officeDocument/2006/relationships/image" Target="../media/image20.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51.jpeg" /><Relationship Id="rId3" Type="http://schemas.openxmlformats.org/officeDocument/2006/relationships/image" Target="../media/image52.jpeg" /><Relationship Id="rId4" Type="http://schemas.microsoft.com/office/2007/relationships/hdphoto" Target="../media/image53.wdp" /><Relationship Id="rId5" Type="http://schemas.openxmlformats.org/officeDocument/2006/relationships/image" Target="../media/image54.jpeg" /><Relationship Id="rId6" Type="http://schemas.openxmlformats.org/officeDocument/2006/relationships/image" Target="../media/image55.jpeg" /><Relationship Id="rId7" Type="http://schemas.microsoft.com/office/2007/relationships/hdphoto" Target="../media/image56.wdp" /><Relationship Id="rId8" Type="http://schemas.openxmlformats.org/officeDocument/2006/relationships/image" Target="../media/image57.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748971" y="1346411"/>
            <a:ext cx="11776710" cy="1625177"/>
          </a:xfrm>
          <a:prstGeom prst="rect">
            <a:avLst/>
          </a:prstGeom>
          <a:noFill/>
        </p:spPr>
        <p:txBody>
          <a:bodyPr wrap="square" rtlCol="0">
            <a:noAutofit/>
          </a:bodyPr>
          <a:lstStyle/>
          <a:p>
            <a:pPr algn="ctr">
              <a:lnSpc>
                <a:spcPct val="100000"/>
              </a:lnSpc>
            </a:pPr>
            <a:r>
              <a:rPr lang="en-US" sz="9600">
                <a:solidFill>
                  <a:srgbClr val="FF0000"/>
                </a:solidFill>
                <a:latin typeface="DT Phudu Black" charset="0"/>
                <a:cs typeface="DT Phudu Black" charset="0"/>
              </a:rPr>
              <a:t>CHÚA NHẬT </a:t>
            </a:r>
            <a:endParaRPr lang="vi-VN" sz="9600" smtClean="0">
              <a:solidFill>
                <a:srgbClr val="FF0000"/>
              </a:solidFill>
              <a:latin typeface="DT Phudu Black" charset="0"/>
              <a:cs typeface="DT Phudu Black" charset="0"/>
            </a:endParaRPr>
          </a:p>
          <a:p>
            <a:pPr algn="ctr">
              <a:lnSpc>
                <a:spcPct val="100000"/>
              </a:lnSpc>
            </a:pPr>
            <a:r>
              <a:rPr lang="vi-VN" sz="9600" smtClean="0">
                <a:solidFill>
                  <a:srgbClr val="FF0000"/>
                </a:solidFill>
                <a:latin typeface="DT Phudu Black" charset="0"/>
                <a:cs typeface="DT Phudu Black" charset="0"/>
              </a:rPr>
              <a:t>LỄ HIỂN LINH</a:t>
            </a:r>
            <a:endParaRPr lang="en-US" sz="960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Hình Bầu dục 4"/>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path" presetSubtype="0" accel="50000" decel="50000" fill="hold" grpId="0" nodeType="withEffect">
                                  <p:stCondLst>
                                    <p:cond delay="0"/>
                                  </p:stCondLst>
                                  <p:childTnLst>
                                    <p:animMotion origin="layout" path="M -1.875E-06 2.22222E-06 C -1.875E-06 -0.15209 0.0694 -0.27593 0.15495 -0.27593 C 0.2405 -0.27593 0.31016 -0.15209 0.31016 2.22222E-06 C 0.31016 0.15208 0.2405 0.27546 0.15495 0.27546 C 0.0694 0.27546 -1.875E-06 0.15208 -1.875E-06 2.22222E-06 Z"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06 0 L 0.15508 0"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P spid="4" grpId="1"/>
      <p:bldP spid="4" grpId="2"/>
      <p:bldP spid="4" grpId="3"/>
    </p:bldLs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P spid="2" grpId="1"/>
    </p:bldLs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Hộp Văn bản 3"/>
          <p:cNvSpPr txBox="1"/>
          <p:nvPr/>
        </p:nvSpPr>
        <p:spPr>
          <a:xfrm>
            <a:off x="1749396" y="2487652"/>
            <a:ext cx="10764951" cy="1106805"/>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a:t>
            </a:r>
            <a:r>
              <a:rPr lang="en-US" sz="6600" b="1" smtClean="0">
                <a:solidFill>
                  <a:srgbClr val="FFC000"/>
                </a:solidFill>
                <a:latin typeface="Times New Roman" panose="02020603050405020304" pitchFamily="18" charset="0"/>
                <a:cs typeface="Times New Roman" panose="02020603050405020304" pitchFamily="18" charset="0"/>
              </a:rPr>
              <a:t>học Kinh Thánh</a:t>
            </a:r>
            <a:endParaRPr lang="vi-VN" sz="6600" b="1">
              <a:solidFill>
                <a:srgbClr val="FFC000"/>
              </a:solidFill>
              <a:latin typeface="Times New Roman" pitchFamily="18" charset="0"/>
              <a:cs typeface="Times New Roman" pitchFamily="18" charset="0"/>
            </a:endParaRPr>
          </a:p>
        </p:txBody>
      </p:sp>
      <p:sp>
        <p:nvSpPr>
          <p:cNvPr id="3" name="Hình chữ nhật 2"/>
          <p:cNvSpPr/>
          <p:nvPr/>
        </p:nvSpPr>
        <p:spPr>
          <a:xfrm rot="2700000">
            <a:off x="597705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777740" y="3594735"/>
            <a:ext cx="6582410" cy="1042035"/>
          </a:xfrm>
          <a:prstGeom prst="rect">
            <a:avLst/>
          </a:prstGeom>
          <a:noFill/>
        </p:spPr>
        <p:txBody>
          <a:bodyPr wrap="square" rtlCol="0">
            <a:noAutofit/>
          </a:bodyPr>
          <a:lstStyle/>
          <a:p>
            <a:r>
              <a:rPr lang="vi-VN" sz="4400" b="1" smtClean="0">
                <a:solidFill>
                  <a:srgbClr val="00B050"/>
                </a:solidFill>
                <a:latin typeface="Times New Roman" panose="02020603050405020304" pitchFamily="18" charset="0"/>
                <a:cs typeface="Times New Roman" panose="02020603050405020304" pitchFamily="18" charset="0"/>
              </a:rPr>
              <a:t>Mattheu</a:t>
            </a:r>
            <a:r>
              <a:rPr lang="en-US" sz="4400" b="1" smtClean="0">
                <a:solidFill>
                  <a:srgbClr val="00B050"/>
                </a:solidFill>
                <a:latin typeface="Times New Roman" panose="02020603050405020304" pitchFamily="18" charset="0"/>
                <a:cs typeface="Times New Roman" panose="02020603050405020304" pitchFamily="18" charset="0"/>
              </a:rPr>
              <a:t> </a:t>
            </a:r>
            <a:r>
              <a:rPr lang="vi-VN" sz="4400" b="1" smtClean="0">
                <a:solidFill>
                  <a:srgbClr val="00B050"/>
                </a:solidFill>
                <a:latin typeface="Times New Roman" panose="02020603050405020304" pitchFamily="18" charset="0"/>
                <a:cs typeface="Times New Roman" panose="02020603050405020304" pitchFamily="18" charset="0"/>
              </a:rPr>
              <a:t>2</a:t>
            </a:r>
            <a:r>
              <a:rPr lang="en-US" altLang="en-US" sz="4400" b="1" smtClean="0">
                <a:solidFill>
                  <a:srgbClr val="00B050"/>
                </a:solidFill>
                <a:latin typeface="Times New Roman" panose="02020603050405020304" pitchFamily="18" charset="0"/>
                <a:cs typeface="Times New Roman" panose="02020603050405020304" pitchFamily="18" charset="0"/>
              </a:rPr>
              <a:t>, </a:t>
            </a:r>
            <a:r>
              <a:rPr lang="vi-VN" altLang="en-US" sz="4400" b="1" smtClean="0">
                <a:solidFill>
                  <a:srgbClr val="00B050"/>
                </a:solidFill>
                <a:latin typeface="Times New Roman" panose="02020603050405020304" pitchFamily="18" charset="0"/>
                <a:cs typeface="Times New Roman" panose="02020603050405020304" pitchFamily="18" charset="0"/>
              </a:rPr>
              <a:t>1-12</a:t>
            </a:r>
            <a:endParaRPr lang="en-US" altLang="en-US" sz="4400" b="1">
              <a:solidFill>
                <a:srgbClr val="00B050"/>
              </a:solidFill>
              <a:latin typeface="Times New Roman" pitchFamily="18" charset="0"/>
              <a:cs typeface="Times New Roman" pitchFamily="18" charset="0"/>
            </a:endParaRPr>
          </a:p>
          <a:p>
            <a:endParaRPr lang="en-US" altLang="en-US" sz="4400" b="1">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path" presetSubtype="0" accel="50000" decel="50000" fill="hold" grpId="0" nodeType="withEffect">
                                  <p:stCondLst>
                                    <p:cond delay="0"/>
                                  </p:stCondLst>
                                  <p:childTnLst>
                                    <p:animMotion origin="layout" path="M -3.125E-06 0 L -0.39284 0"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1"/>
    </p:bldLs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14" name="Nhóm 13"/>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p:cNvSpPr/>
            <p:nvPr/>
          </p:nvSpPr>
          <p:spPr>
            <a:xfrm>
              <a:off x="6096000" y="1360356"/>
              <a:ext cx="4212236" cy="413728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grpSp>
      <p:sp>
        <p:nvSpPr>
          <p:cNvPr id="12" name="Hình chữ nhật 11"/>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endParaRPr kumimoji="0" lang="en-US" sz="60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cSld>
  <p:clrMapOvr>
    <a:masterClrMapping/>
  </p:clrMapOvr>
  <mc:AlternateContent xmlns:mc="http://schemas.openxmlformats.org/markup-compatibility/2006">
    <mc:Choice xmlns:p159="http://schemas.microsoft.com/office/powerpoint/2015/09/main" Requires="p159">
      <p:transition spd="slow" p14:dur="2000">
        <p159:morph option="byObject"/>
      </p:transition>
    </mc:Choice>
    <mc:Fallback>
      <p:transition spd="slow">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1130816" y="72493"/>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9" name="Hộp Văn bản 18"/>
          <p:cNvSpPr txBox="1"/>
          <p:nvPr/>
        </p:nvSpPr>
        <p:spPr>
          <a:xfrm>
            <a:off x="1869140" y="1869141"/>
            <a:ext cx="4007224" cy="2829493"/>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MATTHEU </a:t>
            </a:r>
            <a:endParaRPr lang="en-US" sz="4000" kern="0" smtClean="0">
              <a:effectLst/>
              <a:latin typeface="Times New Roman" pitchFamily="18" charset="0"/>
              <a:ea typeface="Calibri" panose="020f0502020204030204" pitchFamily="34" charset="0"/>
              <a:cs typeface="Times New Roman" pitchFamily="18" charset="0"/>
            </a:endParaRPr>
          </a:p>
          <a:p>
            <a:pPr>
              <a:lnSpc>
                <a:spcPct val="107000"/>
              </a:lnSpc>
              <a:spcAft>
                <a:spcPts val="800"/>
              </a:spcAft>
            </a:pPr>
            <a:r>
              <a:rPr lang="en-US" sz="4000" kern="0" smtClean="0">
                <a:latin typeface="Times New Roman" panose="02020603050405020304" pitchFamily="18" charset="0"/>
                <a:ea typeface="Calibri" panose="020f0502020204030204" pitchFamily="34" charset="0"/>
                <a:cs typeface="Times New Roman" panose="02020603050405020304" pitchFamily="18" charset="0"/>
              </a:rPr>
              <a:t>(</a:t>
            </a:r>
            <a:r>
              <a:rPr lang="vi-VN" sz="4000" kern="0" smtClean="0">
                <a:latin typeface="Times New Roman" panose="02020603050405020304" pitchFamily="18" charset="0"/>
                <a:ea typeface="Calibri" panose="020f0502020204030204" pitchFamily="34" charset="0"/>
                <a:cs typeface="Times New Roman" panose="02020603050405020304" pitchFamily="18" charset="0"/>
              </a:rPr>
              <a:t>2, 1-12</a:t>
            </a:r>
            <a:r>
              <a:rPr lang="en-US" sz="4000" kern="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vi-VN" sz="4000" kern="100">
              <a:effectLst/>
              <a:latin typeface="Times New Roman" pitchFamily="18" charset="0"/>
              <a:ea typeface="Calibri" panose="020f0502020204030204" pitchFamily="34" charset="0"/>
              <a:cs typeface="Times New Roman" pitchFamily="18" charset="0"/>
            </a:endParaRPr>
          </a:p>
        </p:txBody>
      </p:sp>
      <p:sp>
        <p:nvSpPr>
          <p:cNvPr id="20" name="Hộp Văn bản 19"/>
          <p:cNvSpPr txBox="1"/>
          <p:nvPr/>
        </p:nvSpPr>
        <p:spPr>
          <a:xfrm>
            <a:off x="6832600" y="370156"/>
            <a:ext cx="4119988" cy="6001643"/>
          </a:xfrm>
          <a:prstGeom prst="rect">
            <a:avLst/>
          </a:prstGeom>
          <a:noFill/>
        </p:spPr>
        <p:txBody>
          <a:bodyPr wrap="square" rtlCol="0">
            <a:spAutoFit/>
          </a:bodyPr>
          <a:lstStyle/>
          <a:p>
            <a:pPr>
              <a:spcAft>
                <a:spcPts val="800"/>
              </a:spcAft>
            </a:pPr>
            <a:r>
              <a:rPr lang="vi-VN" sz="3200">
                <a:latin typeface="Times New Roman" panose="02020603050405020304" pitchFamily="18" charset="0"/>
                <a:cs typeface="Times New Roman" panose="02020603050405020304" pitchFamily="18" charset="0"/>
              </a:rPr>
              <a:t>Khi Chúa Giê-su sinh hạ tại Bê-lem thuộc xứ Giu-đa, trong đời vua Hê-rô-đê, có mấy nhà đạo sĩ từ Ðông phương tìm đến Giê-ru-sa-lem. Các ông nói: “Vua người Do-thái mới sinh ra hiện đang ở đâu? Chúng tôi đã nhận thấy ngôi sao của Người ở Ðông phương, </a:t>
            </a:r>
            <a:endParaRPr lang="en-US" altLang="en-US" sz="3200" kern="100">
              <a:effectLst/>
              <a:latin typeface="Times New Roman" pitchFamily="18" charset="0"/>
              <a:ea typeface="Calibri" panose="020f0502020204030204" pitchFamily="34"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1130816" y="72493"/>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9" name="Hộp Văn bản 18"/>
          <p:cNvSpPr txBox="1"/>
          <p:nvPr/>
        </p:nvSpPr>
        <p:spPr>
          <a:xfrm>
            <a:off x="1498600" y="446405"/>
            <a:ext cx="4343400" cy="5853141"/>
          </a:xfrm>
          <a:prstGeom prst="rect">
            <a:avLst/>
          </a:prstGeom>
          <a:noFill/>
        </p:spPr>
        <p:txBody>
          <a:bodyPr wrap="square" rtlCol="0">
            <a:spAutoFit/>
          </a:bodyPr>
          <a:lstStyle/>
          <a:p>
            <a:pPr>
              <a:lnSpc>
                <a:spcPct val="107000"/>
              </a:lnSpc>
              <a:spcAft>
                <a:spcPts val="800"/>
              </a:spcAft>
            </a:pPr>
            <a:r>
              <a:rPr lang="vi-VN" sz="3200">
                <a:latin typeface="Times New Roman" panose="02020603050405020304" pitchFamily="18" charset="0"/>
                <a:cs typeface="Times New Roman" panose="02020603050405020304" pitchFamily="18" charset="0"/>
              </a:rPr>
              <a:t>và chúng tôi đến để triều bái Người”. Nghe nói thế, vua Hê-rô-đê bối rối, và tất cả Giê-ru-sa-lem cùng với nhà vua. Vua đã triệu tập tất cả các đại giáo trưởng và luật sĩ trong dân, và hỏi họ cho biết nơi mà Ðức Ki-tô sinh hạ. Họ tâu nhà vua rằng: </a:t>
            </a:r>
            <a:endParaRPr lang="en-US" altLang="en-US" sz="32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814185" y="410883"/>
            <a:ext cx="4464125" cy="5888663"/>
          </a:xfrm>
          <a:prstGeom prst="rect">
            <a:avLst/>
          </a:prstGeom>
          <a:noFill/>
        </p:spPr>
        <p:txBody>
          <a:bodyPr wrap="square" rtlCol="0">
            <a:spAutoFit/>
          </a:bodyPr>
          <a:lstStyle/>
          <a:p>
            <a:pPr>
              <a:lnSpc>
                <a:spcPct val="107000"/>
              </a:lnSpc>
              <a:spcAft>
                <a:spcPts val="800"/>
              </a:spcAft>
            </a:pPr>
            <a:r>
              <a:rPr lang="vi-VN" sz="3200">
                <a:latin typeface="Times New Roman" panose="02020603050405020304" pitchFamily="18" charset="0"/>
                <a:cs typeface="Times New Roman" panose="02020603050405020304" pitchFamily="18" charset="0"/>
              </a:rPr>
              <a:t>“Tại Bê-lem thuộc xứ Giu-đa, vì đó là lời do Ðấng Tiên tri đã chép: Cả ngươi nữa, hỡi Bê-lem, đất Giu-đa, không lẽ gì ngươi bé nhỏ hơn hết trong các thành trì của Giu-đa, vì tự nơi ngươi sẽ xuất hiện một thủ lãnh, Người đó sẽ chăn nuôi Israel dân tộc của Ta”.</a:t>
            </a:r>
            <a:endParaRPr lang="en-US" altLang="en-US" sz="32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1130816" y="72493"/>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9" name="Hộp Văn bản 18"/>
          <p:cNvSpPr txBox="1"/>
          <p:nvPr/>
        </p:nvSpPr>
        <p:spPr>
          <a:xfrm>
            <a:off x="1501140" y="502429"/>
            <a:ext cx="4200525" cy="5853141"/>
          </a:xfrm>
          <a:prstGeom prst="rect">
            <a:avLst/>
          </a:prstGeom>
          <a:noFill/>
        </p:spPr>
        <p:txBody>
          <a:bodyPr wrap="square" rtlCol="0">
            <a:spAutoFit/>
          </a:bodyPr>
          <a:lstStyle/>
          <a:p>
            <a:pPr>
              <a:lnSpc>
                <a:spcPct val="107000"/>
              </a:lnSpc>
              <a:spcAft>
                <a:spcPts val="800"/>
              </a:spcAft>
            </a:pPr>
            <a:r>
              <a:rPr lang="en-US" sz="3200">
                <a:latin typeface="Times New Roman" panose="02020603050405020304" pitchFamily="18" charset="0"/>
                <a:cs typeface="Times New Roman" panose="02020603050405020304" pitchFamily="18" charset="0"/>
              </a:rPr>
              <a:t>Bấy giờ Hê-rô-đê ngầm triệu tập mấy nhà đạo sĩ tới, cặn kẽ hỏi han họ về thời giờ ngôi sao đã hiện ra. Rồi vua đã phái họ đi Bê-lem và dặn rằng: “Các khanh hãy đi điều tra cẩn thận về Hài Nhi, rồi khi đã gặp thấy, hãy báo tin lại cho Trẫm,</a:t>
            </a:r>
            <a:endParaRPr lang="en-US" altLang="en-US" sz="32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752858" y="398772"/>
            <a:ext cx="4398452" cy="5888663"/>
          </a:xfrm>
          <a:prstGeom prst="rect">
            <a:avLst/>
          </a:prstGeom>
          <a:noFill/>
        </p:spPr>
        <p:txBody>
          <a:bodyPr wrap="square" rtlCol="0">
            <a:spAutoFit/>
          </a:bodyPr>
          <a:lstStyle/>
          <a:p>
            <a:pPr>
              <a:lnSpc>
                <a:spcPct val="107000"/>
              </a:lnSpc>
              <a:spcAft>
                <a:spcPts val="800"/>
              </a:spcAft>
            </a:pPr>
            <a:r>
              <a:rPr lang="vi-VN" sz="3200">
                <a:latin typeface="Times New Roman" panose="02020603050405020304" pitchFamily="18" charset="0"/>
                <a:cs typeface="Times New Roman" panose="02020603050405020304" pitchFamily="18" charset="0"/>
              </a:rPr>
              <a:t>để cả Trẫm cũng đến triều bái Người”. Nghe nhà vua nói, họ lên đường. Và kìa ngôi sao họ xem thấy ở Ðông phương, lại đi trước họ, mãi cho tới nơi và đậu lại trên chỗ Hài Nhi ở. Lúc nhìn thấy ngôi sao, họ hết sức vui mừng. Và khi tiến vào nhà,</a:t>
            </a:r>
            <a:endParaRPr lang="en-US" altLang="en-US" sz="32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r:embed="rId3"/>
                </a:ext>
              </a:extLst>
            </a:blip>
            <a:stretch>
              <a:fillRect/>
            </a:stretch>
          </a:blipFill>
        </p:spPr>
        <p:txBody>
          <a:bodyPr/>
          <a:lstStyle/>
          <a:p/>
        </p:txBody>
      </p:sp>
      <p:sp>
        <p:nvSpPr>
          <p:cNvPr id="3" name="Freeform 3"/>
          <p:cNvSpPr/>
          <p:nvPr/>
        </p:nvSpPr>
        <p:spPr>
          <a:xfrm>
            <a:off x="1130816" y="72493"/>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a:p>
        </p:txBody>
      </p:sp>
      <p:sp>
        <p:nvSpPr>
          <p:cNvPr id="19" name="Hộp Văn bản 18"/>
          <p:cNvSpPr txBox="1"/>
          <p:nvPr/>
        </p:nvSpPr>
        <p:spPr>
          <a:xfrm>
            <a:off x="1608789" y="854051"/>
            <a:ext cx="4007224" cy="4799263"/>
          </a:xfrm>
          <a:prstGeom prst="rect">
            <a:avLst/>
          </a:prstGeom>
          <a:noFill/>
        </p:spPr>
        <p:txBody>
          <a:bodyPr wrap="square" rtlCol="0">
            <a:spAutoFit/>
          </a:bodyPr>
          <a:lstStyle/>
          <a:p>
            <a:pPr>
              <a:lnSpc>
                <a:spcPct val="107000"/>
              </a:lnSpc>
              <a:spcAft>
                <a:spcPts val="800"/>
              </a:spcAft>
            </a:pPr>
            <a:r>
              <a:rPr lang="vi-VN" sz="3200">
                <a:latin typeface="Times New Roman" panose="02020603050405020304" pitchFamily="18" charset="0"/>
                <a:cs typeface="Times New Roman" panose="02020603050405020304" pitchFamily="18" charset="0"/>
              </a:rPr>
              <a:t>họ đã gặp thấy Hài Nhi và Bà Ma-ri-a Mẹ Người, và họ đã quỳ gối xuống sụp lạy Người. Rồi, mở kho tàng ra, họ đã dâng tiến Người lễ vật: vàng, nhũ hương và một dược.</a:t>
            </a:r>
            <a:endParaRPr lang="en-US" altLang="en-US" sz="32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814453" y="1202047"/>
            <a:ext cx="4007224" cy="3539430"/>
          </a:xfrm>
          <a:prstGeom prst="rect">
            <a:avLst/>
          </a:prstGeom>
          <a:noFill/>
        </p:spPr>
        <p:txBody>
          <a:bodyPr wrap="square" rtlCol="0">
            <a:spAutoFit/>
          </a:bodyPr>
          <a:lstStyle/>
          <a:p>
            <a:pPr fontAlgn="base"/>
            <a:r>
              <a:rPr lang="vi-VN" sz="3200">
                <a:latin typeface="Times New Roman" panose="02020603050405020304" pitchFamily="18" charset="0"/>
                <a:cs typeface="Times New Roman" panose="02020603050405020304" pitchFamily="18" charset="0"/>
              </a:rPr>
              <a:t>Và khi nhận được lời mộng báo đừng trở lại với Hê-rô-đê, họ đã qua đường khác trở về xứ sở mình</a:t>
            </a:r>
            <a:r>
              <a:rPr lang="vi-VN" sz="3200" smtClean="0">
                <a:latin typeface="Times New Roman" panose="02020603050405020304" pitchFamily="18" charset="0"/>
                <a:cs typeface="Times New Roman" panose="02020603050405020304" pitchFamily="18" charset="0"/>
              </a:rPr>
              <a:t>.</a:t>
            </a:r>
            <a:endParaRPr lang="vi-VN" sz="3200" smtClean="0">
              <a:latin typeface="Times New Roman" pitchFamily="18" charset="0"/>
              <a:cs typeface="Times New Roman" pitchFamily="18" charset="0"/>
            </a:endParaRPr>
          </a:p>
          <a:p>
            <a:pPr fontAlgn="base"/>
            <a:endParaRPr lang="vi-VN" sz="3200">
              <a:latin typeface="Times New Roman" pitchFamily="18" charset="0"/>
              <a:cs typeface="Times New Roman" pitchFamily="18" charset="0"/>
            </a:endParaRPr>
          </a:p>
          <a:p>
            <a:pPr fontAlgn="base"/>
            <a:r>
              <a:rPr lang="vi-VN" sz="3200">
                <a:latin typeface="Times New Roman" panose="02020603050405020304" pitchFamily="18" charset="0"/>
                <a:cs typeface="Times New Roman" panose="02020603050405020304" pitchFamily="18" charset="0"/>
              </a:rPr>
              <a:t>Ðó là lời Chúa.</a:t>
            </a:r>
            <a:endParaRPr lang="vi-VN" sz="320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a:off x="5332600" y="3601196"/>
            <a:ext cx="7461219" cy="3674651"/>
          </a:xfrm>
          <a:custGeom>
            <a:rect l="l" t="t" r="r" b="b"/>
            <a:pathLst>
              <a:path w="11191829" h="5511976">
                <a:moveTo>
                  <a:pt x="0" y="0"/>
                </a:moveTo>
                <a:lnTo>
                  <a:pt x="11191829" y="0"/>
                </a:lnTo>
                <a:lnTo>
                  <a:pt x="11191829" y="5511975"/>
                </a:lnTo>
                <a:lnTo>
                  <a:pt x="0" y="55119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8" name="Group 3"/>
          <p:cNvGrpSpPr/>
          <p:nvPr/>
        </p:nvGrpSpPr>
        <p:grpSpPr>
          <a:xfrm>
            <a:off x="600817" y="498275"/>
            <a:ext cx="10990366" cy="5834663"/>
            <a:chExt cx="4341873" cy="2305052"/>
          </a:xfrm>
        </p:grpSpPr>
        <p:sp>
          <p:nvSpPr>
            <p:cNvPr id="9" name="Freeform 4"/>
            <p:cNvSpPr/>
            <p:nvPr/>
          </p:nvSpPr>
          <p:spPr>
            <a:xfrm>
              <a:off x="0" y="0"/>
              <a:ext cx="4341873" cy="2305052"/>
            </a:xfrm>
            <a:custGeom>
              <a:rect l="l" t="t" r="r" b="b"/>
              <a:pathLst>
                <a:path w="4341873" h="2305052">
                  <a:moveTo>
                    <a:pt x="23951" y="0"/>
                  </a:moveTo>
                  <a:lnTo>
                    <a:pt x="4317922" y="0"/>
                  </a:lnTo>
                  <a:cubicBezTo>
                    <a:pt x="4331150" y="0"/>
                    <a:pt x="4341873" y="10723"/>
                    <a:pt x="4341873" y="23951"/>
                  </a:cubicBezTo>
                  <a:lnTo>
                    <a:pt x="4341873" y="2281102"/>
                  </a:lnTo>
                  <a:cubicBezTo>
                    <a:pt x="4341873" y="2294329"/>
                    <a:pt x="4331150" y="2305052"/>
                    <a:pt x="4317922" y="2305052"/>
                  </a:cubicBezTo>
                  <a:lnTo>
                    <a:pt x="23951" y="2305052"/>
                  </a:lnTo>
                  <a:cubicBezTo>
                    <a:pt x="10723" y="2305052"/>
                    <a:pt x="0" y="2294329"/>
                    <a:pt x="0" y="2281102"/>
                  </a:cubicBezTo>
                  <a:lnTo>
                    <a:pt x="0" y="23951"/>
                  </a:lnTo>
                  <a:cubicBezTo>
                    <a:pt x="0" y="10723"/>
                    <a:pt x="10723" y="0"/>
                    <a:pt x="23951" y="0"/>
                  </a:cubicBezTo>
                  <a:close/>
                </a:path>
              </a:pathLst>
            </a:custGeom>
            <a:solidFill>
              <a:srgbClr val="FCF9DA"/>
            </a:solidFill>
          </p:spPr>
          <p:txBody>
            <a:bodyPr/>
            <a:lstStyle/>
            <a:p/>
          </p:txBody>
        </p:sp>
        <p:sp>
          <p:nvSpPr>
            <p:cNvPr id="11" name="TextBox 5"/>
            <p:cNvSpPr txBox="1"/>
            <p:nvPr/>
          </p:nvSpPr>
          <p:spPr>
            <a:xfrm>
              <a:off x="0" y="-47625"/>
              <a:ext cx="4341873" cy="2352677"/>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5332600" y="4975440"/>
            <a:ext cx="3978257" cy="1955621"/>
          </a:xfrm>
          <a:custGeom>
            <a:rect l="l" t="t" r="r" b="b"/>
            <a:pathLst>
              <a:path w="5967385" h="2933431">
                <a:moveTo>
                  <a:pt x="0" y="0"/>
                </a:moveTo>
                <a:lnTo>
                  <a:pt x="5967385" y="0"/>
                </a:lnTo>
                <a:lnTo>
                  <a:pt x="5967385" y="2933432"/>
                </a:lnTo>
                <a:lnTo>
                  <a:pt x="0" y="2933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3" name="Freeform 7"/>
          <p:cNvSpPr/>
          <p:nvPr/>
        </p:nvSpPr>
        <p:spPr>
          <a:xfrm>
            <a:off x="8767689" y="1975944"/>
            <a:ext cx="2996946" cy="5486400"/>
          </a:xfrm>
          <a:custGeom>
            <a:rect l="l" t="t" r="r" b="b"/>
            <a:pathLst>
              <a:path w="4495419" h="8229600">
                <a:moveTo>
                  <a:pt x="0" y="0"/>
                </a:moveTo>
                <a:lnTo>
                  <a:pt x="4495419" y="0"/>
                </a:lnTo>
                <a:lnTo>
                  <a:pt x="4495419" y="8229600"/>
                </a:lnTo>
                <a:lnTo>
                  <a:pt x="0" y="8229600"/>
                </a:lnTo>
                <a:lnTo>
                  <a:pt x="0" y="0"/>
                </a:lnTo>
                <a:close/>
              </a:path>
            </a:pathLst>
          </a:custGeom>
          <a:blipFill>
            <a:blip r:embed="rId6"/>
            <a:stretch>
              <a:fillRect/>
            </a:stretch>
          </a:blipFill>
        </p:spPr>
        <p:txBody>
          <a:bodyPr/>
          <a:lstStyle/>
          <a:p/>
        </p:txBody>
      </p:sp>
      <p:sp>
        <p:nvSpPr>
          <p:cNvPr id="14" name="Freeform 8"/>
          <p:cNvSpPr/>
          <p:nvPr/>
        </p:nvSpPr>
        <p:spPr>
          <a:xfrm>
            <a:off x="-595822" y="-395037"/>
            <a:ext cx="3988055" cy="1620876"/>
          </a:xfrm>
          <a:custGeom>
            <a:rect l="l" t="t" r="r" b="b"/>
            <a:pathLst>
              <a:path w="5982082" h="2431314">
                <a:moveTo>
                  <a:pt x="0" y="0"/>
                </a:moveTo>
                <a:lnTo>
                  <a:pt x="5982082" y="0"/>
                </a:lnTo>
                <a:lnTo>
                  <a:pt x="5982082" y="2431314"/>
                </a:lnTo>
                <a:lnTo>
                  <a:pt x="0" y="24313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p:txBody>
      </p:sp>
      <p:sp>
        <p:nvSpPr>
          <p:cNvPr id="15" name="Freeform 9"/>
          <p:cNvSpPr/>
          <p:nvPr/>
        </p:nvSpPr>
        <p:spPr>
          <a:xfrm rot="-923995">
            <a:off x="10376293" y="72279"/>
            <a:ext cx="1492628" cy="1736654"/>
          </a:xfrm>
          <a:custGeom>
            <a:rect l="l" t="t" r="r" b="b"/>
            <a:pathLst>
              <a:path w="2238942" h="2604981">
                <a:moveTo>
                  <a:pt x="0" y="0"/>
                </a:moveTo>
                <a:lnTo>
                  <a:pt x="2238942" y="0"/>
                </a:lnTo>
                <a:lnTo>
                  <a:pt x="2238942" y="2604982"/>
                </a:lnTo>
                <a:lnTo>
                  <a:pt x="0" y="2604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p:txBody>
      </p:sp>
      <p:sp>
        <p:nvSpPr>
          <p:cNvPr id="3" name="Lưu đồ: Chuẩn bị 2"/>
          <p:cNvSpPr/>
          <p:nvPr/>
        </p:nvSpPr>
        <p:spPr>
          <a:xfrm>
            <a:off x="3408813" y="2594030"/>
            <a:ext cx="5115338"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A.</a:t>
            </a:r>
            <a:r>
              <a:rPr lang="en-US" altLang="vi-VN" sz="28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Belem</a:t>
            </a:r>
            <a:endParaRPr lang="vi-VN" altLang="en-US" sz="2800" b="1" smtClean="0">
              <a:solidFill>
                <a:schemeClr val="tx1"/>
              </a:solidFill>
              <a:latin typeface="Times New Roman" pitchFamily="18" charset="0"/>
              <a:cs typeface="Times New Roman" pitchFamily="18" charset="0"/>
            </a:endParaRPr>
          </a:p>
        </p:txBody>
      </p:sp>
      <p:sp>
        <p:nvSpPr>
          <p:cNvPr id="10" name="Lưu đồ: Chuẩn bị 9"/>
          <p:cNvSpPr/>
          <p:nvPr/>
        </p:nvSpPr>
        <p:spPr>
          <a:xfrm>
            <a:off x="980661" y="661433"/>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latin typeface="+mj-lt"/>
              </a:rPr>
              <a:t>Câu 1:</a:t>
            </a:r>
            <a:r>
              <a:rPr lang="en-US" altLang="vi-VN" sz="4000" b="1">
                <a:solidFill>
                  <a:schemeClr val="tx1"/>
                </a:solidFill>
                <a:latin typeface="+mj-lt"/>
              </a:rPr>
              <a:t> </a:t>
            </a:r>
            <a:r>
              <a:rPr lang="en-US" sz="4000" b="1" smtClean="0">
                <a:solidFill>
                  <a:schemeClr val="tx1"/>
                </a:solidFill>
                <a:latin typeface="Times New Roman" panose="02020603050405020304" pitchFamily="18" charset="0"/>
                <a:cs typeface="Times New Roman" panose="02020603050405020304" pitchFamily="18" charset="0"/>
              </a:rPr>
              <a:t>Chúa Giêsu </a:t>
            </a:r>
            <a:endParaRPr lang="en-US" sz="4000" b="1" smtClean="0">
              <a:solidFill>
                <a:schemeClr val="tx1"/>
              </a:solidFill>
              <a:latin typeface="Times New Roman" pitchFamily="18" charset="0"/>
              <a:cs typeface="Times New Roman" pitchFamily="18" charset="0"/>
            </a:endParaRPr>
          </a:p>
          <a:p>
            <a:pPr algn="ctr"/>
            <a:r>
              <a:rPr lang="vi-VN" altLang="en-US" sz="4000" b="1" smtClean="0">
                <a:solidFill>
                  <a:schemeClr val="tx1"/>
                </a:solidFill>
                <a:latin typeface="Times New Roman" panose="02020603050405020304" pitchFamily="18" charset="0"/>
                <a:cs typeface="Times New Roman" panose="02020603050405020304" pitchFamily="18" charset="0"/>
              </a:rPr>
              <a:t>sinh ra ở đâu</a:t>
            </a:r>
            <a:r>
              <a:rPr lang="en-US" sz="4000" b="1" smtClean="0">
                <a:solidFill>
                  <a:schemeClr val="tx1"/>
                </a:solidFill>
                <a:latin typeface="Times New Roman" panose="02020603050405020304" pitchFamily="18" charset="0"/>
                <a:cs typeface="Times New Roman" panose="02020603050405020304" pitchFamily="18" charset="0"/>
              </a:rPr>
              <a:t>?</a:t>
            </a:r>
            <a:endParaRPr lang="en-US" altLang="en-US" sz="4000" b="1">
              <a:solidFill>
                <a:schemeClr val="tx1"/>
              </a:solidFill>
              <a:latin typeface="Times New Roman" pitchFamily="18" charset="0"/>
              <a:cs typeface="Times New Roman" pitchFamily="18" charset="0"/>
            </a:endParaRPr>
          </a:p>
        </p:txBody>
      </p:sp>
      <p:sp>
        <p:nvSpPr>
          <p:cNvPr id="5" name="Lưu đồ: Chuẩn bị 4"/>
          <p:cNvSpPr/>
          <p:nvPr/>
        </p:nvSpPr>
        <p:spPr>
          <a:xfrm>
            <a:off x="3392232" y="4875293"/>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 </a:t>
            </a:r>
            <a:r>
              <a:rPr lang="vi-VN" altLang="en-US" sz="2600" b="1" smtClean="0">
                <a:solidFill>
                  <a:schemeClr val="tx1"/>
                </a:solidFill>
                <a:latin typeface="Times New Roman" panose="02020603050405020304" pitchFamily="18" charset="0"/>
                <a:cs typeface="Times New Roman" panose="02020603050405020304" pitchFamily="18" charset="0"/>
              </a:rPr>
              <a:t>Giêrusalem</a:t>
            </a:r>
            <a:endParaRPr lang="vi-VN" altLang="en-US" sz="2600" b="1" smtClean="0">
              <a:solidFill>
                <a:schemeClr val="tx1"/>
              </a:solidFill>
              <a:latin typeface="Times New Roman" pitchFamily="18" charset="0"/>
              <a:cs typeface="Times New Roman" pitchFamily="18" charset="0"/>
            </a:endParaRPr>
          </a:p>
        </p:txBody>
      </p:sp>
      <p:sp>
        <p:nvSpPr>
          <p:cNvPr id="6" name="Lưu đồ: Chuẩn bị 5"/>
          <p:cNvSpPr/>
          <p:nvPr/>
        </p:nvSpPr>
        <p:spPr>
          <a:xfrm>
            <a:off x="3392233" y="3707404"/>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  B. Nazareth</a:t>
            </a:r>
            <a:endParaRPr lang="vi-VN" sz="2800" b="1" kern="100">
              <a:solidFill>
                <a:schemeClr val="tx1"/>
              </a:solidFill>
              <a:effectLst/>
              <a:latin typeface="Times New Roman" pitchFamily="18" charset="0"/>
              <a:ea typeface="Calibri" panose="020f0502020204030204" pitchFamily="34"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57D945"/>
                                      </p:to>
                                    </p:animClr>
                                    <p:animClr clrSpc="rgb" dir="cw">
                                      <p:cBhvr>
                                        <p:cTn id="30" dur="500" fill="hold"/>
                                        <p:tgtEl>
                                          <p:spTgt spid="3"/>
                                        </p:tgtEl>
                                        <p:attrNameLst>
                                          <p:attrName>fillcolor</p:attrName>
                                        </p:attrNameLst>
                                      </p:cBhvr>
                                      <p:to>
                                        <a:srgbClr val="57D945"/>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11" name="audio11.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12D32"/>
                                      </p:to>
                                    </p:animClr>
                                    <p:animClr clrSpc="rgb" dir="cw">
                                      <p:cBhvr>
                                        <p:cTn id="38" dur="500" fill="hold"/>
                                        <p:tgtEl>
                                          <p:spTgt spid="6"/>
                                        </p:tgtEl>
                                        <p:attrNameLst>
                                          <p:attrName>fillcolor</p:attrName>
                                        </p:attrNameLst>
                                      </p:cBhvr>
                                      <p:to>
                                        <a:srgbClr val="F12D32"/>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12" name="audio22.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12"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 name="Freeform 2"/>
          <p:cNvSpPr/>
          <p:nvPr/>
        </p:nvSpPr>
        <p:spPr>
          <a:xfrm rot="1485497">
            <a:off x="-1117442" y="-593355"/>
            <a:ext cx="7461219" cy="3674651"/>
          </a:xfrm>
          <a:custGeom>
            <a:rect l="l" t="t" r="r" b="b"/>
            <a:pathLst>
              <a:path w="11191829" h="5511976">
                <a:moveTo>
                  <a:pt x="0" y="0"/>
                </a:moveTo>
                <a:lnTo>
                  <a:pt x="11191828" y="0"/>
                </a:lnTo>
                <a:lnTo>
                  <a:pt x="11191828" y="5511976"/>
                </a:lnTo>
                <a:lnTo>
                  <a:pt x="0" y="5511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9" name="Group 3"/>
          <p:cNvGrpSpPr/>
          <p:nvPr/>
        </p:nvGrpSpPr>
        <p:grpSpPr>
          <a:xfrm>
            <a:off x="685800" y="602303"/>
            <a:ext cx="10820400" cy="5680183"/>
            <a:chExt cx="4274726" cy="2244023"/>
          </a:xfrm>
        </p:grpSpPr>
        <p:sp>
          <p:nvSpPr>
            <p:cNvPr id="11" name="Freeform 4"/>
            <p:cNvSpPr/>
            <p:nvPr/>
          </p:nvSpPr>
          <p:spPr>
            <a:xfrm>
              <a:off x="0" y="0"/>
              <a:ext cx="4274726" cy="2244023"/>
            </a:xfrm>
            <a:custGeom>
              <a:rect l="l" t="t" r="r" b="b"/>
              <a:pathLst>
                <a:path w="4274726" h="2244023">
                  <a:moveTo>
                    <a:pt x="24327" y="0"/>
                  </a:moveTo>
                  <a:lnTo>
                    <a:pt x="4250399" y="0"/>
                  </a:lnTo>
                  <a:cubicBezTo>
                    <a:pt x="4263834" y="0"/>
                    <a:pt x="4274726" y="10891"/>
                    <a:pt x="4274726" y="24327"/>
                  </a:cubicBezTo>
                  <a:lnTo>
                    <a:pt x="4274726" y="2219696"/>
                  </a:lnTo>
                  <a:cubicBezTo>
                    <a:pt x="4274726" y="2226148"/>
                    <a:pt x="4272163" y="2232336"/>
                    <a:pt x="4267601" y="2236898"/>
                  </a:cubicBezTo>
                  <a:cubicBezTo>
                    <a:pt x="4263039" y="2241460"/>
                    <a:pt x="4256851" y="2244023"/>
                    <a:pt x="4250399" y="2244023"/>
                  </a:cubicBezTo>
                  <a:lnTo>
                    <a:pt x="24327" y="2244023"/>
                  </a:lnTo>
                  <a:cubicBezTo>
                    <a:pt x="10891" y="2244023"/>
                    <a:pt x="0" y="2233132"/>
                    <a:pt x="0" y="2219696"/>
                  </a:cubicBezTo>
                  <a:lnTo>
                    <a:pt x="0" y="24327"/>
                  </a:lnTo>
                  <a:cubicBezTo>
                    <a:pt x="0" y="10891"/>
                    <a:pt x="10891" y="0"/>
                    <a:pt x="24327" y="0"/>
                  </a:cubicBezTo>
                  <a:close/>
                </a:path>
              </a:pathLst>
            </a:custGeom>
            <a:solidFill>
              <a:srgbClr val="C8E4B2"/>
            </a:solidFill>
          </p:spPr>
          <p:txBody>
            <a:bodyPr/>
            <a:lstStyle/>
            <a:p/>
          </p:txBody>
        </p:sp>
        <p:sp>
          <p:nvSpPr>
            <p:cNvPr id="12" name="TextBox 5"/>
            <p:cNvSpPr txBox="1"/>
            <p:nvPr/>
          </p:nvSpPr>
          <p:spPr>
            <a:xfrm>
              <a:off x="0" y="-47625"/>
              <a:ext cx="4274726" cy="2291648"/>
            </a:xfrm>
            <a:prstGeom prst="rect">
              <a:avLst/>
            </a:prstGeom>
          </p:spPr>
          <p:txBody>
            <a:bodyPr lIns="33867" tIns="33867" rIns="33867" bIns="33867" rtlCol="0" anchor="ctr"/>
            <a:lstStyle/>
            <a:p>
              <a:pPr algn="ctr">
                <a:lnSpc>
                  <a:spcPts val="1775"/>
                </a:lnSpc>
              </a:pPr>
              <a:endParaRPr sz="1200"/>
            </a:p>
          </p:txBody>
        </p:sp>
      </p:grpSp>
      <p:sp>
        <p:nvSpPr>
          <p:cNvPr id="13" name="Freeform 6"/>
          <p:cNvSpPr/>
          <p:nvPr/>
        </p:nvSpPr>
        <p:spPr>
          <a:xfrm>
            <a:off x="97020" y="3714830"/>
            <a:ext cx="2405547" cy="3143170"/>
          </a:xfrm>
          <a:custGeom>
            <a:rect l="l" t="t" r="r" b="b"/>
            <a:pathLst>
              <a:path w="3151146" h="4117395">
                <a:moveTo>
                  <a:pt x="0" y="0"/>
                </a:moveTo>
                <a:lnTo>
                  <a:pt x="3151146" y="0"/>
                </a:lnTo>
                <a:lnTo>
                  <a:pt x="3151146" y="4117395"/>
                </a:lnTo>
                <a:lnTo>
                  <a:pt x="0" y="4117395"/>
                </a:lnTo>
                <a:lnTo>
                  <a:pt x="0" y="0"/>
                </a:lnTo>
                <a:close/>
              </a:path>
            </a:pathLst>
          </a:custGeom>
          <a:blipFill>
            <a:blip r:embed="rId4"/>
            <a:stretch>
              <a:fillRect b="-61973"/>
            </a:stretch>
          </a:blipFill>
        </p:spPr>
        <p:txBody>
          <a:bodyPr/>
          <a:lstStyle/>
          <a:p/>
        </p:txBody>
      </p:sp>
      <p:sp>
        <p:nvSpPr>
          <p:cNvPr id="14" name="Freeform 7"/>
          <p:cNvSpPr/>
          <p:nvPr/>
        </p:nvSpPr>
        <p:spPr>
          <a:xfrm rot="-923995">
            <a:off x="10237090" y="4014761"/>
            <a:ext cx="1246939" cy="1450799"/>
          </a:xfrm>
          <a:custGeom>
            <a:rect l="l" t="t" r="r" b="b"/>
            <a:pathLst>
              <a:path w="1870409" h="2176198">
                <a:moveTo>
                  <a:pt x="0" y="0"/>
                </a:moveTo>
                <a:lnTo>
                  <a:pt x="1870409" y="0"/>
                </a:lnTo>
                <a:lnTo>
                  <a:pt x="1870409" y="2176198"/>
                </a:lnTo>
                <a:lnTo>
                  <a:pt x="0" y="21761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p:txBody>
      </p:sp>
      <p:sp>
        <p:nvSpPr>
          <p:cNvPr id="3" name="Lưu đồ: Chuẩn bị 2"/>
          <p:cNvSpPr/>
          <p:nvPr/>
        </p:nvSpPr>
        <p:spPr>
          <a:xfrm>
            <a:off x="2934642" y="4860713"/>
            <a:ext cx="5733938" cy="1043877"/>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tx1"/>
                </a:solidFill>
                <a:latin typeface="Times New Roman" panose="02020603050405020304" pitchFamily="18" charset="0"/>
                <a:cs typeface="Times New Roman" panose="02020603050405020304" pitchFamily="18" charset="0"/>
              </a:rPr>
              <a:t>C</a:t>
            </a:r>
            <a:r>
              <a:rPr lang="vi-VN" sz="2400" b="1" smtClean="0">
                <a:solidFill>
                  <a:schemeClr val="tx1"/>
                </a:solidFill>
                <a:latin typeface="Times New Roman" panose="02020603050405020304" pitchFamily="18" charset="0"/>
                <a:cs typeface="Times New Roman" panose="02020603050405020304" pitchFamily="18" charset="0"/>
              </a:rPr>
              <a:t>.</a:t>
            </a:r>
            <a:r>
              <a:rPr lang="vi-VN" sz="2400" smtClean="0"/>
              <a:t> </a:t>
            </a:r>
            <a:r>
              <a:rPr lang="vi-VN" sz="2600" b="1" smtClean="0">
                <a:solidFill>
                  <a:schemeClr val="tx1"/>
                </a:solidFill>
                <a:latin typeface="+mj-lt"/>
              </a:rPr>
              <a:t>Miền Bắc</a:t>
            </a:r>
            <a:r>
              <a:rPr lang="vi-VN" sz="2600" b="1" kern="100" smtClean="0">
                <a:solidFill>
                  <a:schemeClr val="tx1"/>
                </a:solidFill>
                <a:effectLst/>
                <a:latin typeface="+mj-lt"/>
                <a:ea typeface="Calibri" panose="020f0502020204030204" pitchFamily="34" charset="0"/>
                <a:cs typeface="Times New Roman" panose="02020603050405020304" pitchFamily="18" charset="0"/>
              </a:rPr>
              <a:t> </a:t>
            </a:r>
            <a:endParaRPr lang="vi-VN" sz="2600" b="1">
              <a:solidFill>
                <a:schemeClr val="tx1"/>
              </a:solidFill>
              <a:latin typeface="+mj-lt"/>
            </a:endParaRP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latin typeface="Times New Roman" panose="02020603050405020304" pitchFamily="18" charset="0"/>
                <a:cs typeface="Times New Roman" panose="02020603050405020304" pitchFamily="18" charset="0"/>
              </a:rPr>
              <a:t>Câu 2: </a:t>
            </a:r>
            <a:r>
              <a:rPr lang="en-US" altLang="en-US" sz="4000" b="1">
                <a:solidFill>
                  <a:schemeClr val="tx1"/>
                </a:solidFill>
                <a:latin typeface="Times New Roman" panose="02020603050405020304" pitchFamily="18" charset="0"/>
                <a:cs typeface="Times New Roman" panose="02020603050405020304" pitchFamily="18" charset="0"/>
              </a:rPr>
              <a:t>Các nhà </a:t>
            </a:r>
            <a:r>
              <a:rPr altLang="en-US" sz="4000" b="1">
                <a:solidFill>
                  <a:schemeClr val="tx1"/>
                </a:solidFill>
                <a:latin typeface="Times New Roman" panose="02020603050405020304" pitchFamily="18" charset="0"/>
                <a:cs typeface="Times New Roman" panose="02020603050405020304" pitchFamily="18" charset="0"/>
              </a:rPr>
              <a:t>đ</a:t>
            </a:r>
            <a:r>
              <a:rPr lang="en-US" altLang="en-US" sz="4000" b="1">
                <a:solidFill>
                  <a:schemeClr val="tx1"/>
                </a:solidFill>
                <a:latin typeface="Times New Roman" panose="02020603050405020304" pitchFamily="18" charset="0"/>
                <a:cs typeface="Times New Roman" panose="02020603050405020304" pitchFamily="18" charset="0"/>
              </a:rPr>
              <a:t>ạo s</a:t>
            </a:r>
            <a:r>
              <a:rPr altLang="en-US" sz="4000" b="1">
                <a:solidFill>
                  <a:schemeClr val="tx1"/>
                </a:solidFill>
                <a:latin typeface="Times New Roman" panose="02020603050405020304" pitchFamily="18" charset="0"/>
                <a:cs typeface="Times New Roman" panose="02020603050405020304" pitchFamily="18" charset="0"/>
              </a:rPr>
              <a:t>ĩ</a:t>
            </a:r>
            <a:r>
              <a:rPr lang="en-US" altLang="en-US" sz="4000" b="1">
                <a:solidFill>
                  <a:schemeClr val="tx1"/>
                </a:solidFill>
                <a:latin typeface="Times New Roman" panose="02020603050405020304" pitchFamily="18" charset="0"/>
                <a:cs typeface="Times New Roman" panose="02020603050405020304" pitchFamily="18" charset="0"/>
              </a:rPr>
              <a:t> </a:t>
            </a:r>
            <a:endParaRPr lang="en-US" altLang="en-US" sz="4000" b="1">
              <a:solidFill>
                <a:schemeClr val="tx1"/>
              </a:solidFill>
              <a:latin typeface="Times New Roman" panose="02020603050405020304" pitchFamily="18" charset="0"/>
              <a:cs typeface="Times New Roman" panose="02020603050405020304" pitchFamily="18" charset="0"/>
            </a:endParaRPr>
          </a:p>
          <a:p>
            <a:pPr algn="ctr"/>
            <a:r>
              <a:rPr altLang="en-US" sz="4000" b="1">
                <a:solidFill>
                  <a:schemeClr val="tx1"/>
                </a:solidFill>
                <a:latin typeface="Times New Roman" panose="02020603050405020304" pitchFamily="18" charset="0"/>
                <a:cs typeface="Times New Roman" panose="02020603050405020304" pitchFamily="18" charset="0"/>
              </a:rPr>
              <a:t>đ</a:t>
            </a:r>
            <a:r>
              <a:rPr lang="en-US" altLang="en-US" sz="4000" b="1">
                <a:solidFill>
                  <a:schemeClr val="tx1"/>
                </a:solidFill>
                <a:latin typeface="Times New Roman" panose="02020603050405020304" pitchFamily="18" charset="0"/>
                <a:cs typeface="Times New Roman" panose="02020603050405020304" pitchFamily="18" charset="0"/>
              </a:rPr>
              <a:t>ến từ </a:t>
            </a:r>
            <a:r>
              <a:rPr altLang="en-US" sz="4000" b="1">
                <a:solidFill>
                  <a:schemeClr val="tx1"/>
                </a:solidFill>
                <a:latin typeface="Times New Roman" panose="02020603050405020304" pitchFamily="18" charset="0"/>
                <a:cs typeface="Times New Roman" panose="02020603050405020304" pitchFamily="18" charset="0"/>
              </a:rPr>
              <a:t>đ</a:t>
            </a:r>
            <a:r>
              <a:rPr lang="en-US" altLang="en-US" sz="4000" b="1">
                <a:solidFill>
                  <a:schemeClr val="tx1"/>
                </a:solidFill>
                <a:latin typeface="Times New Roman" panose="02020603050405020304" pitchFamily="18" charset="0"/>
                <a:cs typeface="Times New Roman" panose="02020603050405020304" pitchFamily="18" charset="0"/>
              </a:rPr>
              <a:t>âu?</a:t>
            </a:r>
            <a:endParaRPr lang="en-US" altLang="en-US" sz="40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065454" y="2605335"/>
            <a:ext cx="592537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tx1"/>
                </a:solidFill>
                <a:latin typeface="Times New Roman" panose="02020603050405020304" pitchFamily="18" charset="0"/>
                <a:cs typeface="Times New Roman" panose="02020603050405020304" pitchFamily="18" charset="0"/>
              </a:rPr>
              <a:t>A</a:t>
            </a:r>
            <a:r>
              <a:rPr lang="vi-VN" sz="24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Tây phương</a:t>
            </a:r>
            <a:endParaRPr lang="vi-VN" altLang="en-US" sz="2800" b="1" smtClean="0">
              <a:solidFill>
                <a:schemeClr val="tx1"/>
              </a:solidFill>
              <a:latin typeface="Times New Roman" panose="02020603050405020304" pitchFamily="18" charset="0"/>
              <a:cs typeface="Times New Roman" panose="02020603050405020304" pitchFamily="18" charset="0"/>
            </a:endParaRPr>
          </a:p>
        </p:txBody>
      </p:sp>
      <p:sp>
        <p:nvSpPr>
          <p:cNvPr id="7" name="Lưu đồ: Chuẩn bị 6"/>
          <p:cNvSpPr/>
          <p:nvPr/>
        </p:nvSpPr>
        <p:spPr>
          <a:xfrm>
            <a:off x="3065453" y="3732996"/>
            <a:ext cx="5925379" cy="1007166"/>
          </a:xfrm>
          <a:prstGeom prst="flowChartPreparation">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vi-VN" sz="2800" b="1" smtClean="0">
                <a:solidFill>
                  <a:schemeClr val="tx1"/>
                </a:solidFill>
                <a:latin typeface="Times New Roman" panose="02020603050405020304" pitchFamily="18" charset="0"/>
                <a:cs typeface="Times New Roman" panose="02020603050405020304" pitchFamily="18" charset="0"/>
              </a:rPr>
              <a:t>B</a:t>
            </a:r>
            <a:r>
              <a:rPr lang="vi-VN" sz="2800" b="1" smtClean="0">
                <a:solidFill>
                  <a:schemeClr val="tx1"/>
                </a:solidFill>
                <a:latin typeface="+mj-lt"/>
                <a:cs typeface="Times New Roman" panose="02020603050405020304" pitchFamily="18" charset="0"/>
              </a:rPr>
              <a:t>. </a:t>
            </a:r>
            <a:r>
              <a:rPr altLang="en-US" sz="2800" b="1" kern="1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Đ</a:t>
            </a:r>
            <a:r>
              <a:rPr lang="en-US" altLang="en-US" sz="2800" b="1" kern="1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ông ph</a:t>
            </a:r>
            <a:r>
              <a:rPr altLang="en-US" sz="2800" b="1" kern="1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ư</a:t>
            </a:r>
            <a:r>
              <a:rPr lang="en-US" altLang="en-US" sz="2800" b="1" kern="1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ơng</a:t>
            </a:r>
            <a:r>
              <a:rPr lang="vi-VN" sz="2800" b="1" kern="10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2800" b="1">
              <a:solidFill>
                <a:schemeClr val="tx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7"/>
                                        </p:tgtEl>
                                        <p:attrNameLst>
                                          <p:attrName>style.color</p:attrName>
                                        </p:attrNameLst>
                                      </p:cBhvr>
                                      <p:to>
                                        <a:srgbClr val="44DA48"/>
                                      </p:to>
                                    </p:animClr>
                                    <p:animClr clrSpc="rgb" dir="cw">
                                      <p:cBhvr>
                                        <p:cTn id="38" dur="500" fill="hold"/>
                                        <p:tgtEl>
                                          <p:spTgt spid="7"/>
                                        </p:tgtEl>
                                        <p:attrNameLst>
                                          <p:attrName>fillcolor</p:attrName>
                                        </p:attrNameLst>
                                      </p:cBhvr>
                                      <p:to>
                                        <a:srgbClr val="44DA48"/>
                                      </p:to>
                                    </p:animClr>
                                    <p:set>
                                      <p:cBhvr>
                                        <p:cTn id="39" dur="500" fill="hold"/>
                                        <p:tgtEl>
                                          <p:spTgt spid="7"/>
                                        </p:tgtEl>
                                        <p:attrNameLst>
                                          <p:attrName>fill.type</p:attrName>
                                        </p:attrNameLst>
                                      </p:cBhvr>
                                      <p:to>
                                        <p:strVal val="solid"/>
                                      </p:to>
                                    </p:set>
                                    <p:set>
                                      <p:cBhvr>
                                        <p:cTn id="40" dur="500" fill="hold"/>
                                        <p:tgtEl>
                                          <p:spTgt spid="7"/>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udio11.wav"/>
                                        </p:tgtEl>
                                      </p:cMediaNode>
                                    </p:audio>
                                  </p:sub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rot="1485497">
            <a:off x="-5635310" y="1393464"/>
            <a:ext cx="7461219" cy="3674651"/>
          </a:xfrm>
          <a:custGeom>
            <a:rect l="l" t="t" r="r" b="b"/>
            <a:pathLst>
              <a:path w="11191829" h="5511976">
                <a:moveTo>
                  <a:pt x="0" y="0"/>
                </a:moveTo>
                <a:lnTo>
                  <a:pt x="11191829" y="0"/>
                </a:lnTo>
                <a:lnTo>
                  <a:pt x="11191829" y="5511976"/>
                </a:lnTo>
                <a:lnTo>
                  <a:pt x="0" y="5511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8" name="Freeform 3"/>
          <p:cNvSpPr/>
          <p:nvPr/>
        </p:nvSpPr>
        <p:spPr>
          <a:xfrm rot="-1098312">
            <a:off x="8019467" y="692503"/>
            <a:ext cx="7461219" cy="3674651"/>
          </a:xfrm>
          <a:custGeom>
            <a:rect l="l" t="t" r="r" b="b"/>
            <a:pathLst>
              <a:path w="11191829" h="5511976">
                <a:moveTo>
                  <a:pt x="0" y="0"/>
                </a:moveTo>
                <a:lnTo>
                  <a:pt x="11191829" y="0"/>
                </a:lnTo>
                <a:lnTo>
                  <a:pt x="11191829" y="5511975"/>
                </a:lnTo>
                <a:lnTo>
                  <a:pt x="0" y="5511975"/>
                </a:lnTo>
                <a:lnTo>
                  <a:pt x="0" y="0"/>
                </a:lnTo>
                <a:close/>
              </a:path>
            </a:pathLst>
          </a:custGeom>
          <a:blipFill>
            <a:blip r:embed="rId2">
              <a:extLst>
                <a:ext uri="{96DAC541-7B7A-43D3-8B79-37D633B846F1}">
                  <asvg:svgBlip xmlns:asvg="http://schemas.microsoft.com/office/drawing/2016/SVG/main" r:embed="rId4"/>
                </a:ext>
              </a:extLst>
            </a:blip>
            <a:stretch>
              <a:fillRect/>
            </a:stretch>
          </a:blipFill>
        </p:spPr>
        <p:txBody>
          <a:bodyPr/>
          <a:lstStyle/>
          <a:p/>
        </p:txBody>
      </p:sp>
      <p:grpSp>
        <p:nvGrpSpPr>
          <p:cNvPr id="9" name="Group 4"/>
          <p:cNvGrpSpPr/>
          <p:nvPr/>
        </p:nvGrpSpPr>
        <p:grpSpPr>
          <a:xfrm>
            <a:off x="685800" y="589513"/>
            <a:ext cx="10737605" cy="5582687"/>
            <a:chExt cx="4242017" cy="2205506"/>
          </a:xfrm>
        </p:grpSpPr>
        <p:sp>
          <p:nvSpPr>
            <p:cNvPr id="11" name="Freeform 5"/>
            <p:cNvSpPr/>
            <p:nvPr/>
          </p:nvSpPr>
          <p:spPr>
            <a:xfrm>
              <a:off x="0" y="0"/>
              <a:ext cx="4242017" cy="2205506"/>
            </a:xfrm>
            <a:custGeom>
              <a:rect l="l" t="t" r="r" b="b"/>
              <a:pathLst>
                <a:path w="4242017" h="2205506">
                  <a:moveTo>
                    <a:pt x="24514" y="0"/>
                  </a:moveTo>
                  <a:lnTo>
                    <a:pt x="4217502" y="0"/>
                  </a:lnTo>
                  <a:cubicBezTo>
                    <a:pt x="4224004" y="0"/>
                    <a:pt x="4230239" y="2583"/>
                    <a:pt x="4234836" y="7180"/>
                  </a:cubicBezTo>
                  <a:cubicBezTo>
                    <a:pt x="4239434" y="11777"/>
                    <a:pt x="4242017" y="18013"/>
                    <a:pt x="4242017" y="24514"/>
                  </a:cubicBezTo>
                  <a:lnTo>
                    <a:pt x="4242017" y="2180991"/>
                  </a:lnTo>
                  <a:cubicBezTo>
                    <a:pt x="4242017" y="2187493"/>
                    <a:pt x="4239434" y="2193729"/>
                    <a:pt x="4234836" y="2198326"/>
                  </a:cubicBezTo>
                  <a:cubicBezTo>
                    <a:pt x="4230239" y="2202923"/>
                    <a:pt x="4224004" y="2205506"/>
                    <a:pt x="4217502" y="2205506"/>
                  </a:cubicBezTo>
                  <a:lnTo>
                    <a:pt x="24514" y="2205506"/>
                  </a:lnTo>
                  <a:cubicBezTo>
                    <a:pt x="18013" y="2205506"/>
                    <a:pt x="11777" y="2202923"/>
                    <a:pt x="7180" y="2198326"/>
                  </a:cubicBezTo>
                  <a:cubicBezTo>
                    <a:pt x="2583" y="2193729"/>
                    <a:pt x="0" y="2187493"/>
                    <a:pt x="0" y="2180991"/>
                  </a:cubicBezTo>
                  <a:lnTo>
                    <a:pt x="0" y="24514"/>
                  </a:lnTo>
                  <a:cubicBezTo>
                    <a:pt x="0" y="18013"/>
                    <a:pt x="2583" y="11777"/>
                    <a:pt x="7180" y="7180"/>
                  </a:cubicBezTo>
                  <a:cubicBezTo>
                    <a:pt x="11777" y="2583"/>
                    <a:pt x="18013" y="0"/>
                    <a:pt x="24514" y="0"/>
                  </a:cubicBezTo>
                  <a:close/>
                </a:path>
              </a:pathLst>
            </a:custGeom>
            <a:solidFill>
              <a:srgbClr val="C8E4B2"/>
            </a:solidFill>
          </p:spPr>
          <p:txBody>
            <a:bodyPr/>
            <a:lstStyle/>
            <a:p/>
          </p:txBody>
        </p:sp>
        <p:sp>
          <p:nvSpPr>
            <p:cNvPr id="12" name="TextBox 6"/>
            <p:cNvSpPr txBox="1"/>
            <p:nvPr/>
          </p:nvSpPr>
          <p:spPr>
            <a:xfrm>
              <a:off x="0" y="-47625"/>
              <a:ext cx="4242017" cy="2253131"/>
            </a:xfrm>
            <a:prstGeom prst="rect">
              <a:avLst/>
            </a:prstGeom>
          </p:spPr>
          <p:txBody>
            <a:bodyPr lIns="33867" tIns="33867" rIns="33867" bIns="33867" rtlCol="0" anchor="ctr"/>
            <a:lstStyle/>
            <a:p>
              <a:pPr algn="ctr">
                <a:lnSpc>
                  <a:spcPts val="1775"/>
                </a:lnSpc>
              </a:pPr>
              <a:endParaRPr sz="1200"/>
            </a:p>
          </p:txBody>
        </p:sp>
      </p:grpSp>
      <p:sp>
        <p:nvSpPr>
          <p:cNvPr id="3" name="Lưu đồ: Chuẩn bị 2"/>
          <p:cNvSpPr/>
          <p:nvPr/>
        </p:nvSpPr>
        <p:spPr>
          <a:xfrm>
            <a:off x="3496930" y="4975411"/>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C. </a:t>
            </a:r>
            <a:r>
              <a:rPr lang="en-US" altLang="en-US" sz="2800" b="1">
                <a:solidFill>
                  <a:schemeClr val="tx1"/>
                </a:solidFill>
                <a:latin typeface="Times New Roman" panose="02020603050405020304" pitchFamily="18" charset="0"/>
                <a:cs typeface="Times New Roman" panose="02020603050405020304" pitchFamily="18" charset="0"/>
              </a:rPr>
              <a:t>Thiên thần</a:t>
            </a:r>
            <a:endParaRPr lang="en-US" altLang="en-US" sz="2800" b="1">
              <a:solidFill>
                <a:schemeClr val="tx1"/>
              </a:solidFill>
              <a:latin typeface="Times New Roman" pitchFamily="18" charset="0"/>
              <a:cs typeface="Times New Roman" pitchFamily="18" charset="0"/>
            </a:endParaRP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3:</a:t>
            </a:r>
            <a:r>
              <a:rPr lang="en-US" altLang="vi-VN"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Các nhà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ạo s</a:t>
            </a:r>
            <a:r>
              <a:rPr altLang="en-US" sz="3600" b="1">
                <a:solidFill>
                  <a:schemeClr val="tx1"/>
                </a:solidFill>
                <a:latin typeface="Times New Roman" panose="02020603050405020304" pitchFamily="18" charset="0"/>
                <a:cs typeface="Times New Roman" panose="02020603050405020304" pitchFamily="18" charset="0"/>
              </a:rPr>
              <a:t>ĩ</a:t>
            </a:r>
            <a:r>
              <a:rPr lang="en-US" altLang="en-US" sz="3600" b="1">
                <a:solidFill>
                  <a:schemeClr val="tx1"/>
                </a:solidFill>
                <a:latin typeface="Times New Roman" panose="02020603050405020304" pitchFamily="18" charset="0"/>
                <a:cs typeface="Times New Roman" panose="02020603050405020304" pitchFamily="18" charset="0"/>
              </a:rPr>
              <a:t> nhìn thấy dấu gì báo Chúa ra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ời?</a:t>
            </a:r>
            <a:endParaRPr lang="en-US" altLang="en-US" sz="3600" b="1">
              <a:solidFill>
                <a:schemeClr val="tx1"/>
              </a:solidFill>
              <a:latin typeface="Times New Roman" pitchFamily="18" charset="0"/>
              <a:cs typeface="Times New Roman" pitchFamily="18" charset="0"/>
            </a:endParaRPr>
          </a:p>
        </p:txBody>
      </p:sp>
      <p:sp>
        <p:nvSpPr>
          <p:cNvPr id="5" name="Lưu đồ: Chuẩn bị 4"/>
          <p:cNvSpPr/>
          <p:nvPr/>
        </p:nvSpPr>
        <p:spPr>
          <a:xfrm>
            <a:off x="3496931" y="382490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a:t>
            </a:r>
            <a:r>
              <a:rPr lang="vi-VN" sz="2800">
                <a:solidFill>
                  <a:schemeClr val="tx1"/>
                </a:solidFill>
                <a:latin typeface="Times New Roman" panose="02020603050405020304" pitchFamily="18" charset="0"/>
                <a:cs typeface="Times New Roman" panose="02020603050405020304" pitchFamily="18" charset="0"/>
              </a:rPr>
              <a:t>.</a:t>
            </a:r>
            <a:r>
              <a:rPr lang="en-US" altLang="vi-VN" sz="2800">
                <a:solidFill>
                  <a:schemeClr val="tx1"/>
                </a:solidFill>
                <a:latin typeface="Times New Roman" panose="02020603050405020304" pitchFamily="18" charset="0"/>
                <a:cs typeface="Times New Roman" panose="02020603050405020304" pitchFamily="18" charset="0"/>
              </a:rPr>
              <a:t> </a:t>
            </a:r>
            <a:r>
              <a:rPr altLang="en-US" sz="2800" b="1">
                <a:solidFill>
                  <a:schemeClr val="tx1"/>
                </a:solidFill>
                <a:latin typeface="Times New Roman" panose="02020603050405020304" pitchFamily="18" charset="0"/>
                <a:cs typeface="Times New Roman" panose="02020603050405020304" pitchFamily="18" charset="0"/>
              </a:rPr>
              <a:t>Đ</a:t>
            </a:r>
            <a:r>
              <a:rPr lang="en-US" altLang="en-US" sz="2800" b="1">
                <a:solidFill>
                  <a:schemeClr val="tx1"/>
                </a:solidFill>
                <a:latin typeface="Times New Roman" panose="02020603050405020304" pitchFamily="18" charset="0"/>
                <a:cs typeface="Times New Roman" panose="02020603050405020304" pitchFamily="18" charset="0"/>
              </a:rPr>
              <a:t>ám mây</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496932" y="2675544"/>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tx1"/>
                </a:solidFill>
                <a:latin typeface="Times New Roman" panose="02020603050405020304" pitchFamily="18" charset="0"/>
                <a:cs typeface="Times New Roman" panose="02020603050405020304" pitchFamily="18" charset="0"/>
              </a:rPr>
              <a:t>A</a:t>
            </a:r>
            <a:r>
              <a:rPr lang="vi-VN" sz="2400" b="1" smtClean="0">
                <a:solidFill>
                  <a:schemeClr val="tx1"/>
                </a:solidFill>
                <a:latin typeface="Times New Roman" panose="02020603050405020304" pitchFamily="18" charset="0"/>
                <a:cs typeface="Times New Roman" panose="02020603050405020304" pitchFamily="18" charset="0"/>
              </a:rPr>
              <a:t>. </a:t>
            </a:r>
            <a:r>
              <a:rPr lang="en-US" altLang="en-US" sz="28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Ngôi sao</a:t>
            </a:r>
            <a:endParaRPr lang="en-US" altLang="en-US" sz="2800" b="1" kern="100">
              <a:solidFill>
                <a:schemeClr val="tx1"/>
              </a:solidFill>
              <a:effectLst/>
              <a:latin typeface="Times New Roman" pitchFamily="18" charset="0"/>
              <a:ea typeface="Calibri" panose="020f0502020204030204" pitchFamily="34"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5"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44DA48"/>
                                      </p:to>
                                    </p:animClr>
                                    <p:animClr clrSpc="rgb" dir="cw">
                                      <p:cBhvr>
                                        <p:cTn id="38" dur="500" fill="hold"/>
                                        <p:tgtEl>
                                          <p:spTgt spid="6"/>
                                        </p:tgtEl>
                                        <p:attrNameLst>
                                          <p:attrName>fillcolor</p:attrName>
                                        </p:attrNameLst>
                                      </p:cBhvr>
                                      <p:to>
                                        <a:srgbClr val="44DA48"/>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6" name="audio11.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5"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rot="1485497">
            <a:off x="-1117442" y="-593355"/>
            <a:ext cx="7461219" cy="3674651"/>
          </a:xfrm>
          <a:custGeom>
            <a:rect l="l" t="t" r="r" b="b"/>
            <a:pathLst>
              <a:path w="11191829" h="5511976">
                <a:moveTo>
                  <a:pt x="0" y="0"/>
                </a:moveTo>
                <a:lnTo>
                  <a:pt x="11191828" y="0"/>
                </a:lnTo>
                <a:lnTo>
                  <a:pt x="11191828" y="5511976"/>
                </a:lnTo>
                <a:lnTo>
                  <a:pt x="0" y="5511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8" name="Group 3"/>
          <p:cNvGrpSpPr/>
          <p:nvPr/>
        </p:nvGrpSpPr>
        <p:grpSpPr>
          <a:xfrm>
            <a:off x="685800" y="685800"/>
            <a:ext cx="10684025" cy="5486400"/>
            <a:chExt cx="4220850" cy="2167467"/>
          </a:xfrm>
        </p:grpSpPr>
        <p:sp>
          <p:nvSpPr>
            <p:cNvPr id="9" name="Freeform 4"/>
            <p:cNvSpPr/>
            <p:nvPr/>
          </p:nvSpPr>
          <p:spPr>
            <a:xfrm>
              <a:off x="0" y="0"/>
              <a:ext cx="4220850" cy="2167467"/>
            </a:xfrm>
            <a:custGeom>
              <a:rect l="l" t="t" r="r" b="b"/>
              <a:pathLst>
                <a:path w="4220850" h="2167467">
                  <a:moveTo>
                    <a:pt x="24637" y="0"/>
                  </a:moveTo>
                  <a:lnTo>
                    <a:pt x="4196212" y="0"/>
                  </a:lnTo>
                  <a:cubicBezTo>
                    <a:pt x="4209819" y="0"/>
                    <a:pt x="4220850" y="11030"/>
                    <a:pt x="4220850" y="24637"/>
                  </a:cubicBezTo>
                  <a:lnTo>
                    <a:pt x="4220850" y="2142829"/>
                  </a:lnTo>
                  <a:cubicBezTo>
                    <a:pt x="4220850" y="2156436"/>
                    <a:pt x="4209819" y="2167467"/>
                    <a:pt x="4196212" y="2167467"/>
                  </a:cubicBezTo>
                  <a:lnTo>
                    <a:pt x="24637" y="2167467"/>
                  </a:lnTo>
                  <a:cubicBezTo>
                    <a:pt x="18103" y="2167467"/>
                    <a:pt x="11836" y="2164871"/>
                    <a:pt x="7216" y="2160251"/>
                  </a:cubicBezTo>
                  <a:cubicBezTo>
                    <a:pt x="2596" y="2155630"/>
                    <a:pt x="0" y="2149364"/>
                    <a:pt x="0" y="2142829"/>
                  </a:cubicBezTo>
                  <a:lnTo>
                    <a:pt x="0" y="24637"/>
                  </a:lnTo>
                  <a:cubicBezTo>
                    <a:pt x="0" y="11030"/>
                    <a:pt x="11030" y="0"/>
                    <a:pt x="24637" y="0"/>
                  </a:cubicBezTo>
                  <a:close/>
                </a:path>
              </a:pathLst>
            </a:custGeom>
            <a:solidFill>
              <a:srgbClr val="C8E4B2"/>
            </a:solidFill>
          </p:spPr>
          <p:txBody>
            <a:bodyPr/>
            <a:lstStyle/>
            <a:p/>
          </p:txBody>
        </p:sp>
        <p:sp>
          <p:nvSpPr>
            <p:cNvPr id="11" name="TextBox 5"/>
            <p:cNvSpPr txBox="1"/>
            <p:nvPr/>
          </p:nvSpPr>
          <p:spPr>
            <a:xfrm>
              <a:off x="0" y="-47625"/>
              <a:ext cx="4220850" cy="2215092"/>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8908475" y="3534428"/>
            <a:ext cx="2100764" cy="2637772"/>
          </a:xfrm>
          <a:custGeom>
            <a:rect l="l" t="t" r="r" b="b"/>
            <a:pathLst>
              <a:path w="3151146" h="3956658">
                <a:moveTo>
                  <a:pt x="0" y="0"/>
                </a:moveTo>
                <a:lnTo>
                  <a:pt x="3151146" y="0"/>
                </a:lnTo>
                <a:lnTo>
                  <a:pt x="3151146" y="3956658"/>
                </a:lnTo>
                <a:lnTo>
                  <a:pt x="0" y="3956658"/>
                </a:lnTo>
                <a:lnTo>
                  <a:pt x="0" y="0"/>
                </a:lnTo>
                <a:close/>
              </a:path>
            </a:pathLst>
          </a:custGeom>
          <a:blipFill>
            <a:blip r:embed="rId4"/>
            <a:stretch>
              <a:fillRect b="-68553"/>
            </a:stretch>
          </a:blipFill>
        </p:spPr>
        <p:txBody>
          <a:bodyPr/>
          <a:lstStyle/>
          <a:p/>
        </p:txBody>
      </p:sp>
      <p:sp>
        <p:nvSpPr>
          <p:cNvPr id="13" name="Freeform 7"/>
          <p:cNvSpPr/>
          <p:nvPr/>
        </p:nvSpPr>
        <p:spPr>
          <a:xfrm rot="-923995">
            <a:off x="9740441" y="-954691"/>
            <a:ext cx="2537595" cy="2952460"/>
          </a:xfrm>
          <a:custGeom>
            <a:rect l="l" t="t" r="r" b="b"/>
            <a:pathLst>
              <a:path w="3806391" h="4428690">
                <a:moveTo>
                  <a:pt x="0" y="0"/>
                </a:moveTo>
                <a:lnTo>
                  <a:pt x="3806392" y="0"/>
                </a:lnTo>
                <a:lnTo>
                  <a:pt x="3806392" y="4428690"/>
                </a:lnTo>
                <a:lnTo>
                  <a:pt x="0" y="44286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p:txBody>
      </p:sp>
      <p:sp>
        <p:nvSpPr>
          <p:cNvPr id="3" name="Lưu đồ: Chuẩn bị 2"/>
          <p:cNvSpPr/>
          <p:nvPr/>
        </p:nvSpPr>
        <p:spPr>
          <a:xfrm>
            <a:off x="3432550" y="4971144"/>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b="1" smtClean="0">
                <a:solidFill>
                  <a:schemeClr val="tx1"/>
                </a:solidFill>
                <a:latin typeface="Times New Roman" panose="02020603050405020304" pitchFamily="18" charset="0"/>
                <a:cs typeface="Times New Roman" panose="02020603050405020304" pitchFamily="18" charset="0"/>
              </a:rPr>
              <a:t>. </a:t>
            </a:r>
            <a:r>
              <a:rPr lang="en-US" altLang="en-US" sz="2600" b="1">
                <a:solidFill>
                  <a:schemeClr val="tx1"/>
                </a:solidFill>
                <a:latin typeface="Times New Roman" panose="02020603050405020304" pitchFamily="18" charset="0"/>
                <a:cs typeface="Times New Roman" panose="02020603050405020304" pitchFamily="18" charset="0"/>
              </a:rPr>
              <a:t>Triều bái</a:t>
            </a:r>
            <a:endParaRPr lang="en-US" altLang="en-US" sz="2600" b="1">
              <a:solidFill>
                <a:schemeClr val="tx1"/>
              </a:solidFill>
              <a:latin typeface="Times New Roman" pitchFamily="18" charset="0"/>
              <a:cs typeface="Times New Roman" pitchFamily="18" charset="0"/>
            </a:endParaRP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a:t>
            </a:r>
            <a:r>
              <a:rPr lang="en-US" altLang="vi-VN" sz="3600" b="1">
                <a:solidFill>
                  <a:schemeClr val="tx1"/>
                </a:solidFill>
                <a:latin typeface="Times New Roman" panose="02020603050405020304" pitchFamily="18" charset="0"/>
                <a:cs typeface="Times New Roman" panose="02020603050405020304" pitchFamily="18" charset="0"/>
              </a:rPr>
              <a:t>4</a:t>
            </a:r>
            <a:r>
              <a:rPr lang="vi-VN"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Các nhà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ạo s</a:t>
            </a:r>
            <a:r>
              <a:rPr altLang="en-US" sz="3600" b="1">
                <a:solidFill>
                  <a:schemeClr val="tx1"/>
                </a:solidFill>
                <a:latin typeface="Times New Roman" panose="02020603050405020304" pitchFamily="18" charset="0"/>
                <a:cs typeface="Times New Roman" panose="02020603050405020304" pitchFamily="18" charset="0"/>
              </a:rPr>
              <a:t>ĩ</a:t>
            </a:r>
            <a:r>
              <a:rPr lang="en-US" altLang="en-US" sz="3600" b="1">
                <a:solidFill>
                  <a:schemeClr val="tx1"/>
                </a:solidFill>
                <a:latin typeface="Times New Roman" panose="02020603050405020304" pitchFamily="18" charset="0"/>
                <a:cs typeface="Times New Roman" panose="02020603050405020304" pitchFamily="18" charset="0"/>
              </a:rPr>
              <a:t> </a:t>
            </a:r>
            <a:r>
              <a:rPr lang="vi-VN" altLang="en-US" sz="3600" b="1">
                <a:solidFill>
                  <a:schemeClr val="tx1"/>
                </a:solidFill>
                <a:latin typeface="Times New Roman" panose="02020603050405020304" pitchFamily="18" charset="0"/>
                <a:cs typeface="Times New Roman" panose="02020603050405020304" pitchFamily="18" charset="0"/>
              </a:rPr>
              <a:t>tìm đến Hài Nhi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ể làm gì?</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470142" y="382490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Times New Roman" panose="02020603050405020304" pitchFamily="18" charset="0"/>
                <a:cs typeface="Times New Roman" panose="02020603050405020304" pitchFamily="18" charset="0"/>
              </a:rPr>
              <a:t>B. </a:t>
            </a:r>
            <a:r>
              <a:rPr lang="en-US" altLang="en-US" sz="2600" b="1">
                <a:solidFill>
                  <a:schemeClr val="tx1"/>
                </a:solidFill>
                <a:latin typeface="Times New Roman" panose="02020603050405020304" pitchFamily="18" charset="0"/>
                <a:cs typeface="Times New Roman" panose="02020603050405020304" pitchFamily="18" charset="0"/>
              </a:rPr>
              <a:t>Ở lại</a:t>
            </a:r>
            <a:endParaRPr lang="en-US" altLang="en-US" sz="2600" b="1">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294243" y="2663688"/>
            <a:ext cx="5391951"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mj-lt"/>
                <a:cs typeface="Times New Roman" panose="02020603050405020304" pitchFamily="18" charset="0"/>
              </a:rPr>
              <a:t>. </a:t>
            </a:r>
            <a:r>
              <a:rPr lang="en-US" altLang="en-US" sz="26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Hỏi th</a:t>
            </a:r>
            <a:r>
              <a:rPr altLang="en-US" sz="26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ă</a:t>
            </a:r>
            <a:r>
              <a:rPr lang="en-US" altLang="en-US" sz="26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
            </a:r>
            <a:endParaRPr lang="en-US" altLang="en-US" sz="2600" b="1" kern="100">
              <a:solidFill>
                <a:schemeClr val="tx1"/>
              </a:solidFill>
              <a:effectLst/>
              <a:latin typeface="Times New Roman" pitchFamily="18" charset="0"/>
              <a:ea typeface="Calibri" panose="020f0502020204030204" pitchFamily="34"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36E836"/>
                                      </p:to>
                                    </p:animClr>
                                    <p:animClr clrSpc="rgb" dir="cw">
                                      <p:cBhvr>
                                        <p:cTn id="30" dur="500" fill="hold"/>
                                        <p:tgtEl>
                                          <p:spTgt spid="3"/>
                                        </p:tgtEl>
                                        <p:attrNameLst>
                                          <p:attrName>fillcolor</p:attrName>
                                        </p:attrNameLst>
                                      </p:cBhvr>
                                      <p:to>
                                        <a:srgbClr val="36E836"/>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7" name="audio11.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udio22.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42A2A"/>
                                      </p:to>
                                    </p:animClr>
                                    <p:animClr clrSpc="rgb" dir="cw">
                                      <p:cBhvr>
                                        <p:cTn id="46" dur="500" fill="hold"/>
                                        <p:tgtEl>
                                          <p:spTgt spid="5"/>
                                        </p:tgtEl>
                                        <p:attrNameLst>
                                          <p:attrName>fillcolor</p:attrName>
                                        </p:attrNameLst>
                                      </p:cBhvr>
                                      <p:to>
                                        <a:srgbClr val="F42A2A"/>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8"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7" name="Group 2"/>
          <p:cNvGrpSpPr/>
          <p:nvPr/>
        </p:nvGrpSpPr>
        <p:grpSpPr>
          <a:xfrm>
            <a:off x="420187" y="449989"/>
            <a:ext cx="11351623" cy="6126480"/>
            <a:chExt cx="4274726" cy="2223622"/>
          </a:xfrm>
        </p:grpSpPr>
        <p:sp>
          <p:nvSpPr>
            <p:cNvPr id="8" name="Freeform 3"/>
            <p:cNvSpPr/>
            <p:nvPr/>
          </p:nvSpPr>
          <p:spPr>
            <a:xfrm>
              <a:off x="0" y="0"/>
              <a:ext cx="4274726" cy="2223622"/>
            </a:xfrm>
            <a:custGeom>
              <a:rect l="l" t="t" r="r" b="b"/>
              <a:pathLst>
                <a:path w="4274726" h="2223622">
                  <a:moveTo>
                    <a:pt x="24327" y="0"/>
                  </a:moveTo>
                  <a:lnTo>
                    <a:pt x="4250399" y="0"/>
                  </a:lnTo>
                  <a:cubicBezTo>
                    <a:pt x="4263834" y="0"/>
                    <a:pt x="4274726" y="10891"/>
                    <a:pt x="4274726" y="24327"/>
                  </a:cubicBezTo>
                  <a:lnTo>
                    <a:pt x="4274726" y="2199295"/>
                  </a:lnTo>
                  <a:cubicBezTo>
                    <a:pt x="4274726" y="2205747"/>
                    <a:pt x="4272163" y="2211935"/>
                    <a:pt x="4267601" y="2216497"/>
                  </a:cubicBezTo>
                  <a:cubicBezTo>
                    <a:pt x="4263039" y="2221059"/>
                    <a:pt x="4256851" y="2223622"/>
                    <a:pt x="4250399" y="2223622"/>
                  </a:cubicBezTo>
                  <a:lnTo>
                    <a:pt x="24327" y="2223622"/>
                  </a:lnTo>
                  <a:cubicBezTo>
                    <a:pt x="10891" y="2223622"/>
                    <a:pt x="0" y="2212731"/>
                    <a:pt x="0" y="2199295"/>
                  </a:cubicBezTo>
                  <a:lnTo>
                    <a:pt x="0" y="24327"/>
                  </a:lnTo>
                  <a:cubicBezTo>
                    <a:pt x="0" y="10891"/>
                    <a:pt x="10891" y="0"/>
                    <a:pt x="24327" y="0"/>
                  </a:cubicBezTo>
                  <a:close/>
                </a:path>
              </a:pathLst>
            </a:custGeom>
            <a:solidFill>
              <a:srgbClr val="FCF9DA"/>
            </a:solidFill>
          </p:spPr>
          <p:txBody>
            <a:bodyPr/>
            <a:lstStyle/>
            <a:p/>
          </p:txBody>
        </p:sp>
        <p:sp>
          <p:nvSpPr>
            <p:cNvPr id="9" name="TextBox 4"/>
            <p:cNvSpPr txBox="1"/>
            <p:nvPr/>
          </p:nvSpPr>
          <p:spPr>
            <a:xfrm>
              <a:off x="0" y="-47625"/>
              <a:ext cx="4274726" cy="2271247"/>
            </a:xfrm>
            <a:prstGeom prst="rect">
              <a:avLst/>
            </a:prstGeom>
          </p:spPr>
          <p:txBody>
            <a:bodyPr lIns="33867" tIns="33867" rIns="33867" bIns="33867" rtlCol="0" anchor="ctr"/>
            <a:lstStyle/>
            <a:p>
              <a:pPr algn="ctr">
                <a:lnSpc>
                  <a:spcPts val="1775"/>
                </a:lnSpc>
              </a:pPr>
              <a:endParaRPr sz="1200"/>
            </a:p>
          </p:txBody>
        </p:sp>
      </p:grpSp>
      <p:sp>
        <p:nvSpPr>
          <p:cNvPr id="11" name="Freeform 5"/>
          <p:cNvSpPr/>
          <p:nvPr/>
        </p:nvSpPr>
        <p:spPr>
          <a:xfrm>
            <a:off x="172730" y="5237124"/>
            <a:ext cx="3988055" cy="1620876"/>
          </a:xfrm>
          <a:custGeom>
            <a:rect l="l" t="t" r="r" b="b"/>
            <a:pathLst>
              <a:path w="5982082" h="2431314">
                <a:moveTo>
                  <a:pt x="0" y="0"/>
                </a:moveTo>
                <a:lnTo>
                  <a:pt x="5982082" y="0"/>
                </a:lnTo>
                <a:lnTo>
                  <a:pt x="5982082" y="2431314"/>
                </a:lnTo>
                <a:lnTo>
                  <a:pt x="0" y="2431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12" name="Freeform 6"/>
          <p:cNvSpPr/>
          <p:nvPr/>
        </p:nvSpPr>
        <p:spPr>
          <a:xfrm rot="1995718" flipV="1">
            <a:off x="6981905" y="75918"/>
            <a:ext cx="7105269" cy="3499345"/>
          </a:xfrm>
          <a:custGeom>
            <a:rect l="l" t="t" r="r" b="b"/>
            <a:pathLst>
              <a:path w="10657904" h="5249018">
                <a:moveTo>
                  <a:pt x="0" y="5249018"/>
                </a:moveTo>
                <a:lnTo>
                  <a:pt x="10657905" y="5249018"/>
                </a:lnTo>
                <a:lnTo>
                  <a:pt x="10657905" y="0"/>
                </a:lnTo>
                <a:lnTo>
                  <a:pt x="0" y="0"/>
                </a:lnTo>
                <a:lnTo>
                  <a:pt x="0" y="524901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3" name="Freeform 7"/>
          <p:cNvSpPr/>
          <p:nvPr/>
        </p:nvSpPr>
        <p:spPr>
          <a:xfrm>
            <a:off x="10197973" y="1648181"/>
            <a:ext cx="3988055" cy="1620876"/>
          </a:xfrm>
          <a:custGeom>
            <a:rect l="l" t="t" r="r" b="b"/>
            <a:pathLst>
              <a:path w="5982082" h="2431314">
                <a:moveTo>
                  <a:pt x="0" y="0"/>
                </a:moveTo>
                <a:lnTo>
                  <a:pt x="5982082" y="0"/>
                </a:lnTo>
                <a:lnTo>
                  <a:pt x="5982082" y="2431314"/>
                </a:lnTo>
                <a:lnTo>
                  <a:pt x="0" y="2431314"/>
                </a:lnTo>
                <a:lnTo>
                  <a:pt x="0" y="0"/>
                </a:lnTo>
                <a:close/>
              </a:path>
            </a:pathLst>
          </a:custGeom>
          <a:blipFill>
            <a:blip r:embed="rId2">
              <a:extLst>
                <a:ext uri="{96DAC541-7B7A-43D3-8B79-37D633B846F1}">
                  <asvg:svgBlip xmlns:asvg="http://schemas.microsoft.com/office/drawing/2016/SVG/main" r:embed="rId6"/>
                </a:ext>
              </a:extLst>
            </a:blip>
            <a:stretch>
              <a:fillRect/>
            </a:stretch>
          </a:blipFill>
        </p:spPr>
        <p:txBody>
          <a:bodyPr/>
          <a:lstStyle/>
          <a:p/>
        </p:txBody>
      </p:sp>
      <p:sp>
        <p:nvSpPr>
          <p:cNvPr id="3" name="Lưu đồ: Chuẩn bị 2"/>
          <p:cNvSpPr/>
          <p:nvPr/>
        </p:nvSpPr>
        <p:spPr>
          <a:xfrm>
            <a:off x="3538330" y="2506063"/>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smtClean="0">
                <a:solidFill>
                  <a:schemeClr val="tx1"/>
                </a:solidFill>
                <a:latin typeface="Times New Roman" panose="02020603050405020304" pitchFamily="18" charset="0"/>
                <a:cs typeface="Times New Roman" panose="02020603050405020304" pitchFamily="18" charset="0"/>
              </a:rPr>
              <a:t>A</a:t>
            </a:r>
            <a:r>
              <a:rPr lang="vi-VN" sz="2800" b="1">
                <a:solidFill>
                  <a:schemeClr val="tx1"/>
                </a:solidFill>
                <a:latin typeface="Times New Roman" panose="02020603050405020304" pitchFamily="18" charset="0"/>
                <a:cs typeface="Times New Roman" panose="02020603050405020304" pitchFamily="18" charset="0"/>
              </a:rPr>
              <a:t>. </a:t>
            </a:r>
            <a:r>
              <a:rPr lang="en-US" altLang="en-US" sz="2800" b="1">
                <a:solidFill>
                  <a:schemeClr val="tx1"/>
                </a:solidFill>
                <a:latin typeface="Times New Roman" panose="02020603050405020304" pitchFamily="18" charset="0"/>
                <a:cs typeface="Times New Roman" panose="02020603050405020304" pitchFamily="18" charset="0"/>
              </a:rPr>
              <a:t>Vui mừng</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10" name="Lưu đồ: Chuẩn bị 9"/>
          <p:cNvSpPr/>
          <p:nvPr/>
        </p:nvSpPr>
        <p:spPr>
          <a:xfrm>
            <a:off x="980659" y="667591"/>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a:t>
            </a:r>
            <a:r>
              <a:rPr lang="en-US" altLang="vi-VN" sz="3600" b="1">
                <a:solidFill>
                  <a:schemeClr val="tx1"/>
                </a:solidFill>
                <a:latin typeface="Times New Roman" panose="02020603050405020304" pitchFamily="18" charset="0"/>
                <a:cs typeface="Times New Roman" panose="02020603050405020304" pitchFamily="18" charset="0"/>
              </a:rPr>
              <a:t>5</a:t>
            </a:r>
            <a:r>
              <a:rPr lang="vi-VN"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Nghe tin Chúa Giê-su sinh ra, vua Hê-rô-</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ê </a:t>
            </a:r>
            <a:endParaRPr lang="en-US" altLang="en-US" sz="3600" b="1">
              <a:solidFill>
                <a:schemeClr val="tx1"/>
              </a:solidFill>
              <a:latin typeface="Times New Roman" panose="02020603050405020304" pitchFamily="18" charset="0"/>
              <a:cs typeface="Times New Roman" panose="02020603050405020304" pitchFamily="18" charset="0"/>
            </a:endParaRPr>
          </a:p>
          <a:p>
            <a:pPr algn="ctr"/>
            <a:r>
              <a:rPr lang="en-US" altLang="en-US" sz="3600" b="1">
                <a:solidFill>
                  <a:schemeClr val="tx1"/>
                </a:solidFill>
                <a:latin typeface="Times New Roman" panose="02020603050405020304" pitchFamily="18" charset="0"/>
                <a:cs typeface="Times New Roman" panose="02020603050405020304" pitchFamily="18" charset="0"/>
              </a:rPr>
              <a:t>cảm</a:t>
            </a:r>
            <a:r>
              <a:rPr lang="vi-VN" altLang="en-US"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thấy thế nào?</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538330" y="3722593"/>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a:t>
            </a:r>
            <a:r>
              <a:rPr lang="en-US" altLang="vi-VN" sz="2800" b="1">
                <a:solidFill>
                  <a:schemeClr val="tx1"/>
                </a:solidFill>
                <a:latin typeface="Times New Roman" panose="02020603050405020304" pitchFamily="18" charset="0"/>
                <a:cs typeface="Times New Roman" panose="02020603050405020304" pitchFamily="18" charset="0"/>
              </a:rPr>
              <a:t> </a:t>
            </a:r>
            <a:r>
              <a:rPr lang="en-US" altLang="en-US" sz="2800" b="1">
                <a:solidFill>
                  <a:schemeClr val="tx1"/>
                </a:solidFill>
                <a:latin typeface="Times New Roman" panose="02020603050405020304" pitchFamily="18" charset="0"/>
                <a:cs typeface="Times New Roman" panose="02020603050405020304" pitchFamily="18" charset="0"/>
              </a:rPr>
              <a:t>Bối rối</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538330" y="4939124"/>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C. </a:t>
            </a:r>
            <a:r>
              <a:rPr lang="en-US" altLang="en-US" sz="28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Bình thản</a:t>
            </a:r>
            <a:endParaRPr lang="en-US" altLang="en-US" sz="2800" b="1"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44DA48"/>
                                      </p:to>
                                    </p:animClr>
                                    <p:animClr clrSpc="rgb" dir="cw">
                                      <p:cBhvr>
                                        <p:cTn id="46" dur="500" fill="hold"/>
                                        <p:tgtEl>
                                          <p:spTgt spid="5"/>
                                        </p:tgtEl>
                                        <p:attrNameLst>
                                          <p:attrName>fillcolor</p:attrName>
                                        </p:attrNameLst>
                                      </p:cBhvr>
                                      <p:to>
                                        <a:srgbClr val="44DA48"/>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8" name="audio11.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rot="-1001389">
            <a:off x="-1723611" y="-771880"/>
            <a:ext cx="6634661" cy="3267571"/>
          </a:xfrm>
          <a:custGeom>
            <a:rect l="l" t="t" r="r" b="b"/>
            <a:pathLst>
              <a:path w="9951992" h="4901356">
                <a:moveTo>
                  <a:pt x="0" y="0"/>
                </a:moveTo>
                <a:lnTo>
                  <a:pt x="9951992" y="0"/>
                </a:lnTo>
                <a:lnTo>
                  <a:pt x="9951992" y="4901356"/>
                </a:lnTo>
                <a:lnTo>
                  <a:pt x="0" y="49013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8" name="Group 3"/>
          <p:cNvGrpSpPr/>
          <p:nvPr/>
        </p:nvGrpSpPr>
        <p:grpSpPr>
          <a:xfrm>
            <a:off x="470263" y="418011"/>
            <a:ext cx="11341967" cy="6035040"/>
            <a:chExt cx="4274726" cy="2223622"/>
          </a:xfrm>
        </p:grpSpPr>
        <p:sp>
          <p:nvSpPr>
            <p:cNvPr id="9" name="Freeform 4"/>
            <p:cNvSpPr/>
            <p:nvPr/>
          </p:nvSpPr>
          <p:spPr>
            <a:xfrm>
              <a:off x="0" y="0"/>
              <a:ext cx="4274726" cy="2223622"/>
            </a:xfrm>
            <a:custGeom>
              <a:rect l="l" t="t" r="r" b="b"/>
              <a:pathLst>
                <a:path w="4274726" h="2223622">
                  <a:moveTo>
                    <a:pt x="24327" y="0"/>
                  </a:moveTo>
                  <a:lnTo>
                    <a:pt x="4250399" y="0"/>
                  </a:lnTo>
                  <a:cubicBezTo>
                    <a:pt x="4263834" y="0"/>
                    <a:pt x="4274726" y="10891"/>
                    <a:pt x="4274726" y="24327"/>
                  </a:cubicBezTo>
                  <a:lnTo>
                    <a:pt x="4274726" y="2199295"/>
                  </a:lnTo>
                  <a:cubicBezTo>
                    <a:pt x="4274726" y="2205747"/>
                    <a:pt x="4272163" y="2211935"/>
                    <a:pt x="4267601" y="2216497"/>
                  </a:cubicBezTo>
                  <a:cubicBezTo>
                    <a:pt x="4263039" y="2221059"/>
                    <a:pt x="4256851" y="2223622"/>
                    <a:pt x="4250399" y="2223622"/>
                  </a:cubicBezTo>
                  <a:lnTo>
                    <a:pt x="24327" y="2223622"/>
                  </a:lnTo>
                  <a:cubicBezTo>
                    <a:pt x="10891" y="2223622"/>
                    <a:pt x="0" y="2212731"/>
                    <a:pt x="0" y="2199295"/>
                  </a:cubicBezTo>
                  <a:lnTo>
                    <a:pt x="0" y="24327"/>
                  </a:lnTo>
                  <a:cubicBezTo>
                    <a:pt x="0" y="10891"/>
                    <a:pt x="10891" y="0"/>
                    <a:pt x="24327" y="0"/>
                  </a:cubicBezTo>
                  <a:close/>
                </a:path>
              </a:pathLst>
            </a:custGeom>
            <a:solidFill>
              <a:srgbClr val="FCF9DA"/>
            </a:solidFill>
          </p:spPr>
          <p:txBody>
            <a:bodyPr/>
            <a:lstStyle/>
            <a:p/>
          </p:txBody>
        </p:sp>
        <p:sp>
          <p:nvSpPr>
            <p:cNvPr id="11" name="TextBox 5"/>
            <p:cNvSpPr txBox="1"/>
            <p:nvPr/>
          </p:nvSpPr>
          <p:spPr>
            <a:xfrm>
              <a:off x="0" y="-47625"/>
              <a:ext cx="4274726" cy="2271247"/>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5128903" y="-437822"/>
            <a:ext cx="3380320" cy="1299728"/>
          </a:xfrm>
          <a:custGeom>
            <a:rect l="l" t="t" r="r" b="b"/>
            <a:pathLst>
              <a:path w="5070480" h="1949592">
                <a:moveTo>
                  <a:pt x="0" y="0"/>
                </a:moveTo>
                <a:lnTo>
                  <a:pt x="5070480" y="0"/>
                </a:lnTo>
                <a:lnTo>
                  <a:pt x="5070480" y="1949592"/>
                </a:lnTo>
                <a:lnTo>
                  <a:pt x="0" y="19495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3" name="Freeform 7"/>
          <p:cNvSpPr/>
          <p:nvPr/>
        </p:nvSpPr>
        <p:spPr>
          <a:xfrm flipH="1">
            <a:off x="-551937" y="3737018"/>
            <a:ext cx="3438445" cy="2987149"/>
          </a:xfrm>
          <a:custGeom>
            <a:rect l="l" t="t" r="r" b="b"/>
            <a:pathLst>
              <a:path w="5157668" h="4480724">
                <a:moveTo>
                  <a:pt x="5157668" y="0"/>
                </a:moveTo>
                <a:lnTo>
                  <a:pt x="0" y="0"/>
                </a:lnTo>
                <a:lnTo>
                  <a:pt x="0" y="4480724"/>
                </a:lnTo>
                <a:lnTo>
                  <a:pt x="5157668" y="4480724"/>
                </a:lnTo>
                <a:lnTo>
                  <a:pt x="5157668" y="0"/>
                </a:lnTo>
                <a:close/>
              </a:path>
            </a:pathLst>
          </a:custGeom>
          <a:blipFill>
            <a:blip r:embed="rId6"/>
            <a:stretch>
              <a:fillRect/>
            </a:stretch>
          </a:blipFill>
        </p:spPr>
        <p:txBody>
          <a:bodyPr/>
          <a:lstStyle/>
          <a:p/>
        </p:txBody>
      </p:sp>
      <p:sp>
        <p:nvSpPr>
          <p:cNvPr id="3" name="Lưu đồ: Chuẩn bị 2"/>
          <p:cNvSpPr/>
          <p:nvPr/>
        </p:nvSpPr>
        <p:spPr>
          <a:xfrm>
            <a:off x="3529086" y="5195130"/>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b="1" smtClean="0">
                <a:solidFill>
                  <a:schemeClr val="tx1"/>
                </a:solidFill>
                <a:latin typeface="Times New Roman" panose="02020603050405020304" pitchFamily="18" charset="0"/>
                <a:cs typeface="Times New Roman" panose="02020603050405020304" pitchFamily="18" charset="0"/>
              </a:rPr>
              <a:t>. Luật sĩ</a:t>
            </a:r>
            <a:endParaRPr lang="vi-VN" sz="2600" b="1" smtClean="0">
              <a:solidFill>
                <a:schemeClr val="tx1"/>
              </a:solidFill>
              <a:latin typeface="Times New Roman" pitchFamily="18" charset="0"/>
              <a:cs typeface="Times New Roman" pitchFamily="18" charset="0"/>
            </a:endParaRPr>
          </a:p>
        </p:txBody>
      </p:sp>
      <p:sp>
        <p:nvSpPr>
          <p:cNvPr id="10" name="Lưu đồ: Chuẩn bị 9"/>
          <p:cNvSpPr/>
          <p:nvPr/>
        </p:nvSpPr>
        <p:spPr>
          <a:xfrm>
            <a:off x="1025907" y="795705"/>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400" b="1">
                <a:solidFill>
                  <a:schemeClr val="tx1"/>
                </a:solidFill>
                <a:latin typeface="Times New Roman" panose="02020603050405020304" pitchFamily="18" charset="0"/>
                <a:cs typeface="Times New Roman" panose="02020603050405020304" pitchFamily="18" charset="0"/>
              </a:rPr>
              <a:t>Câu </a:t>
            </a:r>
            <a:r>
              <a:rPr lang="en-US" altLang="vi-VN" sz="3400" b="1">
                <a:solidFill>
                  <a:schemeClr val="tx1"/>
                </a:solidFill>
                <a:latin typeface="Times New Roman" panose="02020603050405020304" pitchFamily="18" charset="0"/>
                <a:cs typeface="Times New Roman" panose="02020603050405020304" pitchFamily="18" charset="0"/>
              </a:rPr>
              <a:t>6</a:t>
            </a:r>
            <a:r>
              <a:rPr lang="vi-VN" sz="3400" b="1">
                <a:solidFill>
                  <a:schemeClr val="tx1"/>
                </a:solidFill>
                <a:latin typeface="Times New Roman" panose="02020603050405020304" pitchFamily="18" charset="0"/>
                <a:cs typeface="Times New Roman" panose="02020603050405020304" pitchFamily="18" charset="0"/>
              </a:rPr>
              <a:t>: </a:t>
            </a:r>
            <a:r>
              <a:rPr lang="vi-VN" altLang="en-US" sz="3400" b="1" smtClean="0">
                <a:solidFill>
                  <a:schemeClr val="tx1"/>
                </a:solidFill>
                <a:latin typeface="Times New Roman" panose="02020603050405020304" pitchFamily="18" charset="0"/>
                <a:cs typeface="Times New Roman" panose="02020603050405020304" pitchFamily="18" charset="0"/>
              </a:rPr>
              <a:t>Vua Hêrôđê bí mật </a:t>
            </a:r>
            <a:endParaRPr lang="vi-VN" altLang="en-US" sz="3400" b="1" smtClean="0">
              <a:solidFill>
                <a:schemeClr val="tx1"/>
              </a:solidFill>
              <a:latin typeface="Times New Roman" pitchFamily="18" charset="0"/>
              <a:cs typeface="Times New Roman" pitchFamily="18" charset="0"/>
            </a:endParaRPr>
          </a:p>
          <a:p>
            <a:pPr algn="ctr"/>
            <a:r>
              <a:rPr lang="vi-VN" altLang="en-US" sz="3400" b="1" smtClean="0">
                <a:solidFill>
                  <a:schemeClr val="tx1"/>
                </a:solidFill>
                <a:latin typeface="Times New Roman" panose="02020603050405020304" pitchFamily="18" charset="0"/>
                <a:cs typeface="Times New Roman" panose="02020603050405020304" pitchFamily="18" charset="0"/>
              </a:rPr>
              <a:t>triệu tập ai đến</a:t>
            </a:r>
            <a:r>
              <a:rPr lang="en-US" sz="3400" b="1" smtClean="0">
                <a:solidFill>
                  <a:schemeClr val="tx1"/>
                </a:solidFill>
                <a:latin typeface="Times New Roman" panose="02020603050405020304" pitchFamily="18" charset="0"/>
                <a:cs typeface="Times New Roman" panose="02020603050405020304" pitchFamily="18" charset="0"/>
              </a:rPr>
              <a:t>?</a:t>
            </a:r>
            <a:endParaRPr lang="en-US" altLang="en-US" sz="3400" b="1">
              <a:solidFill>
                <a:schemeClr val="tx1"/>
              </a:solidFill>
              <a:latin typeface="Times New Roman" pitchFamily="18" charset="0"/>
              <a:cs typeface="Times New Roman" pitchFamily="18" charset="0"/>
            </a:endParaRPr>
          </a:p>
        </p:txBody>
      </p:sp>
      <p:sp>
        <p:nvSpPr>
          <p:cNvPr id="5" name="Lưu đồ: Chuẩn bị 4"/>
          <p:cNvSpPr/>
          <p:nvPr/>
        </p:nvSpPr>
        <p:spPr>
          <a:xfrm>
            <a:off x="3529087" y="3977192"/>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 </a:t>
            </a:r>
            <a:r>
              <a:rPr lang="vi-VN" altLang="en-US" sz="2800" b="1" smtClean="0">
                <a:solidFill>
                  <a:schemeClr val="tx1"/>
                </a:solidFill>
                <a:latin typeface="Times New Roman" panose="02020603050405020304" pitchFamily="18" charset="0"/>
                <a:cs typeface="Times New Roman" panose="02020603050405020304" pitchFamily="18" charset="0"/>
              </a:rPr>
              <a:t>Tư tế</a:t>
            </a:r>
            <a:endParaRPr lang="vi-VN" altLang="en-US" sz="2800" b="1" smtClean="0">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529087" y="2747033"/>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A</a:t>
            </a:r>
            <a:r>
              <a:rPr lang="vi-VN" sz="28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Kinh sư</a:t>
            </a:r>
            <a:endParaRPr lang="vi-VN" altLang="en-US" sz="2800" b="1" smtClean="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34EA6C"/>
                                      </p:to>
                                    </p:animClr>
                                    <p:animClr clrSpc="rgb" dir="cw">
                                      <p:cBhvr>
                                        <p:cTn id="30" dur="500" fill="hold"/>
                                        <p:tgtEl>
                                          <p:spTgt spid="3"/>
                                        </p:tgtEl>
                                        <p:attrNameLst>
                                          <p:attrName>fillcolor</p:attrName>
                                        </p:attrNameLst>
                                      </p:cBhvr>
                                      <p:to>
                                        <a:srgbClr val="34EA6C"/>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7" name="audio11.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udio22.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8"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rot="-1620062">
            <a:off x="6392932" y="4265422"/>
            <a:ext cx="7461219" cy="3674651"/>
          </a:xfrm>
          <a:custGeom>
            <a:rect l="l" t="t" r="r" b="b"/>
            <a:pathLst>
              <a:path w="11191829" h="5511976">
                <a:moveTo>
                  <a:pt x="0" y="0"/>
                </a:moveTo>
                <a:lnTo>
                  <a:pt x="11191828" y="0"/>
                </a:lnTo>
                <a:lnTo>
                  <a:pt x="11191828" y="5511976"/>
                </a:lnTo>
                <a:lnTo>
                  <a:pt x="0" y="5511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8" name="Group 3"/>
          <p:cNvGrpSpPr/>
          <p:nvPr/>
        </p:nvGrpSpPr>
        <p:grpSpPr>
          <a:xfrm>
            <a:off x="581070" y="430306"/>
            <a:ext cx="11005499" cy="6025005"/>
            <a:chExt cx="4347852" cy="2285841"/>
          </a:xfrm>
        </p:grpSpPr>
        <p:sp>
          <p:nvSpPr>
            <p:cNvPr id="9" name="Freeform 4"/>
            <p:cNvSpPr/>
            <p:nvPr/>
          </p:nvSpPr>
          <p:spPr>
            <a:xfrm>
              <a:off x="0" y="0"/>
              <a:ext cx="4347852" cy="2285841"/>
            </a:xfrm>
            <a:custGeom>
              <a:rect l="l" t="t" r="r" b="b"/>
              <a:pathLst>
                <a:path w="4347852" h="2285841">
                  <a:moveTo>
                    <a:pt x="23918" y="0"/>
                  </a:moveTo>
                  <a:lnTo>
                    <a:pt x="4323934" y="0"/>
                  </a:lnTo>
                  <a:cubicBezTo>
                    <a:pt x="4337143" y="0"/>
                    <a:pt x="4347852" y="10708"/>
                    <a:pt x="4347852" y="23918"/>
                  </a:cubicBezTo>
                  <a:lnTo>
                    <a:pt x="4347852" y="2261923"/>
                  </a:lnTo>
                  <a:cubicBezTo>
                    <a:pt x="4347852" y="2275133"/>
                    <a:pt x="4337143" y="2285841"/>
                    <a:pt x="4323934" y="2285841"/>
                  </a:cubicBezTo>
                  <a:lnTo>
                    <a:pt x="23918" y="2285841"/>
                  </a:lnTo>
                  <a:cubicBezTo>
                    <a:pt x="10708" y="2285841"/>
                    <a:pt x="0" y="2275133"/>
                    <a:pt x="0" y="2261923"/>
                  </a:cubicBezTo>
                  <a:lnTo>
                    <a:pt x="0" y="23918"/>
                  </a:lnTo>
                  <a:cubicBezTo>
                    <a:pt x="0" y="10708"/>
                    <a:pt x="10708" y="0"/>
                    <a:pt x="23918" y="0"/>
                  </a:cubicBezTo>
                  <a:close/>
                </a:path>
              </a:pathLst>
            </a:custGeom>
            <a:solidFill>
              <a:srgbClr val="C8E4B2"/>
            </a:solidFill>
          </p:spPr>
          <p:txBody>
            <a:bodyPr/>
            <a:lstStyle/>
            <a:p/>
          </p:txBody>
        </p:sp>
        <p:sp>
          <p:nvSpPr>
            <p:cNvPr id="11" name="TextBox 5"/>
            <p:cNvSpPr txBox="1"/>
            <p:nvPr/>
          </p:nvSpPr>
          <p:spPr>
            <a:xfrm>
              <a:off x="0" y="-47625"/>
              <a:ext cx="4347852" cy="2333466"/>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258161" y="2292123"/>
            <a:ext cx="2238983" cy="5059850"/>
          </a:xfrm>
          <a:custGeom>
            <a:rect l="l" t="t" r="r" b="b"/>
            <a:pathLst>
              <a:path w="3358475" h="7589775">
                <a:moveTo>
                  <a:pt x="0" y="0"/>
                </a:moveTo>
                <a:lnTo>
                  <a:pt x="3358475" y="0"/>
                </a:lnTo>
                <a:lnTo>
                  <a:pt x="3358475" y="7589775"/>
                </a:lnTo>
                <a:lnTo>
                  <a:pt x="0" y="7589775"/>
                </a:lnTo>
                <a:lnTo>
                  <a:pt x="0" y="0"/>
                </a:lnTo>
                <a:close/>
              </a:path>
            </a:pathLst>
          </a:custGeom>
          <a:blipFill>
            <a:blip r:embed="rId4"/>
            <a:stretch>
              <a:fillRect/>
            </a:stretch>
          </a:blipFill>
        </p:spPr>
        <p:txBody>
          <a:bodyPr/>
          <a:lstStyle/>
          <a:p/>
        </p:txBody>
      </p:sp>
      <p:sp>
        <p:nvSpPr>
          <p:cNvPr id="13" name="Freeform 7"/>
          <p:cNvSpPr/>
          <p:nvPr/>
        </p:nvSpPr>
        <p:spPr>
          <a:xfrm rot="-923995">
            <a:off x="9976398" y="5004932"/>
            <a:ext cx="1700857" cy="1978927"/>
          </a:xfrm>
          <a:custGeom>
            <a:rect l="l" t="t" r="r" b="b"/>
            <a:pathLst>
              <a:path w="2551286" h="2968390">
                <a:moveTo>
                  <a:pt x="0" y="0"/>
                </a:moveTo>
                <a:lnTo>
                  <a:pt x="2551285" y="0"/>
                </a:lnTo>
                <a:lnTo>
                  <a:pt x="2551285" y="2968390"/>
                </a:lnTo>
                <a:lnTo>
                  <a:pt x="0" y="29683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p:txBody>
      </p:sp>
      <p:sp>
        <p:nvSpPr>
          <p:cNvPr id="14" name="Freeform 8"/>
          <p:cNvSpPr/>
          <p:nvPr/>
        </p:nvSpPr>
        <p:spPr>
          <a:xfrm>
            <a:off x="2914003" y="170893"/>
            <a:ext cx="2300481" cy="884531"/>
          </a:xfrm>
          <a:custGeom>
            <a:rect l="l" t="t" r="r" b="b"/>
            <a:pathLst>
              <a:path w="3450722" h="1326797">
                <a:moveTo>
                  <a:pt x="0" y="0"/>
                </a:moveTo>
                <a:lnTo>
                  <a:pt x="3450722" y="0"/>
                </a:lnTo>
                <a:lnTo>
                  <a:pt x="3450722" y="1326798"/>
                </a:lnTo>
                <a:lnTo>
                  <a:pt x="0" y="1326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p:txBody>
      </p:sp>
      <p:sp>
        <p:nvSpPr>
          <p:cNvPr id="3" name="Lưu đồ: Chuẩn bị 2"/>
          <p:cNvSpPr/>
          <p:nvPr/>
        </p:nvSpPr>
        <p:spPr>
          <a:xfrm>
            <a:off x="3407748" y="3922496"/>
            <a:ext cx="5375305"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B</a:t>
            </a:r>
            <a:r>
              <a:rPr lang="vi-VN" sz="2800" b="1" smtClean="0">
                <a:solidFill>
                  <a:schemeClr val="tx1"/>
                </a:solidFill>
                <a:latin typeface="Times New Roman" panose="02020603050405020304" pitchFamily="18" charset="0"/>
                <a:cs typeface="Times New Roman" panose="02020603050405020304" pitchFamily="18" charset="0"/>
              </a:rPr>
              <a:t>. </a:t>
            </a:r>
            <a:r>
              <a:rPr lang="en-US" altLang="en-US" sz="2800" b="1">
                <a:solidFill>
                  <a:schemeClr val="tx1"/>
                </a:solidFill>
                <a:latin typeface="Times New Roman" panose="02020603050405020304" pitchFamily="18" charset="0"/>
                <a:cs typeface="Times New Roman" panose="02020603050405020304" pitchFamily="18" charset="0"/>
              </a:rPr>
              <a:t>Bồng ẵm</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a:t>
            </a:r>
            <a:r>
              <a:rPr lang="en-US" altLang="vi-VN" sz="3600" b="1">
                <a:solidFill>
                  <a:schemeClr val="tx1"/>
                </a:solidFill>
                <a:latin typeface="Times New Roman" panose="02020603050405020304" pitchFamily="18" charset="0"/>
                <a:cs typeface="Times New Roman" panose="02020603050405020304" pitchFamily="18" charset="0"/>
              </a:rPr>
              <a:t>7</a:t>
            </a:r>
            <a:r>
              <a:rPr lang="vi-VN"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Khi gặp Hài Nhi, các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ạo s</a:t>
            </a:r>
            <a:r>
              <a:rPr altLang="en-US" sz="3600" b="1">
                <a:solidFill>
                  <a:schemeClr val="tx1"/>
                </a:solidFill>
                <a:latin typeface="Times New Roman" panose="02020603050405020304" pitchFamily="18" charset="0"/>
                <a:cs typeface="Times New Roman" panose="02020603050405020304" pitchFamily="18" charset="0"/>
              </a:rPr>
              <a:t>ĩ</a:t>
            </a:r>
            <a:r>
              <a:rPr lang="en-US" altLang="en-US" sz="3600" b="1">
                <a:solidFill>
                  <a:schemeClr val="tx1"/>
                </a:solidFill>
                <a:latin typeface="Times New Roman" panose="02020603050405020304" pitchFamily="18" charset="0"/>
                <a:cs typeface="Times New Roman" panose="02020603050405020304" pitchFamily="18" charset="0"/>
              </a:rPr>
              <a:t>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ã làm gì?</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400035" y="5075030"/>
            <a:ext cx="538301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C</a:t>
            </a:r>
            <a:r>
              <a:rPr lang="vi-VN" sz="2800" smtClean="0">
                <a:solidFill>
                  <a:schemeClr val="tx1"/>
                </a:solidFill>
                <a:latin typeface="Times New Roman" panose="02020603050405020304" pitchFamily="18" charset="0"/>
                <a:cs typeface="Times New Roman" panose="02020603050405020304" pitchFamily="18" charset="0"/>
              </a:rPr>
              <a:t>.</a:t>
            </a:r>
            <a:r>
              <a:rPr lang="en-US" sz="2800" smtClean="0">
                <a:solidFill>
                  <a:schemeClr val="tx1"/>
                </a:solidFill>
                <a:latin typeface="Times New Roman" panose="02020603050405020304" pitchFamily="18" charset="0"/>
                <a:cs typeface="Times New Roman" panose="02020603050405020304" pitchFamily="18" charset="0"/>
              </a:rPr>
              <a:t> </a:t>
            </a:r>
            <a:r>
              <a:rPr lang="en-US" altLang="en-US" sz="2800" b="1">
                <a:solidFill>
                  <a:schemeClr val="tx1"/>
                </a:solidFill>
                <a:latin typeface="Times New Roman" panose="02020603050405020304" pitchFamily="18" charset="0"/>
                <a:cs typeface="Times New Roman" panose="02020603050405020304" pitchFamily="18" charset="0"/>
              </a:rPr>
              <a:t>Trò chuyện</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400035" y="2771973"/>
            <a:ext cx="5383018"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Times New Roman" panose="02020603050405020304" pitchFamily="18" charset="0"/>
                <a:cs typeface="Times New Roman" panose="02020603050405020304" pitchFamily="18" charset="0"/>
              </a:rPr>
              <a:t>. </a:t>
            </a:r>
            <a:r>
              <a:rPr lang="vi-VN" sz="2600" b="1" smtClean="0">
                <a:solidFill>
                  <a:schemeClr val="tx1"/>
                </a:solidFill>
                <a:latin typeface="+mj-lt"/>
              </a:rPr>
              <a:t>Sụp lạy</a:t>
            </a:r>
            <a:endParaRPr lang="vi-VN" sz="2600" b="1" smtClean="0">
              <a:solidFill>
                <a:schemeClr val="tx1"/>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9"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34EA6C"/>
                                      </p:to>
                                    </p:animClr>
                                    <p:animClr clrSpc="rgb" dir="cw">
                                      <p:cBhvr>
                                        <p:cTn id="38" dur="500" fill="hold"/>
                                        <p:tgtEl>
                                          <p:spTgt spid="6"/>
                                        </p:tgtEl>
                                        <p:attrNameLst>
                                          <p:attrName>fillcolor</p:attrName>
                                        </p:attrNameLst>
                                      </p:cBhvr>
                                      <p:to>
                                        <a:srgbClr val="34EA6C"/>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10" name="audio11.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9"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 name="Freeform 2"/>
          <p:cNvSpPr/>
          <p:nvPr/>
        </p:nvSpPr>
        <p:spPr>
          <a:xfrm rot="2919459">
            <a:off x="960490" y="-1837326"/>
            <a:ext cx="7461219" cy="3674651"/>
          </a:xfrm>
          <a:custGeom>
            <a:rect l="l" t="t" r="r" b="b"/>
            <a:pathLst>
              <a:path w="11191829" h="5511976">
                <a:moveTo>
                  <a:pt x="0" y="0"/>
                </a:moveTo>
                <a:lnTo>
                  <a:pt x="11191829" y="0"/>
                </a:lnTo>
                <a:lnTo>
                  <a:pt x="11191829" y="5511976"/>
                </a:lnTo>
                <a:lnTo>
                  <a:pt x="0" y="5511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grpSp>
        <p:nvGrpSpPr>
          <p:cNvPr id="9" name="Group 3"/>
          <p:cNvGrpSpPr/>
          <p:nvPr/>
        </p:nvGrpSpPr>
        <p:grpSpPr>
          <a:xfrm>
            <a:off x="470264" y="444138"/>
            <a:ext cx="11116306" cy="5838350"/>
            <a:chExt cx="4338227" cy="2254607"/>
          </a:xfrm>
        </p:grpSpPr>
        <p:sp>
          <p:nvSpPr>
            <p:cNvPr id="11" name="Freeform 4"/>
            <p:cNvSpPr/>
            <p:nvPr/>
          </p:nvSpPr>
          <p:spPr>
            <a:xfrm>
              <a:off x="0" y="0"/>
              <a:ext cx="4338227" cy="2254607"/>
            </a:xfrm>
            <a:custGeom>
              <a:rect l="l" t="t" r="r" b="b"/>
              <a:pathLst>
                <a:path w="4338227" h="2254607">
                  <a:moveTo>
                    <a:pt x="23971" y="0"/>
                  </a:moveTo>
                  <a:lnTo>
                    <a:pt x="4314256" y="0"/>
                  </a:lnTo>
                  <a:cubicBezTo>
                    <a:pt x="4327495" y="0"/>
                    <a:pt x="4338227" y="10732"/>
                    <a:pt x="4338227" y="23971"/>
                  </a:cubicBezTo>
                  <a:lnTo>
                    <a:pt x="4338227" y="2230636"/>
                  </a:lnTo>
                  <a:cubicBezTo>
                    <a:pt x="4338227" y="2236993"/>
                    <a:pt x="4335702" y="2243090"/>
                    <a:pt x="4331206" y="2247586"/>
                  </a:cubicBezTo>
                  <a:cubicBezTo>
                    <a:pt x="4326711" y="2252081"/>
                    <a:pt x="4320614" y="2254607"/>
                    <a:pt x="4314256" y="2254607"/>
                  </a:cubicBezTo>
                  <a:lnTo>
                    <a:pt x="23971" y="2254607"/>
                  </a:lnTo>
                  <a:cubicBezTo>
                    <a:pt x="17613" y="2254607"/>
                    <a:pt x="11516" y="2252081"/>
                    <a:pt x="7021" y="2247586"/>
                  </a:cubicBezTo>
                  <a:cubicBezTo>
                    <a:pt x="2525" y="2243090"/>
                    <a:pt x="0" y="2236993"/>
                    <a:pt x="0" y="2230636"/>
                  </a:cubicBezTo>
                  <a:lnTo>
                    <a:pt x="0" y="23971"/>
                  </a:lnTo>
                  <a:cubicBezTo>
                    <a:pt x="0" y="17613"/>
                    <a:pt x="2525" y="11516"/>
                    <a:pt x="7021" y="7021"/>
                  </a:cubicBezTo>
                  <a:cubicBezTo>
                    <a:pt x="11516" y="2525"/>
                    <a:pt x="17613" y="0"/>
                    <a:pt x="23971" y="0"/>
                  </a:cubicBezTo>
                  <a:close/>
                </a:path>
              </a:pathLst>
            </a:custGeom>
            <a:solidFill>
              <a:srgbClr val="C8E4B2"/>
            </a:solidFill>
          </p:spPr>
          <p:txBody>
            <a:bodyPr/>
            <a:lstStyle/>
            <a:p/>
          </p:txBody>
        </p:sp>
        <p:sp>
          <p:nvSpPr>
            <p:cNvPr id="12" name="TextBox 5"/>
            <p:cNvSpPr txBox="1"/>
            <p:nvPr/>
          </p:nvSpPr>
          <p:spPr>
            <a:xfrm>
              <a:off x="0" y="-47625"/>
              <a:ext cx="4338227" cy="2302232"/>
            </a:xfrm>
            <a:prstGeom prst="rect">
              <a:avLst/>
            </a:prstGeom>
          </p:spPr>
          <p:txBody>
            <a:bodyPr lIns="33867" tIns="33867" rIns="33867" bIns="33867" rtlCol="0" anchor="ctr"/>
            <a:lstStyle/>
            <a:p>
              <a:pPr algn="ctr">
                <a:lnSpc>
                  <a:spcPts val="1775"/>
                </a:lnSpc>
              </a:pPr>
              <a:endParaRPr sz="1200"/>
            </a:p>
          </p:txBody>
        </p:sp>
      </p:grpSp>
      <p:sp>
        <p:nvSpPr>
          <p:cNvPr id="13" name="Freeform 6"/>
          <p:cNvSpPr/>
          <p:nvPr/>
        </p:nvSpPr>
        <p:spPr>
          <a:xfrm>
            <a:off x="-464441" y="5036298"/>
            <a:ext cx="2300481" cy="884531"/>
          </a:xfrm>
          <a:custGeom>
            <a:rect l="l" t="t" r="r" b="b"/>
            <a:pathLst>
              <a:path w="3450722" h="1326797">
                <a:moveTo>
                  <a:pt x="0" y="0"/>
                </a:moveTo>
                <a:lnTo>
                  <a:pt x="3450722" y="0"/>
                </a:lnTo>
                <a:lnTo>
                  <a:pt x="3450722" y="1326797"/>
                </a:lnTo>
                <a:lnTo>
                  <a:pt x="0" y="13267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p:txBody>
      </p:sp>
      <p:sp>
        <p:nvSpPr>
          <p:cNvPr id="14" name="Freeform 7"/>
          <p:cNvSpPr/>
          <p:nvPr/>
        </p:nvSpPr>
        <p:spPr>
          <a:xfrm>
            <a:off x="11254134" y="2544469"/>
            <a:ext cx="2300481" cy="884531"/>
          </a:xfrm>
          <a:custGeom>
            <a:rect l="l" t="t" r="r" b="b"/>
            <a:pathLst>
              <a:path w="3450722" h="1326797">
                <a:moveTo>
                  <a:pt x="0" y="0"/>
                </a:moveTo>
                <a:lnTo>
                  <a:pt x="3450722" y="0"/>
                </a:lnTo>
                <a:lnTo>
                  <a:pt x="3450722" y="1326797"/>
                </a:lnTo>
                <a:lnTo>
                  <a:pt x="0" y="1326797"/>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p:txBody>
      </p:sp>
      <p:sp>
        <p:nvSpPr>
          <p:cNvPr id="3" name="Lưu đồ: Chuẩn bị 2"/>
          <p:cNvSpPr/>
          <p:nvPr/>
        </p:nvSpPr>
        <p:spPr>
          <a:xfrm>
            <a:off x="3419459" y="3883063"/>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B</a:t>
            </a:r>
            <a:r>
              <a:rPr lang="vi-VN" sz="2800" b="1" smtClean="0">
                <a:solidFill>
                  <a:schemeClr val="tx1"/>
                </a:solidFill>
                <a:latin typeface="Times New Roman" panose="02020603050405020304" pitchFamily="18" charset="0"/>
                <a:cs typeface="Times New Roman" panose="02020603050405020304" pitchFamily="18" charset="0"/>
              </a:rPr>
              <a:t>. </a:t>
            </a:r>
            <a:r>
              <a:rPr lang="en-US" altLang="en-US" sz="2800" b="1">
                <a:solidFill>
                  <a:schemeClr val="tx1"/>
                </a:solidFill>
                <a:latin typeface="Times New Roman" panose="02020603050405020304" pitchFamily="18" charset="0"/>
                <a:cs typeface="Times New Roman" panose="02020603050405020304" pitchFamily="18" charset="0"/>
              </a:rPr>
              <a:t>Bạc và </a:t>
            </a:r>
            <a:endParaRPr lang="en-US" altLang="en-US" sz="2800" b="1">
              <a:solidFill>
                <a:schemeClr val="tx1"/>
              </a:solidFill>
              <a:latin typeface="Times New Roman" panose="02020603050405020304" pitchFamily="18" charset="0"/>
              <a:cs typeface="Times New Roman" panose="02020603050405020304" pitchFamily="18" charset="0"/>
            </a:endParaRPr>
          </a:p>
          <a:p>
            <a:pPr algn="ctr"/>
            <a:r>
              <a:rPr lang="en-US" altLang="en-US" sz="2800" b="1">
                <a:solidFill>
                  <a:schemeClr val="tx1"/>
                </a:solidFill>
                <a:latin typeface="Times New Roman" panose="02020603050405020304" pitchFamily="18" charset="0"/>
                <a:cs typeface="Times New Roman" panose="02020603050405020304" pitchFamily="18" charset="0"/>
              </a:rPr>
              <a:t>châu báu</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10" name="Lưu đồ: Chuẩn bị 9"/>
          <p:cNvSpPr/>
          <p:nvPr/>
        </p:nvSpPr>
        <p:spPr>
          <a:xfrm>
            <a:off x="913078" y="81627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a:t>
            </a:r>
            <a:r>
              <a:rPr lang="en-US" altLang="vi-VN" sz="3600" b="1">
                <a:solidFill>
                  <a:schemeClr val="tx1"/>
                </a:solidFill>
                <a:latin typeface="Times New Roman" panose="02020603050405020304" pitchFamily="18" charset="0"/>
                <a:cs typeface="Times New Roman" panose="02020603050405020304" pitchFamily="18" charset="0"/>
              </a:rPr>
              <a:t>8</a:t>
            </a:r>
            <a:r>
              <a:rPr lang="vi-VN" sz="3600" b="1">
                <a:solidFill>
                  <a:schemeClr val="tx1"/>
                </a:solidFill>
                <a:latin typeface="Times New Roman" panose="02020603050405020304" pitchFamily="18" charset="0"/>
                <a:cs typeface="Times New Roman" panose="02020603050405020304" pitchFamily="18" charset="0"/>
              </a:rPr>
              <a:t>: </a:t>
            </a:r>
            <a:r>
              <a:rPr lang="en-US" altLang="en-US" sz="3600" b="1">
                <a:solidFill>
                  <a:schemeClr val="tx1"/>
                </a:solidFill>
                <a:latin typeface="Times New Roman" panose="02020603050405020304" pitchFamily="18" charset="0"/>
                <a:cs typeface="Times New Roman" panose="02020603050405020304" pitchFamily="18" charset="0"/>
              </a:rPr>
              <a:t>Các lễ vật </a:t>
            </a:r>
            <a:r>
              <a:rPr lang="vi-VN" altLang="en-US" sz="3600" b="1">
                <a:solidFill>
                  <a:schemeClr val="tx1"/>
                </a:solidFill>
                <a:latin typeface="Times New Roman" panose="02020603050405020304" pitchFamily="18" charset="0"/>
                <a:cs typeface="Times New Roman" panose="02020603050405020304" pitchFamily="18" charset="0"/>
              </a:rPr>
              <a:t>ba vua </a:t>
            </a:r>
            <a:r>
              <a:rPr lang="en-US" altLang="en-US" sz="3600" b="1">
                <a:solidFill>
                  <a:schemeClr val="tx1"/>
                </a:solidFill>
                <a:latin typeface="Times New Roman" panose="02020603050405020304" pitchFamily="18" charset="0"/>
                <a:cs typeface="Times New Roman" panose="02020603050405020304" pitchFamily="18" charset="0"/>
              </a:rPr>
              <a:t>dâng cho Hài Nhi gồm những gì?</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419457" y="272184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Times New Roman" panose="02020603050405020304" pitchFamily="18" charset="0"/>
                <a:cs typeface="Times New Roman" panose="02020603050405020304" pitchFamily="18" charset="0"/>
              </a:rPr>
              <a:t>. </a:t>
            </a:r>
            <a:r>
              <a:rPr lang="en-US" altLang="en-US" sz="2600" b="1">
                <a:solidFill>
                  <a:schemeClr val="tx1"/>
                </a:solidFill>
                <a:latin typeface="Times New Roman" panose="02020603050405020304" pitchFamily="18" charset="0"/>
                <a:cs typeface="Times New Roman" panose="02020603050405020304" pitchFamily="18" charset="0"/>
              </a:rPr>
              <a:t>Bánh và r</a:t>
            </a:r>
            <a:r>
              <a:rPr altLang="en-US" sz="2600" b="1">
                <a:solidFill>
                  <a:schemeClr val="tx1"/>
                </a:solidFill>
                <a:latin typeface="Times New Roman" panose="02020603050405020304" pitchFamily="18" charset="0"/>
                <a:cs typeface="Times New Roman" panose="02020603050405020304" pitchFamily="18" charset="0"/>
              </a:rPr>
              <a:t>ư</a:t>
            </a:r>
            <a:r>
              <a:rPr lang="en-US" altLang="en-US" sz="2600" b="1">
                <a:solidFill>
                  <a:schemeClr val="tx1"/>
                </a:solidFill>
                <a:latin typeface="Times New Roman" panose="02020603050405020304" pitchFamily="18" charset="0"/>
                <a:cs typeface="Times New Roman" panose="02020603050405020304" pitchFamily="18" charset="0"/>
              </a:rPr>
              <a:t>ợu</a:t>
            </a:r>
            <a:endParaRPr lang="en-US" altLang="en-US" sz="2600" b="1">
              <a:solidFill>
                <a:schemeClr val="tx1"/>
              </a:solidFill>
              <a:latin typeface="Times New Roman" panose="02020603050405020304" pitchFamily="18" charset="0"/>
              <a:cs typeface="Times New Roman" panose="02020603050405020304" pitchFamily="18" charset="0"/>
            </a:endParaRPr>
          </a:p>
        </p:txBody>
      </p:sp>
      <p:sp>
        <p:nvSpPr>
          <p:cNvPr id="7" name="Lưu đồ: Chuẩn bị 6"/>
          <p:cNvSpPr/>
          <p:nvPr/>
        </p:nvSpPr>
        <p:spPr>
          <a:xfrm>
            <a:off x="3419458" y="5036298"/>
            <a:ext cx="5115339" cy="1007166"/>
          </a:xfrm>
          <a:prstGeom prst="flowChartPreparation">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vi-VN" sz="2400" b="1">
                <a:solidFill>
                  <a:schemeClr val="tx1"/>
                </a:solidFill>
                <a:latin typeface="Times New Roman" panose="02020603050405020304" pitchFamily="18" charset="0"/>
                <a:cs typeface="Times New Roman" panose="02020603050405020304" pitchFamily="18" charset="0"/>
              </a:rPr>
              <a:t>C</a:t>
            </a:r>
            <a:r>
              <a:rPr lang="vi-VN" sz="2400" b="1">
                <a:solidFill>
                  <a:schemeClr val="tx1"/>
                </a:solidFill>
                <a:latin typeface="Times New Roman" panose="02020603050405020304" pitchFamily="18" charset="0"/>
                <a:cs typeface="Times New Roman" panose="02020603050405020304" pitchFamily="18" charset="0"/>
              </a:rPr>
              <a:t>.</a:t>
            </a:r>
            <a:r>
              <a:rPr lang="en-US" altLang="vi-VN" sz="24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Vàng, nhũ hương, mộc dược</a:t>
            </a:r>
            <a:endParaRPr lang="vi-VN" altLang="en-US" sz="2800" b="1" smtClean="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7"/>
                                        </p:tgtEl>
                                        <p:attrNameLst>
                                          <p:attrName>style.color</p:attrName>
                                        </p:attrNameLst>
                                      </p:cBhvr>
                                      <p:to>
                                        <a:srgbClr val="34EA6C"/>
                                      </p:to>
                                    </p:animClr>
                                    <p:animClr clrSpc="rgb" dir="cw">
                                      <p:cBhvr>
                                        <p:cTn id="38" dur="500" fill="hold"/>
                                        <p:tgtEl>
                                          <p:spTgt spid="7"/>
                                        </p:tgtEl>
                                        <p:attrNameLst>
                                          <p:attrName>fillcolor</p:attrName>
                                        </p:attrNameLst>
                                      </p:cBhvr>
                                      <p:to>
                                        <a:srgbClr val="34EA6C"/>
                                      </p:to>
                                    </p:animClr>
                                    <p:set>
                                      <p:cBhvr>
                                        <p:cTn id="39" dur="500" fill="hold"/>
                                        <p:tgtEl>
                                          <p:spTgt spid="7"/>
                                        </p:tgtEl>
                                        <p:attrNameLst>
                                          <p:attrName>fill.type</p:attrName>
                                        </p:attrNameLst>
                                      </p:cBhvr>
                                      <p:to>
                                        <p:strVal val="solid"/>
                                      </p:to>
                                    </p:set>
                                    <p:set>
                                      <p:cBhvr>
                                        <p:cTn id="40" dur="500" fill="hold"/>
                                        <p:tgtEl>
                                          <p:spTgt spid="7"/>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udio11.wav"/>
                                        </p:tgtEl>
                                      </p:cMediaNode>
                                    </p:audio>
                                  </p:sub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7"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 name="Freeform 2"/>
          <p:cNvSpPr/>
          <p:nvPr/>
        </p:nvSpPr>
        <p:spPr>
          <a:xfrm rot="779219" flipV="1">
            <a:off x="-1109783" y="124533"/>
            <a:ext cx="5838263" cy="2875345"/>
          </a:xfrm>
          <a:custGeom>
            <a:rect l="l" t="t" r="r" b="b"/>
            <a:pathLst>
              <a:path w="8757394" h="4313017">
                <a:moveTo>
                  <a:pt x="0" y="4313016"/>
                </a:moveTo>
                <a:lnTo>
                  <a:pt x="8757394" y="4313016"/>
                </a:lnTo>
                <a:lnTo>
                  <a:pt x="8757394" y="0"/>
                </a:lnTo>
                <a:lnTo>
                  <a:pt x="0" y="0"/>
                </a:lnTo>
                <a:lnTo>
                  <a:pt x="0" y="4313016"/>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p:txBody>
      </p:sp>
      <p:sp>
        <p:nvSpPr>
          <p:cNvPr id="8" name="Freeform 3"/>
          <p:cNvSpPr/>
          <p:nvPr/>
        </p:nvSpPr>
        <p:spPr>
          <a:xfrm rot="-2915967" flipV="1">
            <a:off x="6887595" y="4225292"/>
            <a:ext cx="6698323" cy="3298925"/>
          </a:xfrm>
          <a:custGeom>
            <a:rect l="l" t="t" r="r" b="b"/>
            <a:pathLst>
              <a:path w="10047485" h="4948387">
                <a:moveTo>
                  <a:pt x="0" y="4948387"/>
                </a:moveTo>
                <a:lnTo>
                  <a:pt x="10047486" y="4948387"/>
                </a:lnTo>
                <a:lnTo>
                  <a:pt x="10047486" y="0"/>
                </a:lnTo>
                <a:lnTo>
                  <a:pt x="0" y="0"/>
                </a:lnTo>
                <a:lnTo>
                  <a:pt x="0" y="4948387"/>
                </a:lnTo>
                <a:close/>
              </a:path>
            </a:pathLst>
          </a:custGeom>
          <a:blipFill>
            <a:blip r:embed="rId2">
              <a:extLst>
                <a:ext uri="{96DAC541-7B7A-43D3-8B79-37D633B846F1}">
                  <asvg:svgBlip xmlns:asvg="http://schemas.microsoft.com/office/drawing/2016/SVG/main" r:embed="rId4"/>
                </a:ext>
              </a:extLst>
            </a:blip>
            <a:stretch>
              <a:fillRect/>
            </a:stretch>
          </a:blipFill>
        </p:spPr>
        <p:txBody>
          <a:bodyPr/>
          <a:lstStyle/>
          <a:p/>
        </p:txBody>
      </p:sp>
      <p:grpSp>
        <p:nvGrpSpPr>
          <p:cNvPr id="9" name="Group 4"/>
          <p:cNvGrpSpPr/>
          <p:nvPr/>
        </p:nvGrpSpPr>
        <p:grpSpPr>
          <a:xfrm>
            <a:off x="835025" y="614921"/>
            <a:ext cx="10820400" cy="5890073"/>
            <a:chExt cx="4274726" cy="2326942"/>
          </a:xfrm>
        </p:grpSpPr>
        <p:sp>
          <p:nvSpPr>
            <p:cNvPr id="11" name="Freeform 5"/>
            <p:cNvSpPr/>
            <p:nvPr/>
          </p:nvSpPr>
          <p:spPr>
            <a:xfrm>
              <a:off x="0" y="0"/>
              <a:ext cx="4274726" cy="2326942"/>
            </a:xfrm>
            <a:custGeom>
              <a:rect l="l" t="t" r="r" b="b"/>
              <a:pathLst>
                <a:path w="4274726" h="2326942">
                  <a:moveTo>
                    <a:pt x="24327" y="0"/>
                  </a:moveTo>
                  <a:lnTo>
                    <a:pt x="4250399" y="0"/>
                  </a:lnTo>
                  <a:cubicBezTo>
                    <a:pt x="4263834" y="0"/>
                    <a:pt x="4274726" y="10891"/>
                    <a:pt x="4274726" y="24327"/>
                  </a:cubicBezTo>
                  <a:lnTo>
                    <a:pt x="4274726" y="2302616"/>
                  </a:lnTo>
                  <a:cubicBezTo>
                    <a:pt x="4274726" y="2309068"/>
                    <a:pt x="4272163" y="2315255"/>
                    <a:pt x="4267601" y="2319817"/>
                  </a:cubicBezTo>
                  <a:cubicBezTo>
                    <a:pt x="4263039" y="2324379"/>
                    <a:pt x="4256851" y="2326942"/>
                    <a:pt x="4250399" y="2326942"/>
                  </a:cubicBezTo>
                  <a:lnTo>
                    <a:pt x="24327" y="2326942"/>
                  </a:lnTo>
                  <a:cubicBezTo>
                    <a:pt x="10891" y="2326942"/>
                    <a:pt x="0" y="2316051"/>
                    <a:pt x="0" y="2302616"/>
                  </a:cubicBezTo>
                  <a:lnTo>
                    <a:pt x="0" y="24327"/>
                  </a:lnTo>
                  <a:cubicBezTo>
                    <a:pt x="0" y="10891"/>
                    <a:pt x="10891" y="0"/>
                    <a:pt x="24327" y="0"/>
                  </a:cubicBezTo>
                  <a:close/>
                </a:path>
              </a:pathLst>
            </a:custGeom>
            <a:solidFill>
              <a:srgbClr val="FCF9DA"/>
            </a:solidFill>
          </p:spPr>
          <p:txBody>
            <a:bodyPr/>
            <a:lstStyle/>
            <a:p/>
          </p:txBody>
        </p:sp>
        <p:sp>
          <p:nvSpPr>
            <p:cNvPr id="12" name="TextBox 6"/>
            <p:cNvSpPr txBox="1"/>
            <p:nvPr/>
          </p:nvSpPr>
          <p:spPr>
            <a:xfrm>
              <a:off x="0" y="-47625"/>
              <a:ext cx="4274726" cy="2374567"/>
            </a:xfrm>
            <a:prstGeom prst="rect">
              <a:avLst/>
            </a:prstGeom>
          </p:spPr>
          <p:txBody>
            <a:bodyPr lIns="33867" tIns="33867" rIns="33867" bIns="33867" rtlCol="0" anchor="ctr"/>
            <a:lstStyle/>
            <a:p>
              <a:pPr algn="ctr">
                <a:lnSpc>
                  <a:spcPts val="1775"/>
                </a:lnSpc>
              </a:pPr>
              <a:endParaRPr sz="1200"/>
            </a:p>
          </p:txBody>
        </p:sp>
      </p:grpSp>
      <p:sp>
        <p:nvSpPr>
          <p:cNvPr id="13" name="Freeform 7"/>
          <p:cNvSpPr/>
          <p:nvPr/>
        </p:nvSpPr>
        <p:spPr>
          <a:xfrm>
            <a:off x="312920" y="3267634"/>
            <a:ext cx="2830650" cy="3379881"/>
          </a:xfrm>
          <a:custGeom>
            <a:rect l="l" t="t" r="r" b="b"/>
            <a:pathLst>
              <a:path w="4750469" h="5672202">
                <a:moveTo>
                  <a:pt x="0" y="0"/>
                </a:moveTo>
                <a:lnTo>
                  <a:pt x="4750469" y="0"/>
                </a:lnTo>
                <a:lnTo>
                  <a:pt x="4750469" y="5672202"/>
                </a:lnTo>
                <a:lnTo>
                  <a:pt x="0" y="5672202"/>
                </a:lnTo>
                <a:lnTo>
                  <a:pt x="0" y="0"/>
                </a:lnTo>
                <a:close/>
              </a:path>
            </a:pathLst>
          </a:custGeom>
          <a:blipFill>
            <a:blip r:embed="rId5"/>
            <a:stretch>
              <a:fillRect/>
            </a:stretch>
          </a:blipFill>
        </p:spPr>
        <p:txBody>
          <a:bodyPr/>
          <a:lstStyle/>
          <a:p/>
        </p:txBody>
      </p:sp>
      <p:sp>
        <p:nvSpPr>
          <p:cNvPr id="14" name="Freeform 8"/>
          <p:cNvSpPr/>
          <p:nvPr/>
        </p:nvSpPr>
        <p:spPr>
          <a:xfrm>
            <a:off x="8371639" y="-371383"/>
            <a:ext cx="1990147" cy="2114366"/>
          </a:xfrm>
          <a:custGeom>
            <a:rect l="l" t="t" r="r" b="b"/>
            <a:pathLst>
              <a:path w="2985221" h="3171549">
                <a:moveTo>
                  <a:pt x="0" y="0"/>
                </a:moveTo>
                <a:lnTo>
                  <a:pt x="2985221" y="0"/>
                </a:lnTo>
                <a:lnTo>
                  <a:pt x="2985221" y="3171550"/>
                </a:lnTo>
                <a:lnTo>
                  <a:pt x="0" y="3171550"/>
                </a:lnTo>
                <a:lnTo>
                  <a:pt x="0" y="0"/>
                </a:lnTo>
                <a:close/>
              </a:path>
            </a:pathLst>
          </a:custGeom>
          <a:blipFill>
            <a:blip r:embed="rId6"/>
            <a:stretch>
              <a:fillRect/>
            </a:stretch>
          </a:blipFill>
        </p:spPr>
        <p:txBody>
          <a:bodyPr/>
          <a:lstStyle/>
          <a:p/>
        </p:txBody>
      </p:sp>
      <p:sp>
        <p:nvSpPr>
          <p:cNvPr id="15" name="Freeform 9"/>
          <p:cNvSpPr/>
          <p:nvPr/>
        </p:nvSpPr>
        <p:spPr>
          <a:xfrm>
            <a:off x="8951817" y="1498507"/>
            <a:ext cx="3525483" cy="1432871"/>
          </a:xfrm>
          <a:custGeom>
            <a:rect l="l" t="t" r="r" b="b"/>
            <a:pathLst>
              <a:path w="5288224" h="2149307">
                <a:moveTo>
                  <a:pt x="0" y="0"/>
                </a:moveTo>
                <a:lnTo>
                  <a:pt x="5288224" y="0"/>
                </a:lnTo>
                <a:lnTo>
                  <a:pt x="5288224" y="2149307"/>
                </a:lnTo>
                <a:lnTo>
                  <a:pt x="0" y="21493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p:txBody>
      </p:sp>
      <p:sp>
        <p:nvSpPr>
          <p:cNvPr id="16" name="Freeform 10"/>
          <p:cNvSpPr/>
          <p:nvPr/>
        </p:nvSpPr>
        <p:spPr>
          <a:xfrm rot="-923995">
            <a:off x="4678813" y="5659579"/>
            <a:ext cx="1246939" cy="1450799"/>
          </a:xfrm>
          <a:custGeom>
            <a:rect l="l" t="t" r="r" b="b"/>
            <a:pathLst>
              <a:path w="1870409" h="2176198">
                <a:moveTo>
                  <a:pt x="0" y="0"/>
                </a:moveTo>
                <a:lnTo>
                  <a:pt x="1870410" y="0"/>
                </a:lnTo>
                <a:lnTo>
                  <a:pt x="1870410" y="2176198"/>
                </a:lnTo>
                <a:lnTo>
                  <a:pt x="0" y="217619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p:txBody>
      </p:sp>
      <p:sp>
        <p:nvSpPr>
          <p:cNvPr id="17" name="Freeform 11"/>
          <p:cNvSpPr/>
          <p:nvPr/>
        </p:nvSpPr>
        <p:spPr>
          <a:xfrm>
            <a:off x="5979821" y="0"/>
            <a:ext cx="2102385" cy="808364"/>
          </a:xfrm>
          <a:custGeom>
            <a:rect l="l" t="t" r="r" b="b"/>
            <a:pathLst>
              <a:path w="3153578" h="1212546">
                <a:moveTo>
                  <a:pt x="0" y="0"/>
                </a:moveTo>
                <a:lnTo>
                  <a:pt x="3153578" y="0"/>
                </a:lnTo>
                <a:lnTo>
                  <a:pt x="3153578" y="1212546"/>
                </a:lnTo>
                <a:lnTo>
                  <a:pt x="0" y="12125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p:txBody>
      </p:sp>
      <p:sp>
        <p:nvSpPr>
          <p:cNvPr id="3" name="Lưu đồ: Chuẩn bị 2"/>
          <p:cNvSpPr/>
          <p:nvPr/>
        </p:nvSpPr>
        <p:spPr>
          <a:xfrm>
            <a:off x="3510576" y="2763100"/>
            <a:ext cx="5441241"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A. </a:t>
            </a:r>
            <a:r>
              <a:rPr lang="en-US" altLang="en-US" sz="2800" b="1">
                <a:solidFill>
                  <a:schemeClr val="tx1"/>
                </a:solidFill>
                <a:latin typeface="Times New Roman" panose="02020603050405020304" pitchFamily="18" charset="0"/>
                <a:cs typeface="Times New Roman" panose="02020603050405020304" pitchFamily="18" charset="0"/>
              </a:rPr>
              <a:t>Hết thời gian</a:t>
            </a:r>
            <a:endParaRPr lang="en-US" altLang="en-US" sz="2800" b="1">
              <a:solidFill>
                <a:schemeClr val="tx1"/>
              </a:solidFill>
              <a:latin typeface="Times New Roman" panose="02020603050405020304" pitchFamily="18" charset="0"/>
              <a:cs typeface="Times New Roman" panose="02020603050405020304" pitchFamily="18" charset="0"/>
            </a:endParaRPr>
          </a:p>
        </p:txBody>
      </p:sp>
      <p:sp>
        <p:nvSpPr>
          <p:cNvPr id="10" name="Lưu đồ: Chuẩn bị 9"/>
          <p:cNvSpPr/>
          <p:nvPr/>
        </p:nvSpPr>
        <p:spPr>
          <a:xfrm>
            <a:off x="980440" y="864870"/>
            <a:ext cx="10393680" cy="1619885"/>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9: </a:t>
            </a:r>
            <a:r>
              <a:rPr lang="en-US" altLang="en-US" sz="3600" b="1">
                <a:solidFill>
                  <a:schemeClr val="tx1"/>
                </a:solidFill>
                <a:latin typeface="Times New Roman" panose="02020603050405020304" pitchFamily="18" charset="0"/>
                <a:cs typeface="Times New Roman" panose="02020603050405020304" pitchFamily="18" charset="0"/>
              </a:rPr>
              <a:t>Vì sao các </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ạo s</a:t>
            </a:r>
            <a:r>
              <a:rPr altLang="en-US" sz="3600" b="1">
                <a:solidFill>
                  <a:schemeClr val="tx1"/>
                </a:solidFill>
                <a:latin typeface="Times New Roman" panose="02020603050405020304" pitchFamily="18" charset="0"/>
                <a:cs typeface="Times New Roman" panose="02020603050405020304" pitchFamily="18" charset="0"/>
              </a:rPr>
              <a:t>ĩ</a:t>
            </a:r>
            <a:r>
              <a:rPr lang="en-US" altLang="en-US" sz="3600" b="1">
                <a:solidFill>
                  <a:schemeClr val="tx1"/>
                </a:solidFill>
                <a:latin typeface="Times New Roman" panose="02020603050405020304" pitchFamily="18" charset="0"/>
                <a:cs typeface="Times New Roman" panose="02020603050405020304" pitchFamily="18" charset="0"/>
              </a:rPr>
              <a:t> không quay lại gặp vua Hêrô</a:t>
            </a:r>
            <a:r>
              <a:rPr altLang="en-US" sz="3600" b="1">
                <a:solidFill>
                  <a:schemeClr val="tx1"/>
                </a:solidFill>
                <a:latin typeface="Times New Roman" panose="02020603050405020304" pitchFamily="18" charset="0"/>
                <a:cs typeface="Times New Roman" panose="02020603050405020304" pitchFamily="18" charset="0"/>
              </a:rPr>
              <a:t>đ</a:t>
            </a:r>
            <a:r>
              <a:rPr lang="en-US" altLang="en-US" sz="3600" b="1">
                <a:solidFill>
                  <a:schemeClr val="tx1"/>
                </a:solidFill>
                <a:latin typeface="Times New Roman" panose="02020603050405020304" pitchFamily="18" charset="0"/>
                <a:cs typeface="Times New Roman" panose="02020603050405020304" pitchFamily="18" charset="0"/>
              </a:rPr>
              <a:t>ê?</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538329" y="5197203"/>
            <a:ext cx="541348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smtClean="0">
                <a:solidFill>
                  <a:schemeClr val="tx1"/>
                </a:solidFill>
                <a:latin typeface="Times New Roman" panose="02020603050405020304" pitchFamily="18" charset="0"/>
                <a:cs typeface="Times New Roman" panose="02020603050405020304" pitchFamily="18" charset="0"/>
              </a:rPr>
              <a:t>.</a:t>
            </a:r>
            <a:r>
              <a:rPr lang="vi-VN" sz="2600" b="1" smtClean="0">
                <a:solidFill>
                  <a:schemeClr val="tx1"/>
                </a:solidFill>
                <a:latin typeface="Times New Roman" panose="02020603050405020304" pitchFamily="18" charset="0"/>
                <a:cs typeface="Times New Roman" panose="02020603050405020304" pitchFamily="18" charset="0"/>
              </a:rPr>
              <a:t> </a:t>
            </a:r>
            <a:r>
              <a:rPr lang="en-US" altLang="en-US" sz="2600" b="1">
                <a:solidFill>
                  <a:schemeClr val="tx1"/>
                </a:solidFill>
                <a:latin typeface="Times New Roman" panose="02020603050405020304" pitchFamily="18" charset="0"/>
                <a:cs typeface="Times New Roman" panose="02020603050405020304" pitchFamily="18" charset="0"/>
              </a:rPr>
              <a:t>Trời tối</a:t>
            </a:r>
            <a:endParaRPr lang="en-US" altLang="en-US" sz="2600" b="1">
              <a:solidFill>
                <a:schemeClr val="tx1"/>
              </a:solidFill>
              <a:latin typeface="Times New Roman" panose="02020603050405020304" pitchFamily="18" charset="0"/>
              <a:cs typeface="Times New Roman" panose="02020603050405020304" pitchFamily="18" charset="0"/>
            </a:endParaRPr>
          </a:p>
        </p:txBody>
      </p:sp>
      <p:sp>
        <p:nvSpPr>
          <p:cNvPr id="6" name="Lưu đồ: Chuẩn bị 5"/>
          <p:cNvSpPr/>
          <p:nvPr/>
        </p:nvSpPr>
        <p:spPr>
          <a:xfrm>
            <a:off x="3538330" y="4002454"/>
            <a:ext cx="5413487"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B</a:t>
            </a:r>
            <a:r>
              <a:rPr lang="vi-VN" sz="2600" b="1" smtClean="0">
                <a:solidFill>
                  <a:schemeClr val="tx1"/>
                </a:solidFill>
                <a:latin typeface="Times New Roman" panose="02020603050405020304" pitchFamily="18" charset="0"/>
                <a:cs typeface="Times New Roman" panose="02020603050405020304" pitchFamily="18" charset="0"/>
              </a:rPr>
              <a:t>.</a:t>
            </a:r>
            <a:r>
              <a:rPr lang="en-US" sz="2600" b="1" smtClean="0">
                <a:solidFill>
                  <a:schemeClr val="tx1"/>
                </a:solidFill>
                <a:latin typeface="Times New Roman" panose="02020603050405020304" pitchFamily="18" charset="0"/>
                <a:cs typeface="Times New Roman" panose="02020603050405020304" pitchFamily="18" charset="0"/>
              </a:rPr>
              <a:t> </a:t>
            </a:r>
            <a:r>
              <a:rPr altLang="en-US" sz="2600" b="1">
                <a:solidFill>
                  <a:schemeClr val="tx1"/>
                </a:solidFill>
                <a:latin typeface="Times New Roman" panose="02020603050405020304" pitchFamily="18" charset="0"/>
                <a:cs typeface="Times New Roman" panose="02020603050405020304" pitchFamily="18" charset="0"/>
              </a:rPr>
              <a:t>Đư</a:t>
            </a:r>
            <a:r>
              <a:rPr lang="en-US" altLang="en-US" sz="2600" b="1">
                <a:solidFill>
                  <a:schemeClr val="tx1"/>
                </a:solidFill>
                <a:latin typeface="Times New Roman" panose="02020603050405020304" pitchFamily="18" charset="0"/>
                <a:cs typeface="Times New Roman" panose="02020603050405020304" pitchFamily="18" charset="0"/>
              </a:rPr>
              <a:t>ợc báo mộng</a:t>
            </a:r>
            <a:endParaRPr lang="en-US" altLang="en-US" sz="2600" b="1">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13" name="audio22.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nodeType="clickPar">
                      <p:stCondLst>
                        <p:cond delay="indefinite"/>
                      </p:stCondLst>
                      <p:childTnLst>
                        <p:par>
                          <p:cTn id="35" fill="hold" nodeType="afterGroup">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34EA6C"/>
                                      </p:to>
                                    </p:animClr>
                                    <p:animClr clrSpc="rgb" dir="cw">
                                      <p:cBhvr>
                                        <p:cTn id="38" dur="500" fill="hold"/>
                                        <p:tgtEl>
                                          <p:spTgt spid="6"/>
                                        </p:tgtEl>
                                        <p:attrNameLst>
                                          <p:attrName>fillcolor</p:attrName>
                                        </p:attrNameLst>
                                      </p:cBhvr>
                                      <p:to>
                                        <a:srgbClr val="34EA6C"/>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14" name="audio11.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nodeType="clickPar">
                      <p:stCondLst>
                        <p:cond delay="indefinite"/>
                      </p:stCondLst>
                      <p:childTnLst>
                        <p:par>
                          <p:cTn id="43" fill="hold" nodeType="afterGroup">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13" name="audio22.wav"/>
                                        </p:tgtEl>
                                      </p:cMediaNode>
                                    </p:audio>
                                  </p:subTnLst>
                                </p:cTn>
                              </p:par>
                            </p:childTnLst>
                          </p:cTn>
                        </p:par>
                      </p:childTnLst>
                    </p:cTn>
                  </p:par>
                </p:childTnLst>
              </p:cTn>
              <p:nextCondLst>
                <p:cond evt="onClick" delay="0">
                  <p:tgtEl>
                    <p:spTgt spid="5"/>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991428" y="-159658"/>
            <a:ext cx="6017305" cy="6017305"/>
          </a:xfrm>
          <a:prstGeom prst="rect">
            <a:avLst/>
          </a:prstGeom>
        </p:spPr>
      </p:pic>
      <p:grpSp>
        <p:nvGrpSpPr>
          <p:cNvPr id="8" name="Group 7"/>
          <p:cNvGrpSpPr/>
          <p:nvPr/>
        </p:nvGrpSpPr>
        <p:grpSpPr>
          <a:xfrm>
            <a:off x="4005943" y="-166914"/>
            <a:ext cx="6037943" cy="6017305"/>
            <a:chOff x="4005943" y="-166914"/>
            <a:chExt cx="6037943" cy="6017305"/>
          </a:xfrm>
        </p:grpSpPr>
        <p:pic>
          <p:nvPicPr>
            <p:cNvPr id="5" name="Picture 4"/>
            <p:cNvPicPr>
              <a:picLocks noChangeAspect="1"/>
            </p:cNvPicPr>
            <p:nvPr/>
          </p:nvPicPr>
          <p:blipFill>
            <a:blip r:embed="rId5"/>
            <a:stretch>
              <a:fillRect/>
            </a:stretch>
          </p:blipFill>
          <p:spPr>
            <a:xfrm>
              <a:off x="5440544" y="1062880"/>
              <a:ext cx="2193327" cy="4684777"/>
            </a:xfrm>
            <a:prstGeom prst="rect">
              <a:avLst/>
            </a:prstGeom>
          </p:spPr>
        </p:pic>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backgroundMark x1="45333" y1="28000" x2="36444" y2="59111"/>
                          <a14:backgroundMark x1="48889" y1="19556" x2="49333" y2="69778"/>
                        </a14:backgroundRemoval>
                      </a14:imgEffect>
                    </a14:imgLayer>
                  </a14:imgProps>
                </a:ext>
              </a:extLst>
            </a:blip>
            <a:stretch>
              <a:fillRect/>
            </a:stretch>
          </p:blipFill>
          <p:spPr>
            <a:xfrm>
              <a:off x="4005943" y="-166914"/>
              <a:ext cx="6037943" cy="6017305"/>
            </a:xfrm>
            <a:prstGeom prst="rect">
              <a:avLst/>
            </a:prstGeom>
          </p:spPr>
        </p:pic>
      </p:grpSp>
      <p:pic>
        <p:nvPicPr>
          <p:cNvPr id="7" name="Picture 6"/>
          <p:cNvPicPr>
            <a:picLocks noChangeAspect="1"/>
          </p:cNvPicPr>
          <p:nvPr/>
        </p:nvPicPr>
        <p:blipFill>
          <a:blip r:embed="rId8"/>
          <a:stretch>
            <a:fillRect/>
          </a:stretch>
        </p:blipFill>
        <p:spPr>
          <a:xfrm>
            <a:off x="7408493" y="2438399"/>
            <a:ext cx="1532308" cy="1291771"/>
          </a:xfrm>
          <a:prstGeom prst="ellipse">
            <a:avLst/>
          </a:prstGeom>
          <a:ln>
            <a:noFill/>
          </a:ln>
          <a:effectLst>
            <a:softEdge rad="112500"/>
          </a:effectLst>
        </p:spPr>
      </p:pic>
    </p:spTree>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58</Paragraphs>
  <Slides>20</Slides>
  <Notes>1</Notes>
  <TotalTime>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20</vt:i4>
      </vt:variant>
    </vt:vector>
  </HeadingPairs>
  <TitlesOfParts>
    <vt:vector baseType="lpstr" size="26">
      <vt:lpstr>Arial</vt:lpstr>
      <vt:lpstr>Calibri Light</vt:lpstr>
      <vt:lpstr>Calibri</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Administrator</dc:creator>
  <cp:lastModifiedBy>nguyet vu</cp:lastModifiedBy>
  <cp:revision>2</cp:revision>
  <dcterms:created xsi:type="dcterms:W3CDTF">2025-12-29T01:48:00Z</dcterms:created>
  <dcterms:modified xsi:type="dcterms:W3CDTF">2025-12-29T07:52:32Z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0082C70D01634110977D4DD00285BA0E_12</vt:lpwstr>
  </property>
  <property fmtid="{D5CDD505-2E9C-101B-9397-08002B2CF9AE}" pid="3" name="KSOProductBuildVer">
    <vt:lpwstr>1033-12.2.0.22549</vt:lpwstr>
  </property>
</Properties>
</file>