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64" r:id="rId15"/>
    <p:sldId id="265" r:id="rId16"/>
    <p:sldId id="307" r:id="rId17"/>
    <p:sldId id="301" r:id="rId18"/>
    <p:sldId id="303" r:id="rId19"/>
    <p:sldId id="302" r:id="rId20"/>
    <p:sldId id="304" r:id="rId21"/>
    <p:sldId id="311" r:id="rId22"/>
    <p:sldId id="267" r:id="rId23"/>
    <p:sldId id="268" r:id="rId24"/>
    <p:sldId id="269" r:id="rId25"/>
    <p:sldId id="270" r:id="rId26"/>
    <p:sldId id="271" r:id="rId27"/>
    <p:sldId id="272" r:id="rId28"/>
    <p:sldId id="273" r:id="rId29"/>
    <p:sldId id="274" r:id="rId30"/>
    <p:sldId id="308" r:id="rId31"/>
    <p:sldId id="275" r:id="rId32"/>
    <p:sldId id="276" r:id="rId33"/>
    <p:sldId id="277" r:id="rId34"/>
    <p:sldId id="278" r:id="rId35"/>
    <p:sldId id="279" r:id="rId36"/>
    <p:sldId id="280" r:id="rId37"/>
    <p:sldId id="281" r:id="rId38"/>
    <p:sldId id="309"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310" r:id="rId53"/>
    <p:sldId id="295" r:id="rId54"/>
    <p:sldId id="296" r:id="rId55"/>
    <p:sldId id="297" r:id="rId56"/>
    <p:sldId id="298" r:id="rId57"/>
    <p:sldId id="299" r:id="rId58"/>
    <p:sldId id="300"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80" d="100"/>
          <a:sy n="80" d="100"/>
        </p:scale>
        <p:origin x="37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F6CEC4-7F2A-4301-A79F-DC00DAC25A0F}"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346421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6CEC4-7F2A-4301-A79F-DC00DAC25A0F}"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2704593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F6CEC4-7F2A-4301-A79F-DC00DAC25A0F}"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116211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F6CEC4-7F2A-4301-A79F-DC00DAC25A0F}"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1567983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F6CEC4-7F2A-4301-A79F-DC00DAC25A0F}"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2203608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6CEC4-7F2A-4301-A79F-DC00DAC25A0F}"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466282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F6CEC4-7F2A-4301-A79F-DC00DAC25A0F}"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2505685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F6CEC4-7F2A-4301-A79F-DC00DAC25A0F}"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173320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F6CEC4-7F2A-4301-A79F-DC00DAC25A0F}"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264175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6CEC4-7F2A-4301-A79F-DC00DAC25A0F}"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2627037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F6CEC4-7F2A-4301-A79F-DC00DAC25A0F}"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40EE89-404C-4B52-B64D-1A2C215D23A2}" type="slidenum">
              <a:rPr lang="en-US" smtClean="0"/>
              <a:t>‹#›</a:t>
            </a:fld>
            <a:endParaRPr lang="en-US"/>
          </a:p>
        </p:txBody>
      </p:sp>
    </p:spTree>
    <p:extLst>
      <p:ext uri="{BB962C8B-B14F-4D97-AF65-F5344CB8AC3E}">
        <p14:creationId xmlns:p14="http://schemas.microsoft.com/office/powerpoint/2010/main" val="977569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3015876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01912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702229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02834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20047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56274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37722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80737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57829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75085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4088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8136560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8538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6718092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304926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462077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009011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544772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13350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158399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71567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61655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6931138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3150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3876032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66978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16414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426323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390619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6046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177067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5263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26961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138921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803228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3123828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998797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079963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7949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003899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62419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545508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405051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959232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0738692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81174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08469683"/>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551995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331604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390675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382932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571750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119010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444399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4441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6CEC4-7F2A-4301-A79F-DC00DAC25A0F}" type="datetimeFigureOut">
              <a:rPr lang="en-US" smtClean="0"/>
              <a:t>1/28/2026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0EE89-404C-4B52-B64D-1A2C215D23A2}" type="slidenum">
              <a:rPr lang="en-US" smtClean="0"/>
              <a:t>‹#›</a:t>
            </a:fld>
            <a:endParaRPr lang="en-US"/>
          </a:p>
        </p:txBody>
      </p:sp>
    </p:spTree>
    <p:extLst>
      <p:ext uri="{BB962C8B-B14F-4D97-AF65-F5344CB8AC3E}">
        <p14:creationId xmlns:p14="http://schemas.microsoft.com/office/powerpoint/2010/main" val="2716739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55984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741197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187692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478868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771282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240593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ĐẾN TRƯỚC NHAN NGÀI</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3610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Hồn ơi reo lên ý thơ, đàn ơi vang lên tiếng tơ ca mừng Vua Chí Thánh.</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96502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1018" y="373487"/>
            <a:ext cx="11192847"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Cùng tôn vinh Thiên Chúa ta là Vua trên muôn các Vua danh Ngài luôn vững bền.</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6548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0"/>
            <a:ext cx="11076002" cy="60324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Hãy ca khen Ngài tình Chúa thật khôn sánh trung tín vượt ngàn mây, công lý vững bền nguồn suối hồng ân chan chứa mọi nơi.</a:t>
            </a:r>
            <a:endParaRPr kumimoji="0" lang="vi-VN" sz="64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8584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Hồn ơi reo lên ý thơ, đàn ơi vang lên tiếng tơ ca mừng Vua Chí Thánh.</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3191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1018" y="373487"/>
            <a:ext cx="11192847"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Cùng tôn vinh Thiên Chúa ta là Vua trên muôn các Vua danh Ngài luôn vững bền.</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3746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34851"/>
            <a:ext cx="1097297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Hỡi muôn tâm hồn đặt vững niềm tin Chúa. Chúa sẽ chẳng bỏ rơi. Chúa sẽ chẳng rời. Ngài mãi một niềm ưu ái chở che.</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1906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5" y="496388"/>
            <a:ext cx="1108612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Hồn ơi reo lên ý thơ, đàn ơi vang lên tiếng tơ ca mừng Vua Chí Thánh.</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4382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1018" y="373487"/>
            <a:ext cx="11192847"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(Hãy đến trước nhan)</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Hãy đến trước nhan Ngài. Cùng tôn vinh Thiên Chúa ta là Vua trên muôn các Vua danh Ngài luôn vững bền.</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0992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1870675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solidFill>
                  <a:srgbClr val="FF0000"/>
                </a:solidFill>
                <a:latin typeface="Arial" panose="020B0604020202020204" pitchFamily="34" charset="0"/>
                <a:cs typeface="Arial" panose="020B0604020202020204" pitchFamily="34" charset="0"/>
              </a:rPr>
              <a:t>Đáp ca</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3892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1630016"/>
            <a:ext cx="11309974" cy="3416320"/>
          </a:xfrm>
          <a:prstGeom prst="rect">
            <a:avLst/>
          </a:prstGeom>
        </p:spPr>
        <p:txBody>
          <a:bodyPr wrap="square">
            <a:spAutoFit/>
          </a:bodyPr>
          <a:lstStyle/>
          <a:p>
            <a:pPr lvl="0" algn="just"/>
            <a:r>
              <a:rPr lang="en-US" sz="7200" b="1">
                <a:solidFill>
                  <a:srgbClr val="333333"/>
                </a:solidFill>
                <a:latin typeface="Arial" panose="020B0604020202020204" pitchFamily="34" charset="0"/>
                <a:ea typeface="Times New Roman" panose="02020603050405020304" pitchFamily="18" charset="0"/>
              </a:rPr>
              <a:t>Phúc cho ai có tinh thần nghèo khó, vì Nước Trời là của họ.</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660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solidFill>
                  <a:srgbClr val="FF0000"/>
                </a:solidFill>
                <a:latin typeface="Arial" panose="020B0604020202020204" pitchFamily="34" charset="0"/>
                <a:cs typeface="Arial" panose="020B0604020202020204" pitchFamily="34" charset="0"/>
              </a:rPr>
              <a:t>alleluia</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930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88" y="-173320"/>
            <a:ext cx="12575567" cy="7109717"/>
          </a:xfrm>
          <a:prstGeom prst="rect">
            <a:avLst/>
          </a:prstGeom>
        </p:spPr>
      </p:pic>
      <p:sp>
        <p:nvSpPr>
          <p:cNvPr id="4" name="Rectangle 3"/>
          <p:cNvSpPr/>
          <p:nvPr/>
        </p:nvSpPr>
        <p:spPr>
          <a:xfrm>
            <a:off x="318809" y="1341782"/>
            <a:ext cx="11488878" cy="3994363"/>
          </a:xfrm>
          <a:prstGeom prst="rect">
            <a:avLst/>
          </a:prstGeom>
        </p:spPr>
        <p:txBody>
          <a:bodyPr wrap="square">
            <a:spAutoFit/>
          </a:bodyPr>
          <a:lstStyle/>
          <a:p>
            <a:pPr algn="just">
              <a:lnSpc>
                <a:spcPct val="107000"/>
              </a:lnSpc>
              <a:spcAft>
                <a:spcPts val="800"/>
              </a:spcAft>
            </a:pPr>
            <a:r>
              <a:rPr lang="en-US" sz="6000" b="1">
                <a:solidFill>
                  <a:srgbClr val="333333"/>
                </a:solidFill>
                <a:latin typeface="Arial" panose="020B0604020202020204" pitchFamily="34" charset="0"/>
                <a:ea typeface="Calibri" panose="020F0502020204030204" pitchFamily="34" charset="0"/>
                <a:cs typeface="Times New Roman" panose="02020603050405020304" pitchFamily="18" charset="0"/>
              </a:rPr>
              <a:t>Anh em hãy vui mừng, vui mừng hớn hở lên, vì phần thưởng Chúa dành cho anh em ở trên trời thật là lớn lao.</a:t>
            </a:r>
            <a:endParaRPr lang="en-US" sz="60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2437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28599765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
            </a:r>
            <a:br>
              <a:rPr lang="en-US" sz="6000" b="1" dirty="0">
                <a:solidFill>
                  <a:srgbClr val="FF0000"/>
                </a:solidFill>
                <a:latin typeface="Arial" panose="020B0604020202020204" pitchFamily="34" charset="0"/>
                <a:cs typeface="Arial" panose="020B0604020202020204" pitchFamily="34" charset="0"/>
              </a:rPr>
            </a:br>
            <a:r>
              <a:rPr lang="en-US" b="1" dirty="0">
                <a:solidFill>
                  <a:srgbClr val="FF0000"/>
                </a:solidFill>
                <a:latin typeface="Arial" panose="020B0604020202020204" pitchFamily="34" charset="0"/>
                <a:cs typeface="Arial" panose="020B0604020202020204" pitchFamily="34" charset="0"/>
              </a:rPr>
              <a:t>DÂNG LỄ VẬT</a:t>
            </a:r>
            <a:br>
              <a:rPr lang="en-US" b="1" dirty="0">
                <a:solidFill>
                  <a:srgbClr val="FF0000"/>
                </a:solidFill>
                <a:latin typeface="Arial" panose="020B0604020202020204" pitchFamily="34" charset="0"/>
                <a:cs typeface="Arial" panose="020B0604020202020204" pitchFamily="34" charset="0"/>
              </a:rPr>
            </a:b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253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Rượu nho bánh miến con dâng về dâng về Chúa từ nhân. Nguyện xin Thiên Chúa ban dư tràn dư tràn những hồng ân.</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96269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747897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xin dâng lên tình yêu thiết tha cùng muôn tiếng ca. Ghi trong tâm tư ngàn muôn ước mơ cùng năm tháng qua.</a:t>
            </a:r>
            <a:b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2187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A5CD8-4FBC-6D7C-EA12-A9C070D54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A6F27-BE7B-9948-0859-8B69C74C5E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3A47DE-7504-AFFA-DC38-5056B9EE2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1EDEEF2-C974-86D6-F4CC-41B94BF3250C}"/>
              </a:ext>
            </a:extLst>
          </p:cNvPr>
          <p:cNvSpPr/>
          <p:nvPr/>
        </p:nvSpPr>
        <p:spPr>
          <a:xfrm>
            <a:off x="332509" y="466639"/>
            <a:ext cx="11526982"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Rượu nho bánh miến con dâng về dâng về Chúa từ nhân. Nguyện xin Thiên Chúa ban dư tràn dư tràn những hồng ân.</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99939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xin dâng lên này thân xác con nhiều khi yếu đau. Xin thương ban ơn để năm tháng sau được thêm sức hơn</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1635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3922-B7EA-92B7-D09B-21A18527C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2CEC86-C66E-36EE-72CD-17A77799DA0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AA6671-ED0D-F95D-4B6D-BEEC3B8AF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202EC7A-2201-AE74-C58F-5D8E087A901F}"/>
              </a:ext>
            </a:extLst>
          </p:cNvPr>
          <p:cNvSpPr/>
          <p:nvPr/>
        </p:nvSpPr>
        <p:spPr>
          <a:xfrm>
            <a:off x="332509" y="466639"/>
            <a:ext cx="11526982"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Rượu nho bánh miến con dâng về dâng về Chúa từ nhân. Nguyện xin Thiên Chúa ban dư tràn dư tràn những hồng ân.</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79896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87100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xin dâng lên niềm tin sắt son vượt qua khó nguy. Khi con an vui hoặc khi đắng cay được yêu Chúa thôi</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r>
            <a:b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46484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93A82-9205-1597-540C-2374E5C66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F9576D-B677-FEEB-AD6C-C56803DD255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109E24B-87D3-BF00-FF73-CBBE5B6F7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2DC9C5B-8115-FB0B-BCBE-D800FA493732}"/>
              </a:ext>
            </a:extLst>
          </p:cNvPr>
          <p:cNvSpPr/>
          <p:nvPr/>
        </p:nvSpPr>
        <p:spPr>
          <a:xfrm>
            <a:off x="332509" y="466639"/>
            <a:ext cx="11526982"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Rượu nho bánh miến con dâng về dâng về Chúa từ nhân. Nguyện xin Thiên Chúa ban dư tràn dư tràn những hồng ân.</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206290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3647147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t-IT" sz="6000" b="1">
                <a:solidFill>
                  <a:srgbClr val="FF0000"/>
                </a:solidFill>
                <a:latin typeface="Arial" panose="020B0604020202020204" pitchFamily="34" charset="0"/>
                <a:cs typeface="Arial" panose="020B0604020202020204" pitchFamily="34" charset="0"/>
              </a:rPr>
              <a:t>Xin bên con Chúa ơi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083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Những bước đường con đang đi, bước theo Ngài nào đâu xá chi. Những bước đường lên Calvê, cùng Giêsu hiến thành hy tế. Đường gian nan nhiều lầm than, nhưng đời có Chúa con hằng vững an. Chỉ nguyện xin Ngài bên con, cùng chia sớt đắng cay ngọt bùi.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81036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16135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Giấc mộng vàng sao tan mau, phút mơ hồ ngoảnh nhìn trước sau. Có ai còn bên con đâu, chỉ mình con đơn hành lẻ bước. Ngài nơi đâu, Ngài ở đâu?. Sao chẳng bên con khi hồn nghiêng ngả?. Ngài, Ngài ơi, này thân con, bao tan nát khổ đau tơi bời.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15521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26568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Giữa đêm trường bao cô đơn, vững tin vào ngày mai sáng hơn. Chúa vẫn hằng luôn bên con, dù đôi khi con nào nhận thấy. Ngài yêu thương, Ngài chở che. Vẫn hằng nâng niu khi đời dâu bể, chẳng bỏ con, chẳng xa con. Khi hạnh phúc lẫn khi ê chề.</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01154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89010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2111423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BÁT PHÚC</a:t>
            </a:r>
          </a:p>
        </p:txBody>
      </p:sp>
    </p:spTree>
    <p:extLst>
      <p:ext uri="{BB962C8B-B14F-4D97-AF65-F5344CB8AC3E}">
        <p14:creationId xmlns:p14="http://schemas.microsoft.com/office/powerpoint/2010/main" val="2319353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a:t>
            </a:r>
            <a:r>
              <a:rPr kumimoji="0" lang="vi-VN" sz="6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Hạnh phúc cho những người tâm tư khó nghèo vì nầy nước Trời của họ, và hạnh phúc cho những người suốt đời sống hiền vì được cơ nghiệp nầy đây nước Chúa.</a:t>
            </a:r>
            <a:b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06863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DF329-E4D1-5940-6B7E-380A0441E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F39CF-9ABE-9AF4-2FF5-750BA7F21F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330FCF-8C9B-902A-C3D3-BBF98BC72C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B06CB65-09CF-BE29-B17A-EA1381129532}"/>
              </a:ext>
            </a:extLst>
          </p:cNvPr>
          <p:cNvSpPr/>
          <p:nvPr/>
        </p:nvSpPr>
        <p:spPr>
          <a:xfrm>
            <a:off x="425027" y="921994"/>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lời của Chúa soi sáng cho tâm hồn. </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62296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F80D6-1F21-A266-85FC-473BE820E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39CB3-461F-FFE7-8E49-D315FBF7F15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251B6E3-CE3F-66C5-EDF0-B53E13C61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9CCB83B-C0F4-0C27-17CA-1E851E7EB179}"/>
              </a:ext>
            </a:extLst>
          </p:cNvPr>
          <p:cNvSpPr/>
          <p:nvPr/>
        </p:nvSpPr>
        <p:spPr>
          <a:xfrm>
            <a:off x="425027" y="921994"/>
            <a:ext cx="11314545"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thần lương Chúa nuôi dưỡng cho tâm hồn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41846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Hạnh phúc cho những người nay than khóc nhiều, vì họ sẽ được ủi an, và hạnh phúc cho những người sống đời chính trực vì họ sẽ được thỏa thuê ơn Chúa.</a:t>
            </a:r>
            <a:b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01801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A57ED-73B7-9415-DF8B-73C348166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4461A-CBA4-0EEE-8930-DFEB615A068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2FF6B99-0822-00F8-82DC-B3471B835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DCBA911-48E1-C676-018C-DB71DDF75E20}"/>
              </a:ext>
            </a:extLst>
          </p:cNvPr>
          <p:cNvSpPr/>
          <p:nvPr/>
        </p:nvSpPr>
        <p:spPr>
          <a:xfrm>
            <a:off x="425027" y="921994"/>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lời của Chúa soi sáng cho tâm hồn. </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28046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B588B-16B8-ED81-05AA-E1ABAA73D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0FC43-8A6C-BAF9-3A9B-B0BAA7690BA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FC1A1A9-96A1-3CDA-D76D-DC9D9C511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78F8B9C-4EB5-4A53-2DEA-E7BA30B0AC7D}"/>
              </a:ext>
            </a:extLst>
          </p:cNvPr>
          <p:cNvSpPr/>
          <p:nvPr/>
        </p:nvSpPr>
        <p:spPr>
          <a:xfrm>
            <a:off x="425027" y="921994"/>
            <a:ext cx="11314545"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thần lương Chúa nuôi dưỡng cho tâm hồn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29292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921994"/>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Hạnh phúc cho những người hay thương xót người vì họ sẽ được xót thương và hạnh phúc cho những người có lòng trong sạch vì họ sẽ được nhìn xem Thiên Chúa.</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12873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36DF-E7AB-2851-35DC-DCFCA68F0A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B0AA7-F71E-5CE4-F54F-B48DCA4D784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0AAD5C1-6CF1-8405-7363-AE6ABB48E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D9FB0A0-F7FC-A529-9DE0-589E9BB1173C}"/>
              </a:ext>
            </a:extLst>
          </p:cNvPr>
          <p:cNvSpPr/>
          <p:nvPr/>
        </p:nvSpPr>
        <p:spPr>
          <a:xfrm>
            <a:off x="425027" y="921994"/>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lời của Chúa soi sáng cho tâm hồn. </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3614088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1481A-3442-38E4-7C43-AC3D13F2A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10BE4-CECF-FF0B-C7F9-579342D188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2FD5FAA-71AA-ACDE-23E7-74B243D1F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08C9372-F065-9CC0-B217-35CC628CEDB6}"/>
              </a:ext>
            </a:extLst>
          </p:cNvPr>
          <p:cNvSpPr/>
          <p:nvPr/>
        </p:nvSpPr>
        <p:spPr>
          <a:xfrm>
            <a:off x="425027" y="921994"/>
            <a:ext cx="11314545"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thần lương Chúa nuôi dưỡng cho tâm hồn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96968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480131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Hạnh phúc cho những người luôn luôn sống hòa, được gọi con của Chúa Cha, và hạnh phúc cho những người sống bị bách hại vì họ sẽ được làm dân nước Chúa</a:t>
            </a:r>
            <a:r>
              <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272469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921994"/>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lời của Chúa soi sáng cho tâm hồn. </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63534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82FE2-94F1-D005-FCC9-A9A3CBEEEB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10869-404D-BE2F-5D54-194EA8A5FAA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A900F42-376D-B122-5361-1FF29E5BE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90F4FF1-46A2-C105-68F0-A94D9B864EAC}"/>
              </a:ext>
            </a:extLst>
          </p:cNvPr>
          <p:cNvSpPr/>
          <p:nvPr/>
        </p:nvSpPr>
        <p:spPr>
          <a:xfrm>
            <a:off x="425027" y="921994"/>
            <a:ext cx="11314545"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Thật hạnh phúc, được làm con Chúa là Chúa tể càn khôn, thật hạnh phúc được thần lương Chúa nuôi dưỡng cho tâm hồn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85023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4947" y="304215"/>
            <a:ext cx="9144000" cy="2387600"/>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44401" cy="6858000"/>
          </a:xfrm>
          <a:prstGeom prst="rect">
            <a:avLst/>
          </a:prstGeom>
        </p:spPr>
      </p:pic>
    </p:spTree>
    <p:extLst>
      <p:ext uri="{BB962C8B-B14F-4D97-AF65-F5344CB8AC3E}">
        <p14:creationId xmlns:p14="http://schemas.microsoft.com/office/powerpoint/2010/main" val="38572263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MẸ ĐẦY ƠN PHÚC</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7972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6" y="248194"/>
            <a:ext cx="11566039" cy="69249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Hỡi Mẹ đầy ơn phúc đời đời diễm phúc Chúa ở cùng Mẹ. Hỡi Mẹ đầy ơn phúc là người diễm phúc đã sinh Con Chúa Trời. Hỡi Mẹ đầy ơn phúc Mẹ hằng cứu giúp xin cứu giúp con. Trên đường đời con đi gặp nhiều gian nguy Mẹ chớ quên con.</a:t>
            </a:r>
            <a: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r>
            <a:b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992039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95943"/>
            <a:ext cx="11592164"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a:t>
            </a: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được ơn trinh thai đẹp xinh nào ai sánh bằng. Là vầng trăng đêm thu trong sáng chiếu soi dương trần. Là mùa xuân muôn hoa tươi thắm tỏa lan muôn phương. Là tình thương bao la dung thứ những khi lỗi lầm.</a:t>
            </a:r>
            <a:b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10475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6" y="248194"/>
            <a:ext cx="11566039" cy="69249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Hỡi Mẹ đầy ơn phúc đời đời diễm phúc Chúa ở cùng Mẹ. Hỡi Mẹ đầy ơn phúc là người diễm phúc đã sinh Con Chúa Trời. Hỡi Mẹ đầy ơn phúc Mẹ hằng cứu giúp xin cứu giúp con. Trên đường đời con đi gặp nhiều gian nguy Mẹ chớ quên con.</a:t>
            </a:r>
            <a: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r>
            <a:b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702904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6" y="300446"/>
            <a:ext cx="11487663" cy="664797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a:t>
            </a: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đầy dư ơn thiêng cao quý đoàn con kính chào. Là niềm tin yên vui chan chứa suối ơn dạt dào. Là vì sao trong cơn giông tố dẫn đưa con đi. Là vòng tay yêu thương êm ái ủi an bao người.</a:t>
            </a:r>
            <a:b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752494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6" y="248194"/>
            <a:ext cx="11566039" cy="69249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0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Hỡi Mẹ đầy ơn phúc đời đời diễm phúc Chúa ở cùng Mẹ. Hỡi Mẹ đầy ơn phúc là người diễm phúc đã sinh Con Chúa Trời. Hỡi Mẹ đầy ơn phúc Mẹ hằng cứu giúp xin cứu giúp con. Trên đường đời con đi gặp nhiều gian nguy Mẹ chớ quên con.</a:t>
            </a:r>
            <a: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r>
            <a:br>
              <a:rPr kumimoji="0" lang="vi-VN" sz="54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7710031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40</TotalTime>
  <Words>922</Words>
  <Application>Microsoft Office PowerPoint</Application>
  <PresentationFormat>Widescreen</PresentationFormat>
  <Paragraphs>48</Paragraphs>
  <Slides>53</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53</vt:i4>
      </vt:variant>
    </vt:vector>
  </HeadingPairs>
  <TitlesOfParts>
    <vt:vector size="66"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ĐẾN TRƯỚC NHAN NGÀI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 DÂNG LỄ VẬT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bên con Chúa 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BÁT PHÚC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MẸ ĐẦY ƠN PHÚC</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4</cp:revision>
  <dcterms:created xsi:type="dcterms:W3CDTF">2026-01-09T09:34:50Z</dcterms:created>
  <dcterms:modified xsi:type="dcterms:W3CDTF">2026-01-28T15:22:32Z</dcterms:modified>
</cp:coreProperties>
</file>