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12192000" cy="6858000"/>
  <p:embeddedFontLst>
    <p:embeddedFont>
      <p:font typeface="HNSSOT+ArialMT"/>
      <p:regular r:id="rId22"/>
    </p:embeddedFont>
    <p:embeddedFont>
      <p:font typeface="VFJJJM+TimesNewRomanPS-BoldMT"/>
      <p:regular r:id="rId23"/>
    </p:embeddedFont>
    <p:embeddedFont>
      <p:font typeface="GRLVME+Calibri-Light,Bold"/>
      <p:regular r:id="rId24"/>
    </p:embeddedFont>
    <p:embeddedFont>
      <p:font typeface="QUKMTJ+TimesNewRomanPSMT"/>
      <p:regular r:id="rId25"/>
    </p:embeddedFont>
    <p:embeddedFont>
      <p:font typeface="ESMAFE+Calibri-Light"/>
      <p:regular r:id="rId26"/>
    </p:embeddedFont>
    <p:embeddedFont>
      <p:font typeface="QNOKLI+Arial-BoldMT"/>
      <p:regular r:id="rId27"/>
    </p:embeddedFont>
  </p:embeddedFontLst>
  <p:custDataLst>
    <p:tags r:id="rId21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tags" Target="tags/tag1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25" Type="http://schemas.openxmlformats.org/officeDocument/2006/relationships/font" Target="fonts/font4.fntdata" /><Relationship Id="rId26" Type="http://schemas.openxmlformats.org/officeDocument/2006/relationships/font" Target="fonts/font5.fntdata" /><Relationship Id="rId27" Type="http://schemas.openxmlformats.org/officeDocument/2006/relationships/font" Target="fonts/font6.fntdata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" Target="slides/slide2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Relationship Id="rId3" Type="http://schemas.openxmlformats.org/officeDocument/2006/relationships/slide" Target="slide11.xml" TargetMode="Internal" /><Relationship Id="rId4" Type="http://schemas.openxmlformats.org/officeDocument/2006/relationships/slide" Target="slide12.xml" TargetMode="Internal" /><Relationship Id="rId5" Type="http://schemas.openxmlformats.org/officeDocument/2006/relationships/slide" Target="slide13.xml" TargetMode="Internal" /><Relationship Id="rId6" Type="http://schemas.openxmlformats.org/officeDocument/2006/relationships/slide" Target="slide14.xml" TargetMode="Internal" /><Relationship Id="rId7" Type="http://schemas.openxmlformats.org/officeDocument/2006/relationships/slide" Target="slide15.xml" TargetMode="Internal" /><Relationship Id="rId8" Type="http://schemas.openxmlformats.org/officeDocument/2006/relationships/slide" Target="slide16.xml" TargetMode="Internal" /><Relationship Id="rId9" Type="http://schemas.openxmlformats.org/officeDocument/2006/relationships/slide" Target="slide17.xml" TargetMode="In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1936" y="1345854"/>
            <a:ext cx="10172287" cy="5774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8293" marR="0">
              <a:lnSpc>
                <a:spcPts val="9586"/>
              </a:lnSpc>
              <a:spcBef>
                <a:spcPct val="0"/>
              </a:spcBef>
              <a:spcAft>
                <a:spcPct val="0"/>
              </a:spcAft>
            </a:pPr>
            <a:r>
              <a:rPr sz="9200">
                <a:solidFill>
                  <a:srgbClr val="FF0000"/>
                </a:solidFill>
                <a:latin typeface="HNSSOT+ArialMT"/>
                <a:cs typeface="HNSSOT+ArialMT"/>
              </a:rPr>
              <a:t>CHÚA</a:t>
            </a:r>
            <a:r>
              <a:rPr sz="9200" spc="-15">
                <a:solidFill>
                  <a:srgbClr val="FF0000"/>
                </a:solidFill>
                <a:latin typeface="HNSSOT+ArialMT"/>
                <a:cs typeface="HNSSOT+ArialMT"/>
              </a:rPr>
              <a:t> </a:t>
            </a:r>
            <a:r>
              <a:rPr sz="9200">
                <a:solidFill>
                  <a:srgbClr val="FF0000"/>
                </a:solidFill>
                <a:latin typeface="HNSSOT+ArialMT"/>
                <a:cs typeface="HNSSOT+ArialMT"/>
              </a:rPr>
              <a:t>NHẬT</a:t>
            </a:r>
            <a:r>
              <a:rPr sz="9200" spc="-610">
                <a:solidFill>
                  <a:srgbClr val="FF0000"/>
                </a:solidFill>
                <a:latin typeface="HNSSOT+ArialMT"/>
                <a:cs typeface="HNSSOT+ArialMT"/>
              </a:rPr>
              <a:t> </a:t>
            </a:r>
            <a:r>
              <a:rPr sz="9200">
                <a:solidFill>
                  <a:srgbClr val="FF0000"/>
                </a:solidFill>
                <a:latin typeface="HNSSOT+ArialMT"/>
                <a:cs typeface="HNSSOT+ArialMT"/>
              </a:rPr>
              <a:t>II</a:t>
            </a:r>
          </a:p>
          <a:p>
            <a:pPr marL="0" marR="0">
              <a:lnSpc>
                <a:spcPts val="9586"/>
              </a:lnSpc>
              <a:spcBef>
                <a:spcPts val="1403"/>
              </a:spcBef>
              <a:spcAft>
                <a:spcPct val="0"/>
              </a:spcAft>
            </a:pPr>
            <a:r>
              <a:rPr sz="9200">
                <a:solidFill>
                  <a:srgbClr val="FF0000"/>
                </a:solidFill>
                <a:latin typeface="HNSSOT+ArialMT"/>
                <a:cs typeface="HNSSOT+ArialMT"/>
              </a:rPr>
              <a:t>THƯỜNG</a:t>
            </a:r>
            <a:r>
              <a:rPr sz="9200" spc="-12">
                <a:solidFill>
                  <a:srgbClr val="FF0000"/>
                </a:solidFill>
                <a:latin typeface="HNSSOT+ArialMT"/>
                <a:cs typeface="HNSSOT+ArialMT"/>
              </a:rPr>
              <a:t> </a:t>
            </a:r>
            <a:r>
              <a:rPr sz="9200">
                <a:solidFill>
                  <a:srgbClr val="FF0000"/>
                </a:solidFill>
                <a:latin typeface="HNSSOT+ArialMT"/>
                <a:cs typeface="HNSSOT+ArialMT"/>
              </a:rPr>
              <a:t>NIÊN</a:t>
            </a:r>
          </a:p>
          <a:p>
            <a:pPr marL="2363787" marR="0">
              <a:lnSpc>
                <a:spcPts val="9586"/>
              </a:lnSpc>
              <a:spcBef>
                <a:spcPts val="1453"/>
              </a:spcBef>
              <a:spcAft>
                <a:spcPct val="0"/>
              </a:spcAft>
            </a:pPr>
            <a:r>
              <a:rPr sz="9200">
                <a:solidFill>
                  <a:srgbClr val="FF0000"/>
                </a:solidFill>
                <a:latin typeface="HNSSOT+ArialMT"/>
                <a:cs typeface="HNSSOT+ArialMT"/>
              </a:rPr>
              <a:t>NĂM</a:t>
            </a:r>
            <a:r>
              <a:rPr sz="9200" spc="16">
                <a:solidFill>
                  <a:srgbClr val="FF0000"/>
                </a:solidFill>
                <a:latin typeface="HNSSOT+ArialMT"/>
                <a:cs typeface="HNSSOT+ArialMT"/>
              </a:rPr>
              <a:t> </a:t>
            </a:r>
            <a:r>
              <a:rPr sz="9200">
                <a:solidFill>
                  <a:srgbClr val="FF0000"/>
                </a:solidFill>
                <a:latin typeface="HNSSOT+ArialMT"/>
                <a:cs typeface="HNSSOT+ArialMT"/>
              </a:rPr>
              <a:t>A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38930" y="2615758"/>
            <a:ext cx="8636940" cy="213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77"/>
              </a:lnSpc>
              <a:spcBef>
                <a:spcPct val="0"/>
              </a:spcBef>
              <a:spcAft>
                <a:spcPct val="0"/>
              </a:spcAft>
            </a:pPr>
            <a:r>
              <a:rPr sz="6600" b="1">
                <a:solidFill>
                  <a:srgbClr val="FFC000"/>
                </a:solidFill>
                <a:latin typeface="VFJJJM+TimesNewRomanPS-BoldMT"/>
                <a:cs typeface="VFJJJM+TimesNewRomanPS-BoldMT"/>
              </a:rPr>
              <a:t>Vui học Kinh 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50282" y="3671524"/>
            <a:ext cx="3428133" cy="1420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84"/>
              </a:lnSpc>
              <a:spcBef>
                <a:spcPct val="0"/>
              </a:spcBef>
              <a:spcAft>
                <a:spcPct val="0"/>
              </a:spcAft>
            </a:pPr>
            <a:r>
              <a:rPr sz="4400">
                <a:solidFill>
                  <a:srgbClr val="00B050"/>
                </a:solidFill>
                <a:latin typeface="GRLVME+Calibri-Light,Bold"/>
                <a:cs typeface="GRLVME+Calibri-Light,Bold"/>
              </a:rPr>
              <a:t>Ga</a:t>
            </a:r>
            <a:r>
              <a:rPr sz="4400" spc="-96">
                <a:solidFill>
                  <a:srgbClr val="00B050"/>
                </a:solidFill>
                <a:latin typeface="GRLVME+Calibri-Light,Bold"/>
                <a:cs typeface="GRLVME+Calibri-Light,Bold"/>
              </a:rPr>
              <a:t> </a:t>
            </a:r>
            <a:r>
              <a:rPr sz="4400">
                <a:solidFill>
                  <a:srgbClr val="00B050"/>
                </a:solidFill>
                <a:latin typeface="GRLVME+Calibri-Light,Bold"/>
                <a:cs typeface="GRLVME+Calibri-Light,Bold"/>
              </a:rPr>
              <a:t>1,</a:t>
            </a:r>
            <a:r>
              <a:rPr sz="4400" spc="-93">
                <a:solidFill>
                  <a:srgbClr val="00B050"/>
                </a:solidFill>
                <a:latin typeface="GRLVME+Calibri-Light,Bold"/>
                <a:cs typeface="GRLVME+Calibri-Light,Bold"/>
              </a:rPr>
              <a:t> </a:t>
            </a:r>
            <a:r>
              <a:rPr sz="4400">
                <a:solidFill>
                  <a:srgbClr val="00B050"/>
                </a:solidFill>
                <a:latin typeface="GRLVME+Calibri-Light,Bold"/>
                <a:cs typeface="GRLVME+Calibri-Light,Bold"/>
              </a:rPr>
              <a:t>29-34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6797" y="1076116"/>
            <a:ext cx="4802124" cy="1936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251"/>
              </a:lnSpc>
              <a:spcBef>
                <a:spcPct val="0"/>
              </a:spcBef>
              <a:spcAft>
                <a:spcPct val="0"/>
              </a:spcAft>
            </a:pPr>
            <a:r>
              <a:rPr sz="6000">
                <a:solidFill>
                  <a:srgbClr val="000000"/>
                </a:solidFill>
                <a:latin typeface="QUKMTJ+TimesNewRomanPSMT"/>
                <a:cs typeface="QUKMTJ+TimesNewRomanPSMT"/>
              </a:rPr>
              <a:t>Kinh 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9803" y="5573504"/>
            <a:ext cx="1540311" cy="451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8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QUKMTJ+TimesNewRomanPSMT"/>
                <a:cs typeface="QUKMTJ+TimesNewRomanPSMT"/>
              </a:rPr>
              <a:t>NXB TÔN GIÁO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923313" y="861099"/>
            <a:ext cx="4436141" cy="5422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ct val="0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Khi ấy, ông Gioan thấy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Chúa Giêsu tiến về phía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mình liền nói: “Ðây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Chiên Thiên Chúa, đây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Ðấng xoá tội trần gian.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Này tôi đã nói về Ngài: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Một người đến sau tôi,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nhưng đã có trước tôi,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vì Ngài cao trọng hơn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tôi.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60580" y="2014078"/>
            <a:ext cx="4019381" cy="2595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QUKMTJ+TimesNewRomanPSMT"/>
                <a:cs typeface="QUKMTJ+TimesNewRomanPSMT"/>
              </a:rPr>
              <a:t>TIN MỪNG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QUKMTJ+TimesNewRomanPSMT"/>
                <a:cs typeface="QUKMTJ+TimesNewRomanPSMT"/>
              </a:rPr>
              <a:t>THEO THÁNH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QUKMTJ+TimesNewRomanPSMT"/>
                <a:cs typeface="QUKMTJ+TimesNewRomanPSMT"/>
              </a:rPr>
              <a:t>GIOAN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60580" y="4072494"/>
            <a:ext cx="2794892" cy="1291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7"/>
              </a:lnSpc>
              <a:spcBef>
                <a:spcPct val="0"/>
              </a:spcBef>
              <a:spcAft>
                <a:spcPct val="0"/>
              </a:spcAft>
            </a:pPr>
            <a:r>
              <a:rPr sz="4000">
                <a:solidFill>
                  <a:srgbClr val="000000"/>
                </a:solidFill>
                <a:latin typeface="QUKMTJ+TimesNewRomanPSMT"/>
                <a:cs typeface="QUKMTJ+TimesNewRomanPSMT"/>
              </a:rPr>
              <a:t>(1, 29-34)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905625" y="506596"/>
            <a:ext cx="3606273" cy="103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ct val="0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Về phần tôi, tôi đã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77948" y="789223"/>
            <a:ext cx="4889189" cy="41639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ct val="0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Và tôi, tôi đã không biết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Ngài, nhưng để Ngài được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tỏ mình ra với Israel, nên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tôi đã đến làm phép rửa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trong nước”. Và Gioan đã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làm chứng rằng: “Tôi đã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thấy Thánh Thần như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05625" y="994276"/>
            <a:ext cx="4457700" cy="3959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ct val="0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không biết Ngài. Nhưng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Ðấng sai tôi làm phép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rửa trong nước phán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bảo tôi: “Ngươi thấy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Thánh Thần ngự xuống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trên ai, thì đó chính là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Ðấng làm phép rửa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05625" y="4408036"/>
            <a:ext cx="4699599" cy="2496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ct val="0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trong Chúa Thánh Thần”.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Tôi đã thấy và tôi làm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chứng: chính Ngài là Con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Thiên Chúa”.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77948" y="4441947"/>
            <a:ext cx="4490163" cy="1554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4"/>
              </a:lnSpc>
              <a:spcBef>
                <a:spcPct val="0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chim bồ câu từ trời đáp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ct val="0"/>
              </a:spcAft>
            </a:pPr>
            <a:r>
              <a:rPr sz="3200">
                <a:solidFill>
                  <a:srgbClr val="000000"/>
                </a:solidFill>
                <a:latin typeface="ESMAFE+Calibri-Light"/>
                <a:cs typeface="ESMAFE+Calibri-Light"/>
              </a:rPr>
              <a:t>xuống và ngự trên Ngài.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16364" y="2205793"/>
            <a:ext cx="6652782" cy="43156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5899" marR="0">
              <a:lnSpc>
                <a:spcPts val="6111"/>
              </a:lnSpc>
              <a:spcBef>
                <a:spcPct val="0"/>
              </a:spcBef>
              <a:spcAft>
                <a:spcPct val="0"/>
              </a:spcAft>
            </a:pPr>
            <a:r>
              <a:rPr sz="5850" b="1">
                <a:solidFill>
                  <a:srgbClr val="000000"/>
                </a:solidFill>
                <a:latin typeface="QNOKLI+Arial-BoldMT"/>
                <a:cs typeface="QNOKLI+Arial-BoldMT"/>
              </a:rPr>
              <a:t>Trò chơi</a:t>
            </a:r>
          </a:p>
          <a:p>
            <a:pPr marL="0" marR="0">
              <a:lnSpc>
                <a:spcPts val="11702"/>
              </a:lnSpc>
              <a:spcBef>
                <a:spcPct val="0"/>
              </a:spcBef>
              <a:spcAft>
                <a:spcPct val="0"/>
              </a:spcAft>
            </a:pPr>
            <a:r>
              <a:rPr sz="13600" b="1">
                <a:solidFill>
                  <a:srgbClr val="000000"/>
                </a:solidFill>
                <a:latin typeface="QNOKLI+Arial-BoldMT"/>
                <a:cs typeface="QNOKLI+Arial-BoldMT"/>
              </a:rPr>
              <a:t>ô</a:t>
            </a:r>
            <a:r>
              <a:rPr sz="13600" b="1" spc="-14">
                <a:solidFill>
                  <a:srgbClr val="000000"/>
                </a:solidFill>
                <a:latin typeface="QNOKLI+Arial-BoldMT"/>
                <a:cs typeface="QNOKLI+Arial-BoldMT"/>
              </a:rPr>
              <a:t> </a:t>
            </a:r>
            <a:r>
              <a:rPr sz="13600" b="1">
                <a:solidFill>
                  <a:srgbClr val="000000"/>
                </a:solidFill>
                <a:latin typeface="QNOKLI+Arial-BoldMT"/>
                <a:cs typeface="QNOKLI+Arial-BoldMT"/>
              </a:rPr>
              <a:t>chữ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52763" y="1431634"/>
            <a:ext cx="720724" cy="24639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</a:rPr>
              <a:t>1</a:t>
            </a:r>
          </a:p>
          <a:p>
            <a:pPr marL="0" marR="0">
              <a:lnSpc>
                <a:spcPts val="2917"/>
              </a:lnSpc>
              <a:spcBef>
                <a:spcPts val="1280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  <a:hlinkClick r:id="rId3" action="ppaction://hlinksldjump"/>
              </a:rPr>
              <a:t>2</a:t>
            </a:r>
          </a:p>
          <a:p>
            <a:pPr marL="9525" marR="0">
              <a:lnSpc>
                <a:spcPts val="2917"/>
              </a:lnSpc>
              <a:spcBef>
                <a:spcPts val="1100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  <a:hlinkClick r:id="rId4" action="ppaction://hlinksldjump"/>
              </a:rPr>
              <a:t>3</a:t>
            </a:r>
          </a:p>
          <a:p>
            <a:pPr marL="0" marR="0">
              <a:lnSpc>
                <a:spcPts val="2917"/>
              </a:lnSpc>
              <a:spcBef>
                <a:spcPts val="1150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  <a:hlinkClick r:id="rId5" action="ppaction://hlinksldjump"/>
              </a:rPr>
              <a:t>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2763" y="3546809"/>
            <a:ext cx="727534" cy="2457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  <a:hlinkClick r:id="rId6" action="ppaction://hlinksldjump"/>
              </a:rPr>
              <a:t>5</a:t>
            </a:r>
          </a:p>
          <a:p>
            <a:pPr marL="9525" marR="0">
              <a:lnSpc>
                <a:spcPts val="2917"/>
              </a:lnSpc>
              <a:spcBef>
                <a:spcPts val="1373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  <a:hlinkClick r:id="rId7" action="ppaction://hlinksldjump"/>
              </a:rPr>
              <a:t>6</a:t>
            </a:r>
          </a:p>
          <a:p>
            <a:pPr marL="16334" marR="0">
              <a:lnSpc>
                <a:spcPts val="2917"/>
              </a:lnSpc>
              <a:spcBef>
                <a:spcPts val="1025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  <a:hlinkClick r:id="rId8" action="ppaction://hlinksldjump"/>
              </a:rPr>
              <a:t>7</a:t>
            </a:r>
          </a:p>
          <a:p>
            <a:pPr marL="16334" marR="0">
              <a:lnSpc>
                <a:spcPts val="2917"/>
              </a:lnSpc>
              <a:spcBef>
                <a:spcPts val="1184"/>
              </a:spcBef>
              <a:spcAft>
                <a:spcPct val="0"/>
              </a:spcAft>
            </a:pPr>
            <a:r>
              <a:rPr sz="2800" b="1">
                <a:solidFill>
                  <a:srgbClr val="FFFFFF"/>
                </a:solidFill>
                <a:latin typeface="VFJJJM+TimesNewRomanPS-BoldMT"/>
                <a:cs typeface="VFJJJM+TimesNewRomanPS-BoldMT"/>
                <a:hlinkClick r:id="rId9" action="ppaction://hlinksldjump"/>
              </a:rPr>
              <a:t>8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4753" y="989524"/>
            <a:ext cx="2658470" cy="1549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01"/>
              </a:lnSpc>
              <a:spcBef>
                <a:spcPct val="0"/>
              </a:spcBef>
              <a:spcAft>
                <a:spcPct val="0"/>
              </a:spcAft>
            </a:pPr>
            <a:r>
              <a:rPr sz="48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17811" y="2015740"/>
            <a:ext cx="8060995" cy="2583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Ông Gioan thấy ai đang</a:t>
            </a:r>
          </a:p>
          <a:p>
            <a:pPr marL="2162174" marR="0">
              <a:lnSpc>
                <a:spcPts val="5626"/>
              </a:lnSpc>
              <a:spcBef>
                <a:spcPts val="988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tiến đến?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78023" y="1033002"/>
            <a:ext cx="2658470" cy="1549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01"/>
              </a:lnSpc>
              <a:spcBef>
                <a:spcPct val="0"/>
              </a:spcBef>
              <a:spcAft>
                <a:spcPct val="0"/>
              </a:spcAft>
            </a:pPr>
            <a:r>
              <a:rPr sz="48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2: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67181" y="2202167"/>
            <a:ext cx="7484241" cy="2583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Gioan gọi Chúa Giêsu</a:t>
            </a:r>
          </a:p>
          <a:p>
            <a:pPr marL="2438399" marR="0">
              <a:lnSpc>
                <a:spcPts val="5626"/>
              </a:lnSpc>
              <a:spcBef>
                <a:spcPts val="988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là gì?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01968" y="593328"/>
            <a:ext cx="299077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3: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75617" y="1869224"/>
            <a:ext cx="8191658" cy="2360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3"/>
              </a:lnSpc>
              <a:spcBef>
                <a:spcPct val="0"/>
              </a:spcBef>
              <a:spcAft>
                <a:spcPct val="0"/>
              </a:spcAft>
            </a:pPr>
            <a:r>
              <a:rPr sz="4700" spc="11">
                <a:solidFill>
                  <a:srgbClr val="222221"/>
                </a:solidFill>
                <a:latin typeface="GRLVME+Calibri-Light,Bold"/>
                <a:cs typeface="GRLVME+Calibri-Light,Bold"/>
              </a:rPr>
              <a:t>Chúa</a:t>
            </a:r>
            <a:r>
              <a:rPr sz="4700" spc="-109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4700">
                <a:solidFill>
                  <a:srgbClr val="222221"/>
                </a:solidFill>
                <a:latin typeface="GRLVME+Calibri-Light,Bold"/>
                <a:cs typeface="GRLVME+Calibri-Light,Bold"/>
              </a:rPr>
              <a:t>Giêsu</a:t>
            </a:r>
            <a:r>
              <a:rPr sz="4700" spc="-105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4700" spc="11">
                <a:solidFill>
                  <a:srgbClr val="222221"/>
                </a:solidFill>
                <a:latin typeface="GRLVME+Calibri-Light,Bold"/>
                <a:cs typeface="GRLVME+Calibri-Light,Bold"/>
              </a:rPr>
              <a:t>đến</a:t>
            </a:r>
            <a:r>
              <a:rPr sz="4700" spc="-108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4700" spc="11">
                <a:solidFill>
                  <a:srgbClr val="222221"/>
                </a:solidFill>
                <a:latin typeface="GRLVME+Calibri-Light,Bold"/>
                <a:cs typeface="GRLVME+Calibri-Light,Bold"/>
              </a:rPr>
              <a:t>để</a:t>
            </a:r>
            <a:r>
              <a:rPr sz="4700" spc="-106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4700">
                <a:solidFill>
                  <a:srgbClr val="222221"/>
                </a:solidFill>
                <a:latin typeface="GRLVME+Calibri-Light,Bold"/>
                <a:cs typeface="GRLVME+Calibri-Light,Bold"/>
              </a:rPr>
              <a:t>làm</a:t>
            </a:r>
            <a:r>
              <a:rPr sz="4700" spc="-92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4700">
                <a:solidFill>
                  <a:srgbClr val="222221"/>
                </a:solidFill>
                <a:latin typeface="GRLVME+Calibri-Light,Bold"/>
                <a:cs typeface="GRLVME+Calibri-Light,Bold"/>
              </a:rPr>
              <a:t>gì</a:t>
            </a:r>
            <a:r>
              <a:rPr sz="4700" spc="-113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4700" spc="10">
                <a:solidFill>
                  <a:srgbClr val="222221"/>
                </a:solidFill>
                <a:latin typeface="GRLVME+Calibri-Light,Bold"/>
                <a:cs typeface="GRLVME+Calibri-Light,Bold"/>
              </a:rPr>
              <a:t>cho</a:t>
            </a:r>
          </a:p>
          <a:p>
            <a:pPr marL="2357741" marR="0">
              <a:lnSpc>
                <a:spcPts val="4923"/>
              </a:lnSpc>
              <a:spcBef>
                <a:spcPts val="1691"/>
              </a:spcBef>
              <a:spcAft>
                <a:spcPct val="0"/>
              </a:spcAft>
            </a:pPr>
            <a:r>
              <a:rPr sz="4700">
                <a:solidFill>
                  <a:srgbClr val="222221"/>
                </a:solidFill>
                <a:latin typeface="GRLVME+Calibri-Light,Bold"/>
                <a:cs typeface="GRLVME+Calibri-Light,Bold"/>
              </a:rPr>
              <a:t>trần</a:t>
            </a:r>
            <a:r>
              <a:rPr sz="4700" spc="-103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4700">
                <a:solidFill>
                  <a:srgbClr val="222221"/>
                </a:solidFill>
                <a:latin typeface="GRLVME+Calibri-Light,Bold"/>
                <a:cs typeface="GRLVME+Calibri-Light,Bold"/>
              </a:rPr>
              <a:t>gian?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29445" y="850181"/>
            <a:ext cx="2658470" cy="1549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01"/>
              </a:lnSpc>
              <a:spcBef>
                <a:spcPct val="0"/>
              </a:spcBef>
              <a:spcAft>
                <a:spcPct val="0"/>
              </a:spcAft>
            </a:pPr>
            <a:r>
              <a:rPr sz="48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4: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33826" y="1803281"/>
            <a:ext cx="8174195" cy="2583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GRLVME+Calibri-Light,Bold"/>
                <a:cs typeface="GRLVME+Calibri-Light,Bold"/>
              </a:rPr>
              <a:t>Chúa</a:t>
            </a:r>
            <a:r>
              <a:rPr sz="5400" spc="-131">
                <a:solidFill>
                  <a:srgbClr val="000000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000000"/>
                </a:solidFill>
                <a:latin typeface="GRLVME+Calibri-Light,Bold"/>
                <a:cs typeface="GRLVME+Calibri-Light,Bold"/>
              </a:rPr>
              <a:t>Giêsu</a:t>
            </a:r>
            <a:r>
              <a:rPr sz="5400" spc="-130">
                <a:solidFill>
                  <a:srgbClr val="000000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000000"/>
                </a:solidFill>
                <a:latin typeface="GRLVME+Calibri-Light,Bold"/>
                <a:cs typeface="GRLVME+Calibri-Light,Bold"/>
              </a:rPr>
              <a:t>cao</a:t>
            </a:r>
            <a:r>
              <a:rPr sz="5400" spc="-129">
                <a:solidFill>
                  <a:srgbClr val="000000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000000"/>
                </a:solidFill>
                <a:latin typeface="GRLVME+Calibri-Light,Bold"/>
                <a:cs typeface="GRLVME+Calibri-Light,Bold"/>
              </a:rPr>
              <a:t>trọng</a:t>
            </a:r>
            <a:r>
              <a:rPr sz="5400" spc="-130">
                <a:solidFill>
                  <a:srgbClr val="000000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000000"/>
                </a:solidFill>
                <a:latin typeface="GRLVME+Calibri-Light,Bold"/>
                <a:cs typeface="GRLVME+Calibri-Light,Bold"/>
              </a:rPr>
              <a:t>hơn</a:t>
            </a:r>
          </a:p>
          <a:p>
            <a:pPr marL="3149079" marR="0">
              <a:lnSpc>
                <a:spcPts val="5626"/>
              </a:lnSpc>
              <a:spcBef>
                <a:spcPts val="988"/>
              </a:spcBef>
              <a:spcAft>
                <a:spcPct val="0"/>
              </a:spcAft>
            </a:pPr>
            <a:r>
              <a:rPr sz="5400">
                <a:solidFill>
                  <a:srgbClr val="000000"/>
                </a:solidFill>
                <a:latin typeface="GRLVME+Calibri-Light,Bold"/>
                <a:cs typeface="GRLVME+Calibri-Light,Bold"/>
              </a:rPr>
              <a:t>ai?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65854" y="822806"/>
            <a:ext cx="299077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5: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51667" y="2072630"/>
            <a:ext cx="6943038" cy="2583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Gioan làm phép rửa</a:t>
            </a:r>
          </a:p>
          <a:p>
            <a:pPr marL="1710531" marR="0">
              <a:lnSpc>
                <a:spcPts val="5626"/>
              </a:lnSpc>
              <a:spcBef>
                <a:spcPts val="988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bằng gì?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5101" y="597717"/>
            <a:ext cx="2990779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6: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4677" y="1853954"/>
            <a:ext cx="9153994" cy="3200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3"/>
              </a:lnSpc>
              <a:spcBef>
                <a:spcPct val="0"/>
              </a:spcBef>
              <a:spcAft>
                <a:spcPct val="0"/>
              </a:spcAft>
            </a:pPr>
            <a:r>
              <a:rPr sz="4700" b="1" spc="1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Gioan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làm</a:t>
            </a:r>
            <a:r>
              <a:rPr sz="4700" b="1" spc="19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2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chứng,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3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đã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0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nhìn </a:t>
            </a:r>
            <a:r>
              <a:rPr sz="4700" b="1" spc="1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thấy</a:t>
            </a:r>
          </a:p>
          <a:p>
            <a:pPr marL="244475" marR="0">
              <a:lnSpc>
                <a:spcPts val="4923"/>
              </a:lnSpc>
              <a:spcBef>
                <a:spcPts val="1691"/>
              </a:spcBef>
              <a:spcAft>
                <a:spcPct val="0"/>
              </a:spcAft>
            </a:pPr>
            <a:r>
              <a:rPr sz="4700" b="1" spc="13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Thánh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3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Thần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3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như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0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hình </a:t>
            </a:r>
            <a:r>
              <a:rPr sz="4700" b="1" spc="12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gì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3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ngự</a:t>
            </a:r>
          </a:p>
          <a:p>
            <a:pPr marL="1023937" marR="0">
              <a:lnSpc>
                <a:spcPts val="4923"/>
              </a:lnSpc>
              <a:spcBef>
                <a:spcPts val="1741"/>
              </a:spcBef>
              <a:spcAft>
                <a:spcPct val="0"/>
              </a:spcAft>
            </a:pPr>
            <a:r>
              <a:rPr sz="4700" b="1" spc="13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xuống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trên</a:t>
            </a:r>
            <a:r>
              <a:rPr sz="4700" b="1" spc="12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6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Đức</a:t>
            </a:r>
            <a:r>
              <a:rPr sz="4700" b="1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 </a:t>
            </a:r>
            <a:r>
              <a:rPr sz="4700" b="1" spc="10">
                <a:solidFill>
                  <a:srgbClr val="222221"/>
                </a:solidFill>
                <a:latin typeface="VFJJJM+TimesNewRomanPS-BoldMT"/>
                <a:cs typeface="VFJJJM+TimesNewRomanPS-BoldMT"/>
              </a:rPr>
              <a:t>Giêsu?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51538" y="926915"/>
            <a:ext cx="2990626" cy="1743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7: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70928" y="2007195"/>
            <a:ext cx="7573118" cy="257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Chúa</a:t>
            </a:r>
            <a:r>
              <a:rPr sz="5400" spc="-131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Giêsu</a:t>
            </a:r>
            <a:r>
              <a:rPr sz="5400" spc="-130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làm</a:t>
            </a:r>
            <a:r>
              <a:rPr sz="5400" spc="-126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gì</a:t>
            </a:r>
            <a:r>
              <a:rPr sz="5400" spc="-129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trong</a:t>
            </a:r>
          </a:p>
          <a:p>
            <a:pPr marL="708471" marR="0">
              <a:lnSpc>
                <a:spcPts val="5626"/>
              </a:lnSpc>
              <a:spcBef>
                <a:spcPts val="893"/>
              </a:spcBef>
              <a:spcAft>
                <a:spcPct val="0"/>
              </a:spcAft>
            </a:pP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Chúa</a:t>
            </a:r>
            <a:r>
              <a:rPr sz="5400" spc="-131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Thánh</a:t>
            </a:r>
            <a:r>
              <a:rPr sz="5400" spc="-129">
                <a:solidFill>
                  <a:srgbClr val="222221"/>
                </a:solidFill>
                <a:latin typeface="GRLVME+Calibri-Light,Bold"/>
                <a:cs typeface="GRLVME+Calibri-Light,Bold"/>
              </a:rPr>
              <a:t> </a:t>
            </a:r>
            <a:r>
              <a:rPr sz="5400">
                <a:solidFill>
                  <a:srgbClr val="222221"/>
                </a:solidFill>
                <a:latin typeface="GRLVME+Calibri-Light,Bold"/>
                <a:cs typeface="GRLVME+Calibri-Light,Bold"/>
              </a:rPr>
              <a:t>Thần?</a:t>
            </a: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09852" y="669946"/>
            <a:ext cx="7220152" cy="3696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626"/>
              </a:lnSpc>
              <a:spcBef>
                <a:spcPct val="0"/>
              </a:spcBef>
              <a:spcAft>
                <a:spcPct val="0"/>
              </a:spcAft>
            </a:pPr>
            <a:r>
              <a:rPr sz="5400" b="1" strike="sngStrike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Câu 8:</a:t>
            </a:r>
          </a:p>
          <a:p>
            <a:pPr marL="1063732" marR="0">
              <a:lnSpc>
                <a:spcPts val="5626"/>
              </a:lnSpc>
              <a:spcBef>
                <a:spcPts val="3279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Gioan làm chứng</a:t>
            </a:r>
          </a:p>
          <a:p>
            <a:pPr marL="993088" marR="0">
              <a:lnSpc>
                <a:spcPts val="5626"/>
              </a:lnSpc>
              <a:spcBef>
                <a:spcPts val="893"/>
              </a:spcBef>
              <a:spcAft>
                <a:spcPct val="0"/>
              </a:spcAft>
            </a:pPr>
            <a:r>
              <a:rPr sz="5400" b="1">
                <a:solidFill>
                  <a:srgbClr val="000000"/>
                </a:solidFill>
                <a:latin typeface="VFJJJM+TimesNewRomanPS-BoldMT"/>
                <a:cs typeface="VFJJJM+TimesNewRomanPS-BoldMT"/>
              </a:rPr>
              <a:t>Chúa Giêsu là ai?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77</Paragraphs>
  <Slides>19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8">
      <vt:lpstr>Arial</vt:lpstr>
      <vt:lpstr>Calibri</vt:lpstr>
      <vt:lpstr>HNSSOT+ArialMT</vt:lpstr>
      <vt:lpstr>VFJJJM+TimesNewRomanPS-BoldMT</vt:lpstr>
      <vt:lpstr>GRLVME+Calibri-Light,Bold</vt:lpstr>
      <vt:lpstr>QUKMTJ+TimesNewRomanPSMT</vt:lpstr>
      <vt:lpstr>ESMAFE+Calibri-Light</vt:lpstr>
      <vt:lpstr>QNOKLI+Arial-BoldMT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Presentation PowerPoint</dc:title>
  <dc:creator>pdfcandle</dc:creator>
  <cp:lastModifiedBy>pdfcandle</cp:lastModifiedBy>
  <cp:revision>1</cp:revision>
  <dcterms:modified xsi:type="dcterms:W3CDTF">2026-01-15T01:03:38Z</dcterms:modified>
</cp:coreProperties>
</file>