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257" r:id="rId7"/>
    <p:sldId id="259" r:id="rId8"/>
    <p:sldId id="260" r:id="rId9"/>
    <p:sldId id="261" r:id="rId10"/>
    <p:sldId id="262" r:id="rId11"/>
    <p:sldId id="263" r:id="rId12"/>
    <p:sldId id="264" r:id="rId13"/>
    <p:sldId id="298" r:id="rId14"/>
    <p:sldId id="265" r:id="rId15"/>
    <p:sldId id="266" r:id="rId16"/>
    <p:sldId id="299" r:id="rId17"/>
    <p:sldId id="267" r:id="rId18"/>
    <p:sldId id="268" r:id="rId19"/>
    <p:sldId id="300"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301" r:id="rId37"/>
    <p:sldId id="285" r:id="rId38"/>
    <p:sldId id="286" r:id="rId39"/>
    <p:sldId id="287" r:id="rId40"/>
    <p:sldId id="288" r:id="rId41"/>
    <p:sldId id="289" r:id="rId42"/>
    <p:sldId id="290" r:id="rId43"/>
    <p:sldId id="291" r:id="rId44"/>
    <p:sldId id="302" r:id="rId45"/>
    <p:sldId id="292" r:id="rId46"/>
    <p:sldId id="293" r:id="rId47"/>
    <p:sldId id="294" r:id="rId48"/>
    <p:sldId id="295" r:id="rId49"/>
    <p:sldId id="296" r:id="rId50"/>
    <p:sldId id="297" r:id="rId51"/>
    <p:sldId id="303" r:id="rId52"/>
  </p:sldIdLst>
  <p:sldSz cx="12192000" cy="6858000"/>
  <p:notesSz cx="6858000" cy="9144000"/>
  <p:custDataLst>
    <p:tags r:id="rId5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1" d="100"/>
          <a:sy n="111" d="100"/>
        </p:scale>
        <p:origin x="510" y="9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gs" Target="tags/tag1.xml"/><Relationship Id="rId5" Type="http://schemas.openxmlformats.org/officeDocument/2006/relationships/slideMaster" Target="slideMasters/slideMaster5.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F6C9036-C40D-4D03-BF4D-238E86503153}" type="datetimeFigureOut">
              <a:rPr lang="en-US" smtClean="0"/>
              <a:t>05/01/2026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F5732-354A-40E9-AB8D-3999F87B6195}" type="slidenum">
              <a:rPr lang="en-US" smtClean="0"/>
              <a:t>‹#›</a:t>
            </a:fld>
            <a:endParaRPr lang="en-US"/>
          </a:p>
        </p:txBody>
      </p:sp>
    </p:spTree>
    <p:extLst>
      <p:ext uri="{BB962C8B-B14F-4D97-AF65-F5344CB8AC3E}">
        <p14:creationId xmlns:p14="http://schemas.microsoft.com/office/powerpoint/2010/main" val="349162213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6C9036-C40D-4D03-BF4D-238E86503153}" type="datetimeFigureOut">
              <a:rPr lang="en-US" smtClean="0"/>
              <a:t>05/01/2026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F5732-354A-40E9-AB8D-3999F87B6195}" type="slidenum">
              <a:rPr lang="en-US" smtClean="0"/>
              <a:t>‹#›</a:t>
            </a:fld>
            <a:endParaRPr lang="en-US"/>
          </a:p>
        </p:txBody>
      </p:sp>
    </p:spTree>
    <p:extLst>
      <p:ext uri="{BB962C8B-B14F-4D97-AF65-F5344CB8AC3E}">
        <p14:creationId xmlns:p14="http://schemas.microsoft.com/office/powerpoint/2010/main" val="4752180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05/01/2026</a:t>
            </a:fld>
            <a:endParaRPr kumimoji="0" lang="en-US" sz="1300" b="0" i="0" u="none" strike="noStrike" kern="1200" cap="none" spc="0" normalizeH="0" baseline="0" noProof="0">
              <a:ln>
                <a:noFill/>
              </a:ln>
              <a:solidFill>
                <a:prstClr val="black"/>
              </a:solidFill>
              <a:effectLst/>
              <a:uLnTx/>
              <a:uFillTx/>
              <a:latin typeface="Century Gothic"/>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92514782"/>
      </p:ext>
    </p:extLst>
  </p:cSld>
  <p:clrMapOvr>
    <a:overrideClrMapping bg1="lt1" tx1="dk1" bg2="lt2" tx2="dk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05/01/2026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7843231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05/01/2026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35989659"/>
      </p:ext>
    </p:extLst>
  </p:cSld>
  <p:clrMapOvr>
    <a:overrideClrMapping bg1="lt1" tx1="dk1" bg2="lt2" tx2="dk2" accent1="accent1" accent2="accent2" accent3="accent3" accent4="accent4" accent5="accent5" accent6="accent6" hlink="hlink" folHlink="folHlink"/>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05/01/2026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1005965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05/01/2026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73877346"/>
      </p:ext>
    </p:extLst>
  </p:cSld>
  <p:clrMapOvr>
    <a:overrideClrMapping bg1="lt1" tx1="dk1" bg2="lt2" tx2="dk2" accent1="accent1" accent2="accent2" accent3="accent3" accent4="accent4" accent5="accent5" accent6="accent6" hlink="hlink" folHlink="folHlink"/>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05/01/2026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5660220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05/01/2026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54212684"/>
      </p:ext>
    </p:extLst>
  </p:cSld>
  <p:clrMapOvr>
    <a:overrideClrMapping bg1="lt1" tx1="dk1" bg2="lt2" tx2="dk2" accent1="accent1" accent2="accent2" accent3="accent3" accent4="accent4" accent5="accent5" accent6="accent6" hlink="hlink" folHlink="folHlink"/>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05/01/2026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697969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smtClean="0"/>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05/01/2026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38967597"/>
      </p:ext>
    </p:extLst>
  </p:cSld>
  <p:clrMapOvr>
    <a:overrideClrMapping bg1="lt1" tx1="dk1" bg2="lt2" tx2="dk2" accent1="accent1" accent2="accent2" accent3="accent3" accent4="accent4" accent5="accent5" accent6="accent6" hlink="hlink" folHlink="folHlink"/>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05/01/2026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41878317"/>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6C9036-C40D-4D03-BF4D-238E86503153}" type="datetimeFigureOut">
              <a:rPr lang="en-US" smtClean="0"/>
              <a:t>05/01/2026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F5732-354A-40E9-AB8D-3999F87B6195}" type="slidenum">
              <a:rPr lang="en-US" smtClean="0"/>
              <a:t>‹#›</a:t>
            </a:fld>
            <a:endParaRPr lang="en-US"/>
          </a:p>
        </p:txBody>
      </p:sp>
    </p:spTree>
    <p:extLst>
      <p:ext uri="{BB962C8B-B14F-4D97-AF65-F5344CB8AC3E}">
        <p14:creationId xmlns:p14="http://schemas.microsoft.com/office/powerpoint/2010/main" val="3159217358"/>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05/01/2026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8039951"/>
      </p:ext>
    </p:extLst>
  </p:cSld>
  <p:clrMap bg1="lt1" tx1="dk1" bg2="lt2" tx2="dk2" accent1="accent1" accent2="accent2" accent3="accent3" accent4="accent4" accent5="accent5" accent6="accent6" hlink="hlink" folHlink="folHlink"/>
  <p:sldLayoutIdLst>
    <p:sldLayoutId id="2147483661" r:id="rId1"/>
    <p:sldLayoutId id="2147483666"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05/01/2026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27751160"/>
      </p:ext>
    </p:extLst>
  </p:cSld>
  <p:clrMap bg1="lt1" tx1="dk1" bg2="lt2" tx2="dk2" accent1="accent1" accent2="accent2" accent3="accent3" accent4="accent4" accent5="accent5" accent6="accent6" hlink="hlink" folHlink="folHlink"/>
  <p:sldLayoutIdLst>
    <p:sldLayoutId id="2147483673" r:id="rId1"/>
    <p:sldLayoutId id="2147483678"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05/01/2026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59379383"/>
      </p:ext>
    </p:extLst>
  </p:cSld>
  <p:clrMap bg1="lt1" tx1="dk1" bg2="lt2" tx2="dk2" accent1="accent1" accent2="accent2" accent3="accent3" accent4="accent4" accent5="accent5" accent6="accent6" hlink="hlink" folHlink="folHlink"/>
  <p:sldLayoutIdLst>
    <p:sldLayoutId id="2147483685" r:id="rId1"/>
    <p:sldLayoutId id="2147483690"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05/01/2026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58375293"/>
      </p:ext>
    </p:extLst>
  </p:cSld>
  <p:clrMap bg1="lt1" tx1="dk1" bg2="lt2" tx2="dk2" accent1="accent1" accent2="accent2" accent3="accent3" accent4="accent4" accent5="accent5" accent6="accent6" hlink="hlink" folHlink="folHlink"/>
  <p:sldLayoutIdLst>
    <p:sldLayoutId id="2147483697" r:id="rId1"/>
    <p:sldLayoutId id="2147483702"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05/01/2026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745027"/>
      </p:ext>
    </p:extLst>
  </p:cSld>
  <p:clrMap bg1="lt1" tx1="dk1" bg2="lt2" tx2="dk2" accent1="accent1" accent2="accent2" accent3="accent3" accent4="accent4" accent5="accent5" accent6="accent6" hlink="hlink" folHlink="folHlink"/>
  <p:sldLayoutIdLst>
    <p:sldLayoutId id="2147483709" r:id="rId1"/>
    <p:sldLayoutId id="2147483714"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th&#225;nh%20ca%20PDF/Con%20k&#237;nh%20d&#226;ng%20l&#234;n%20Ng&#224;i.pdf" TargetMode="Externa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 y="-1"/>
            <a:ext cx="12192717" cy="6857597"/>
          </a:xfrm>
          <a:prstGeom prst="rect">
            <a:avLst/>
          </a:prstGeom>
        </p:spPr>
      </p:pic>
    </p:spTree>
    <p:extLst>
      <p:ext uri="{BB962C8B-B14F-4D97-AF65-F5344CB8AC3E}">
        <p14:creationId xmlns:p14="http://schemas.microsoft.com/office/powerpoint/2010/main" val="39182643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Chúa chịu phép rửa</a:t>
            </a:r>
            <a:endParaRPr lang="en-US" sz="6600" b="1">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309212423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523578" y="377395"/>
            <a:ext cx="11144844"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Ngày ấy Chúa chịu phép rửa tầng trời đã mở ra, Thánh Thần như chim bồ câu hiện đến. Và Chúa Cha tuyên phán: Này là Con Ta dấu yêu, hãy nghe lời Ngài.</a:t>
            </a:r>
          </a:p>
        </p:txBody>
      </p:sp>
    </p:spTree>
    <p:extLst>
      <p:ext uri="{BB962C8B-B14F-4D97-AF65-F5344CB8AC3E}">
        <p14:creationId xmlns:p14="http://schemas.microsoft.com/office/powerpoint/2010/main" val="163918949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CC90F-8F11-79A9-DA4D-CD146678D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FCE260-27C8-1AD1-E643-9998A83B7C2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F82F0B7-6801-2485-B138-5B9AAAED00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D5B109A-BD61-35B0-6A36-A7E0B453AABC}"/>
              </a:ext>
            </a:extLst>
          </p:cNvPr>
          <p:cNvSpPr/>
          <p:nvPr/>
        </p:nvSpPr>
        <p:spPr>
          <a:xfrm>
            <a:off x="523578" y="377395"/>
            <a:ext cx="11144844" cy="378565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Trên sông Gio-đan, Gio-an làm phép rửa. Nào người ơi khắc ghi Chúa rửa ta sạch tội lỗi.</a:t>
            </a:r>
          </a:p>
        </p:txBody>
      </p:sp>
    </p:spTree>
    <p:extLst>
      <p:ext uri="{BB962C8B-B14F-4D97-AF65-F5344CB8AC3E}">
        <p14:creationId xmlns:p14="http://schemas.microsoft.com/office/powerpoint/2010/main" val="222630372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CDC56-33A7-F279-440F-110FE9192C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B295BF-DEC7-D5BD-EE9D-265E60C82D9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D4802F-922E-9EC6-A763-1C1B19A0D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7CF005B-224E-3A95-F948-C7C53A6ECE52}"/>
              </a:ext>
            </a:extLst>
          </p:cNvPr>
          <p:cNvSpPr/>
          <p:nvPr/>
        </p:nvSpPr>
        <p:spPr>
          <a:xfrm>
            <a:off x="523578" y="377395"/>
            <a:ext cx="11144844"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Ngày ấy Chúa chịu phép rửa tầng trời đã mở ra, Thánh Thần như chim bồ câu hiện đến. Và Chúa Cha tuyên phán: Này là Con Ta dấu yêu, hãy nghe lời Ngài.</a:t>
            </a:r>
          </a:p>
        </p:txBody>
      </p:sp>
    </p:spTree>
    <p:extLst>
      <p:ext uri="{BB962C8B-B14F-4D97-AF65-F5344CB8AC3E}">
        <p14:creationId xmlns:p14="http://schemas.microsoft.com/office/powerpoint/2010/main" val="293481050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0B9BE-E561-B66B-AE68-1086D1ED1E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2E2B85-CA84-A769-415B-E7BB88FB880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98FE5A0-2D19-01B2-4A2E-20705E715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630B110-516A-28E3-E990-BDE241649441}"/>
              </a:ext>
            </a:extLst>
          </p:cNvPr>
          <p:cNvSpPr/>
          <p:nvPr/>
        </p:nvSpPr>
        <p:spPr>
          <a:xfrm>
            <a:off x="523578" y="377395"/>
            <a:ext cx="11144844" cy="286232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Ni-cô-đê-mô đêm khuya tìm đến Chúa. Và nhờ ơn tái sinh Chúa rửa ta sạch tội lỗi.</a:t>
            </a:r>
          </a:p>
        </p:txBody>
      </p:sp>
    </p:spTree>
    <p:extLst>
      <p:ext uri="{BB962C8B-B14F-4D97-AF65-F5344CB8AC3E}">
        <p14:creationId xmlns:p14="http://schemas.microsoft.com/office/powerpoint/2010/main" val="12762329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73358-6F1D-B7EC-4886-0F4AF4097F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D35ED3-E51E-553A-5051-41C784EB0DB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0D2F461-2ECE-806B-D5C9-097C3F64D0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EFBA26-C7F1-7AA1-71A7-9CF33137442D}"/>
              </a:ext>
            </a:extLst>
          </p:cNvPr>
          <p:cNvSpPr/>
          <p:nvPr/>
        </p:nvSpPr>
        <p:spPr>
          <a:xfrm>
            <a:off x="523578" y="377395"/>
            <a:ext cx="11144844"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Ngày ấy Chúa chịu phép rửa tầng trời đã mở ra, Thánh Thần như chim bồ câu hiện đến. Và Chúa Cha tuyên phán: Này là Con Ta dấu yêu, hãy nghe lời Ngài.</a:t>
            </a:r>
          </a:p>
        </p:txBody>
      </p:sp>
    </p:spTree>
    <p:extLst>
      <p:ext uri="{BB962C8B-B14F-4D97-AF65-F5344CB8AC3E}">
        <p14:creationId xmlns:p14="http://schemas.microsoft.com/office/powerpoint/2010/main" val="271567220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 y="-1"/>
            <a:ext cx="12192717" cy="6857597"/>
          </a:xfrm>
          <a:prstGeom prst="rect">
            <a:avLst/>
          </a:prstGeom>
        </p:spPr>
      </p:pic>
    </p:spTree>
    <p:extLst>
      <p:ext uri="{BB962C8B-B14F-4D97-AF65-F5344CB8AC3E}">
        <p14:creationId xmlns:p14="http://schemas.microsoft.com/office/powerpoint/2010/main" val="383138595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ĐÁP CA</a:t>
            </a:r>
            <a:br>
              <a:rPr lang="en-US" sz="6000" b="1" smtClean="0">
                <a:solidFill>
                  <a:srgbClr val="FF0000"/>
                </a:solidFill>
                <a:latin typeface="Arial" panose="020B0604020202020204" pitchFamily="34" charset="0"/>
                <a:cs typeface="Arial" panose="020B0604020202020204" pitchFamily="34" charset="0"/>
              </a:rPr>
            </a:br>
            <a:endParaRPr lang="en-US" sz="66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751397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0B9BE-E561-B66B-AE68-1086D1ED1E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2E2B85-CA84-A769-415B-E7BB88FB880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98FE5A0-2D19-01B2-4A2E-20705E715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070"/>
            <a:ext cx="12575567" cy="7109717"/>
          </a:xfrm>
          <a:prstGeom prst="rect">
            <a:avLst/>
          </a:prstGeom>
        </p:spPr>
      </p:pic>
      <p:sp>
        <p:nvSpPr>
          <p:cNvPr id="4" name="Rectangle 3">
            <a:extLst>
              <a:ext uri="{FF2B5EF4-FFF2-40B4-BE49-F238E27FC236}">
                <a16:creationId xmlns:a16="http://schemas.microsoft.com/office/drawing/2014/main" id="{D630B110-516A-28E3-E990-BDE241649441}"/>
              </a:ext>
            </a:extLst>
          </p:cNvPr>
          <p:cNvSpPr/>
          <p:nvPr/>
        </p:nvSpPr>
        <p:spPr>
          <a:xfrm>
            <a:off x="523578" y="377395"/>
            <a:ext cx="11144844" cy="101566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vi-VN" sz="60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5" name="Rectangle 4"/>
          <p:cNvSpPr/>
          <p:nvPr/>
        </p:nvSpPr>
        <p:spPr>
          <a:xfrm>
            <a:off x="705679" y="2524539"/>
            <a:ext cx="10962744" cy="1938992"/>
          </a:xfrm>
          <a:prstGeom prst="rect">
            <a:avLst/>
          </a:prstGeom>
        </p:spPr>
        <p:txBody>
          <a:bodyPr wrap="square">
            <a:spAutoFit/>
          </a:bodyPr>
          <a:lstStyle/>
          <a:p>
            <a:pPr algn="just" fontAlgn="base">
              <a:spcAft>
                <a:spcPts val="1200"/>
              </a:spcAft>
            </a:pPr>
            <a:r>
              <a:rPr lang="en-US" sz="6000" b="1" smtClean="0">
                <a:solidFill>
                  <a:srgbClr val="333333"/>
                </a:solidFill>
                <a:effectLst/>
                <a:latin typeface="Arial" panose="020B0604020202020204" pitchFamily="34" charset="0"/>
                <a:ea typeface="Times New Roman" panose="02020603050405020304" pitchFamily="18" charset="0"/>
              </a:rPr>
              <a:t>Chúa sẽ chúc phúc cho dân Ngài trong cảnh thái bình.</a:t>
            </a:r>
            <a:endParaRPr lang="en-US" sz="6000">
              <a:effectLst/>
              <a:latin typeface="Times New Roman" pitchFamily="18" charset="0"/>
              <a:ea typeface="Times New Roman" pitchFamily="18" charset="0"/>
            </a:endParaRPr>
          </a:p>
        </p:txBody>
      </p:sp>
    </p:spTree>
    <p:extLst>
      <p:ext uri="{BB962C8B-B14F-4D97-AF65-F5344CB8AC3E}">
        <p14:creationId xmlns:p14="http://schemas.microsoft.com/office/powerpoint/2010/main" val="1273525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 y="-1"/>
            <a:ext cx="12192717" cy="6857597"/>
          </a:xfrm>
          <a:prstGeom prst="rect">
            <a:avLst/>
          </a:prstGeom>
        </p:spPr>
      </p:pic>
    </p:spTree>
    <p:extLst>
      <p:ext uri="{BB962C8B-B14F-4D97-AF65-F5344CB8AC3E}">
        <p14:creationId xmlns:p14="http://schemas.microsoft.com/office/powerpoint/2010/main" val="310773758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ALLELUIA</a:t>
            </a:r>
            <a:endParaRPr lang="en-US" sz="66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203775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0B9BE-E561-B66B-AE68-1086D1ED1E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2E2B85-CA84-A769-415B-E7BB88FB880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98FE5A0-2D19-01B2-4A2E-20705E715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630B110-516A-28E3-E990-BDE241649441}"/>
              </a:ext>
            </a:extLst>
          </p:cNvPr>
          <p:cNvSpPr/>
          <p:nvPr/>
        </p:nvSpPr>
        <p:spPr>
          <a:xfrm>
            <a:off x="523577" y="1242391"/>
            <a:ext cx="11144961" cy="4524315"/>
          </a:xfrm>
          <a:prstGeom prst="rect">
            <a:avLst/>
          </a:prstGeom>
        </p:spPr>
        <p:txBody>
          <a:bodyPr wrap="square">
            <a:spAutoFit/>
          </a:bodyPr>
          <a:lstStyle/>
          <a:p>
            <a:pPr lvl="0" algn="just"/>
            <a:r>
              <a:rPr lang="en-US" sz="7200" smtClean="0">
                <a:solidFill>
                  <a:srgbClr val="333333"/>
                </a:solidFill>
                <a:effectLst/>
                <a:latin typeface="Arial" panose="020B0604020202020204" pitchFamily="34" charset="0"/>
                <a:ea typeface="Calibri" panose="020F0502020204030204" pitchFamily="34" charset="0"/>
              </a:rPr>
              <a:t>Các tầng trời mở ra. Tiếng Chúa Cha tuyên phán: “Này là Con Ta yêu dấu hãy nghe lời Ngài”.</a:t>
            </a:r>
            <a:endParaRPr kumimoji="0" lang="vi-VN" sz="7200" b="1" i="0" u="none" strike="noStrike" kern="1200" cap="none" spc="0" normalizeH="0" baseline="0" noProof="0">
              <a:ln>
                <a:noFill/>
              </a:ln>
              <a:solidFill>
                <a:prstClr val="black"/>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265937149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 y="-1"/>
            <a:ext cx="12192717" cy="6857597"/>
          </a:xfrm>
          <a:prstGeom prst="rect">
            <a:avLst/>
          </a:prstGeom>
        </p:spPr>
      </p:pic>
    </p:spTree>
    <p:extLst>
      <p:ext uri="{BB962C8B-B14F-4D97-AF65-F5344CB8AC3E}">
        <p14:creationId xmlns:p14="http://schemas.microsoft.com/office/powerpoint/2010/main" val="400227956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a:solidFill>
                  <a:srgbClr val="FF0000"/>
                </a:solidFill>
                <a:latin typeface="Arial" panose="020B0604020202020204" pitchFamily="34" charset="0"/>
                <a:cs typeface="Arial" panose="020B0604020202020204" pitchFamily="34" charset="0"/>
              </a:rPr>
              <a:t>Con kính dâng lên ngài</a:t>
            </a:r>
          </a:p>
        </p:txBody>
      </p:sp>
      <p:sp>
        <p:nvSpPr>
          <p:cNvPr id="3" name="Subtitle 2"/>
          <p:cNvSpPr>
            <a:spLocks noGrp="1"/>
          </p:cNvSpPr>
          <p:nvPr>
            <p:ph type="subTitle" idx="1"/>
          </p:nvPr>
        </p:nvSpPr>
        <p:spPr>
          <a:xfrm>
            <a:off x="7893170" y="4682062"/>
            <a:ext cx="2739778" cy="457201"/>
          </a:xfrm>
        </p:spPr>
        <p:txBody>
          <a:bodyPr>
            <a:normAutofit fontScale="92500" lnSpcReduction="20000"/>
          </a:bodyPr>
          <a:lstStyle/>
          <a:p>
            <a:pPr algn="l"/>
            <a:r>
              <a:rPr lang="en-US">
                <a:latin typeface="Roboto" panose="02000000000000000000" pitchFamily="2" charset="0"/>
                <a:ea typeface="Roboto" panose="02000000000000000000" pitchFamily="2" charset="0"/>
                <a:hlinkClick r:id="rId2" action="ppaction://hlinkfile"/>
              </a:rPr>
              <a:t>Tác giả: Hương Nguyên OP</a:t>
            </a:r>
            <a:endParaRPr lang="en-US">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1763293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p:cNvSpPr/>
          <p:nvPr/>
        </p:nvSpPr>
        <p:spPr>
          <a:xfrm>
            <a:off x="406400" y="605138"/>
            <a:ext cx="11379200" cy="101566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 </a:t>
            </a:r>
            <a:endParaRPr kumimoji="0" lang="vi-VN" sz="6600" b="1" i="0" u="none" strike="noStrike" kern="1200" cap="none" spc="0" normalizeH="0" baseline="0" noProof="0">
              <a:ln>
                <a:noFill/>
              </a:ln>
              <a:solidFill>
                <a:srgbClr val="333333"/>
              </a:solidFill>
              <a:effectLst/>
              <a:uLnTx/>
              <a:uFillTx/>
              <a:latin typeface="Arial" pitchFamily="34" charset="0"/>
              <a:ea typeface="+mn-ea"/>
              <a:cs typeface="Arial" pitchFamily="34" charset="0"/>
            </a:endParaRPr>
          </a:p>
        </p:txBody>
      </p:sp>
      <p:sp>
        <p:nvSpPr>
          <p:cNvPr id="5" name="Rectangle 4"/>
          <p:cNvSpPr/>
          <p:nvPr/>
        </p:nvSpPr>
        <p:spPr>
          <a:xfrm>
            <a:off x="406399" y="374305"/>
            <a:ext cx="11204755" cy="5909310"/>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 kính dâng lên Ngài bánh thơm là tinh tuyền, kết từ ngàn vạn bông lúa, lúa đầu mùa ngát thơm. Con kính dâng lên Ngài ly rượu nồng thắm tình yêu, ép từ những chùm nho tươi kính dâng xin kính dâng Ngài.</a:t>
            </a:r>
            <a:endParaRPr kumimoji="0" lang="en-US" sz="54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28849596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5" name="Rectangle 4"/>
          <p:cNvSpPr/>
          <p:nvPr/>
        </p:nvSpPr>
        <p:spPr>
          <a:xfrm>
            <a:off x="457200" y="136926"/>
            <a:ext cx="11145328" cy="6740307"/>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en-US" sz="5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5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Bao nhiêu năm dãi dầu mưa nắng. bao tân toan nhọc nhằn cay đắng có là chi, có là chi với một tình yêu khôn ví. Trên Can</a:t>
            </a:r>
            <a:r>
              <a:rPr kumimoji="0" lang="en-US"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r>
              <a:rPr kumimoji="0" lang="vi-VN"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vê một chiều hoang vắng thân nát tan Ngài nhận chén đắng chỉ vì yêu Ngài hiến mình làm hy lễ toàn thiêu.</a:t>
            </a:r>
            <a:endParaRPr kumimoji="0" lang="en-US"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479775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p:cNvSpPr/>
          <p:nvPr/>
        </p:nvSpPr>
        <p:spPr>
          <a:xfrm>
            <a:off x="406400" y="605138"/>
            <a:ext cx="11379200" cy="101566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 </a:t>
            </a: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
        <p:nvSpPr>
          <p:cNvPr id="5" name="Rectangle 4"/>
          <p:cNvSpPr/>
          <p:nvPr/>
        </p:nvSpPr>
        <p:spPr>
          <a:xfrm>
            <a:off x="406399" y="374305"/>
            <a:ext cx="11204755" cy="5909310"/>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 kính dâng lên Ngài bánh thơm là tinh tuyền, kết từ ngàn vạn bông lúa, lúa đầu mùa ngát thơm. Con kính dâng lên Ngài ly rượu nồng thắm tình yêu, ép từ những chùm nho tươi kính dâng xin kính dâng Ngài.</a:t>
            </a:r>
            <a:endParaRPr kumimoji="0" lang="en-US"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6864668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5" name="Rectangle 4"/>
          <p:cNvSpPr/>
          <p:nvPr/>
        </p:nvSpPr>
        <p:spPr>
          <a:xfrm>
            <a:off x="577970" y="180058"/>
            <a:ext cx="11145328" cy="6740307"/>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400" b="1" i="0" u="none" strike="noStrike" kern="10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en-US" sz="5400" b="1" i="0" u="none" strike="noStrike" kern="10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5400" b="1" i="0" u="none" strike="noStrike" kern="10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0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dâng lên mỗi ngày đời con luôn tiêu hao như ngọn nến sáng ước nguyện con, sống vì yêu, để trọn đời nên hy lễ. cho con đây một đời nghĩa thiết, xin kính dâng tâm hồn thanh khiết, trót đời con nguyện trở thành một hy lễ tình yêu.</a:t>
            </a:r>
            <a:endParaRPr kumimoji="0" lang="en-US" sz="5400" b="1" i="0" u="none" strike="noStrike" kern="10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30187418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p:cNvSpPr/>
          <p:nvPr/>
        </p:nvSpPr>
        <p:spPr>
          <a:xfrm>
            <a:off x="406400" y="605138"/>
            <a:ext cx="11379200" cy="101566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 </a:t>
            </a: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
        <p:nvSpPr>
          <p:cNvPr id="5" name="Rectangle 4"/>
          <p:cNvSpPr/>
          <p:nvPr/>
        </p:nvSpPr>
        <p:spPr>
          <a:xfrm>
            <a:off x="406399" y="374305"/>
            <a:ext cx="11204755" cy="5909310"/>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 kính dâng lên Ngài bánh thơm là tinh tuyền, kết từ ngàn vạn bông lúa, lúa đầu mùa ngát thơm. Con kính dâng lên Ngài ly rượu nồng thắm tình yêu, ép từ những chùm nho tươi kính dâng xin kính dâng Ngài.</a:t>
            </a:r>
            <a:endParaRPr kumimoji="0" lang="en-US"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457446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 y="-1"/>
            <a:ext cx="12192717" cy="6857597"/>
          </a:xfrm>
          <a:prstGeom prst="rect">
            <a:avLst/>
          </a:prstGeom>
        </p:spPr>
      </p:pic>
    </p:spTree>
    <p:extLst>
      <p:ext uri="{BB962C8B-B14F-4D97-AF65-F5344CB8AC3E}">
        <p14:creationId xmlns:p14="http://schemas.microsoft.com/office/powerpoint/2010/main" val="307667410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err="1">
                <a:solidFill>
                  <a:srgbClr val="FF0000"/>
                </a:solidFill>
                <a:latin typeface="Arial" panose="020B0604020202020204" pitchFamily="34" charset="0"/>
                <a:cs typeface="Arial" panose="020B0604020202020204" pitchFamily="34" charset="0"/>
              </a:rPr>
              <a:t>Ngỡ ngàng nhận ra</a:t>
            </a:r>
            <a:endParaRPr lang="en-US" sz="6000" b="1">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316351016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1A413-81E5-7F58-5487-5DC682CFC4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BCB0C7-A962-CD0D-1E60-CA78DA320B7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2ADCDBE-6ACF-0EE6-759B-4EE9ABB50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8882503-3DBA-45B3-0689-6B93A33C1B23}"/>
              </a:ext>
            </a:extLst>
          </p:cNvPr>
          <p:cNvSpPr/>
          <p:nvPr/>
        </p:nvSpPr>
        <p:spPr>
          <a:xfrm>
            <a:off x="425027" y="361298"/>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Lòng con ngỡ ngàng khi nhận thấy Chúa là Đấng thánh thiện vô song, mà lại đứng chung với hàng tội nhân, chờ đợi Gio-an làm Phép rửa cho.</a:t>
            </a:r>
          </a:p>
        </p:txBody>
      </p:sp>
    </p:spTree>
    <p:extLst>
      <p:ext uri="{BB962C8B-B14F-4D97-AF65-F5344CB8AC3E}">
        <p14:creationId xmlns:p14="http://schemas.microsoft.com/office/powerpoint/2010/main" val="40074763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F7778-8815-BD8C-5090-E1F38A5BF4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F05006-FD0F-A596-CE5D-8F93277FF3F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7458070-47E0-BC49-ABD6-C8D07E88F3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5D25800-CC2D-816D-7B80-9EF7D0A0DD69}"/>
              </a:ext>
            </a:extLst>
          </p:cNvPr>
          <p:cNvSpPr/>
          <p:nvPr/>
        </p:nvSpPr>
        <p:spPr>
          <a:xfrm>
            <a:off x="425027" y="239466"/>
            <a:ext cx="11314545"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cho con một lòng khiêm tốn, để nhận ra những lầm lỗi mình, để đời con luôn biết sống tận tình. Xin cho con một tình yêu mến, được tự do sống cho riêng Ngài, để ngày mai đẹp mãi muôn ngàn sau.</a:t>
            </a:r>
          </a:p>
        </p:txBody>
      </p:sp>
    </p:spTree>
    <p:extLst>
      <p:ext uri="{BB962C8B-B14F-4D97-AF65-F5344CB8AC3E}">
        <p14:creationId xmlns:p14="http://schemas.microsoft.com/office/powerpoint/2010/main" val="200848922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369D1-4B81-F14B-DBB0-414A725EB1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E9D6CC-9994-3453-6DE8-4212E5D5F5E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8B56472-D318-DD7D-28D7-D09370961F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042A739-32D3-BCD2-C75A-271999A9816D}"/>
              </a:ext>
            </a:extLst>
          </p:cNvPr>
          <p:cNvSpPr/>
          <p:nvPr/>
        </p:nvSpPr>
        <p:spPr>
          <a:xfrm>
            <a:off x="425027" y="361298"/>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Lòng con ngỡ ngàng khi nhận thấy Chúa đã sống thân phận đời con, để con sống như cuộc đời của Chúa, một đời hy sinh khơi sáng niềm tin.</a:t>
            </a:r>
          </a:p>
        </p:txBody>
      </p:sp>
    </p:spTree>
    <p:extLst>
      <p:ext uri="{BB962C8B-B14F-4D97-AF65-F5344CB8AC3E}">
        <p14:creationId xmlns:p14="http://schemas.microsoft.com/office/powerpoint/2010/main" val="417472134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4148B-FB36-5920-EF0F-757841DD9D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CC073D-0470-BA81-6078-9451BF5158B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34BE28A-2F5C-1620-DFE0-2FABDC38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8B119AC-131E-B3A5-5AC3-19AF8B1159A1}"/>
              </a:ext>
            </a:extLst>
          </p:cNvPr>
          <p:cNvSpPr/>
          <p:nvPr/>
        </p:nvSpPr>
        <p:spPr>
          <a:xfrm>
            <a:off x="425027" y="239466"/>
            <a:ext cx="11314545"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cho con một lòng khiêm tốn, để nhận ra những lầm lỗi mình, để đời con luôn biết sống tận tình. Xin cho con một tình yêu mến, được tự do sống cho riêng Ngài, để ngày mai đẹp mãi muôn ngàn sau.</a:t>
            </a:r>
          </a:p>
        </p:txBody>
      </p:sp>
    </p:spTree>
    <p:extLst>
      <p:ext uri="{BB962C8B-B14F-4D97-AF65-F5344CB8AC3E}">
        <p14:creationId xmlns:p14="http://schemas.microsoft.com/office/powerpoint/2010/main" val="377858999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69ABF-2468-72D8-7F50-AA1E6600E3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542FC2-A238-F5E7-7BA1-FF182C643B9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FC634A8-6C6C-F02B-E81D-391CA45E8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F825B8E-7271-CB42-E6C0-8B3A5D7BCE40}"/>
              </a:ext>
            </a:extLst>
          </p:cNvPr>
          <p:cNvSpPr/>
          <p:nvPr/>
        </p:nvSpPr>
        <p:spPr>
          <a:xfrm>
            <a:off x="425027" y="361298"/>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Lòng con ngỡ ngàng khi nhận thấy Chúa chỉ muốn sống đẹp lòng Cha, một lòng tín trung không hề nao núng, để lại cho con một tấm lòng son.</a:t>
            </a:r>
          </a:p>
        </p:txBody>
      </p:sp>
    </p:spTree>
    <p:extLst>
      <p:ext uri="{BB962C8B-B14F-4D97-AF65-F5344CB8AC3E}">
        <p14:creationId xmlns:p14="http://schemas.microsoft.com/office/powerpoint/2010/main" val="166065994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90509-EA23-38DA-FA1D-E05153CEDB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D59027-37FE-AB5D-7F40-CCF12478168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C9C7D0A-2FF2-783A-35B1-9429BCACB6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ABE5D5C-B87D-C563-6F41-DB8CAC548C2A}"/>
              </a:ext>
            </a:extLst>
          </p:cNvPr>
          <p:cNvSpPr/>
          <p:nvPr/>
        </p:nvSpPr>
        <p:spPr>
          <a:xfrm>
            <a:off x="425027" y="239466"/>
            <a:ext cx="11314545"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cho con một lòng khiêm tốn, để nhận ra những lầm lỗi mình, để đời con luôn biết sống tận tình. Xin cho con một tình yêu mến, được tự do sống cho riêng Ngài, để ngày mai đẹp mãi muôn ngàn sau.</a:t>
            </a:r>
          </a:p>
        </p:txBody>
      </p:sp>
    </p:spTree>
    <p:extLst>
      <p:ext uri="{BB962C8B-B14F-4D97-AF65-F5344CB8AC3E}">
        <p14:creationId xmlns:p14="http://schemas.microsoft.com/office/powerpoint/2010/main" val="261097790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AE9C9-2251-AB11-F295-2F5A854BB2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138C7C-BE01-4BE4-10A4-781FB50293A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A4459EA-45A0-F634-E3C9-ED3CE8862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9990E31-D90C-FF51-E2EE-679019B5A638}"/>
              </a:ext>
            </a:extLst>
          </p:cNvPr>
          <p:cNvSpPr/>
          <p:nvPr/>
        </p:nvSpPr>
        <p:spPr>
          <a:xfrm>
            <a:off x="425027" y="361298"/>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4.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Lòng con vẫn còn bao điều tự mãn, đời sống vẫn còn dở dang, còn bao trái ngang bao điều lo toan, còn nhiều bâng quơ bao nỗi thờ ơ.</a:t>
            </a:r>
          </a:p>
        </p:txBody>
      </p:sp>
    </p:spTree>
    <p:extLst>
      <p:ext uri="{BB962C8B-B14F-4D97-AF65-F5344CB8AC3E}">
        <p14:creationId xmlns:p14="http://schemas.microsoft.com/office/powerpoint/2010/main" val="390585856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86A85-AB27-1984-346F-09EADE2D8C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CEAB5D-88FD-4D1B-561E-87DDC95B47F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0A66F-31CF-A64F-FE46-F3458E061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9A84845-C0D2-80B5-7812-47BF1B3BF47A}"/>
              </a:ext>
            </a:extLst>
          </p:cNvPr>
          <p:cNvSpPr/>
          <p:nvPr/>
        </p:nvSpPr>
        <p:spPr>
          <a:xfrm>
            <a:off x="425027" y="239466"/>
            <a:ext cx="11314545"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cho con một lòng khiêm tốn, để nhận ra những lầm lỗi mình, để đời con luôn biết sống tận tình. Xin cho con một tình yêu mến, được tự do sống cho riêng Ngài, để ngày mai đẹp mãi muôn ngàn sau.</a:t>
            </a:r>
          </a:p>
        </p:txBody>
      </p:sp>
    </p:spTree>
    <p:extLst>
      <p:ext uri="{BB962C8B-B14F-4D97-AF65-F5344CB8AC3E}">
        <p14:creationId xmlns:p14="http://schemas.microsoft.com/office/powerpoint/2010/main" val="287695987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 y="-1"/>
            <a:ext cx="12192717" cy="6857597"/>
          </a:xfrm>
          <a:prstGeom prst="rect">
            <a:avLst/>
          </a:prstGeom>
        </p:spPr>
      </p:pic>
    </p:spTree>
    <p:extLst>
      <p:ext uri="{BB962C8B-B14F-4D97-AF65-F5344CB8AC3E}">
        <p14:creationId xmlns:p14="http://schemas.microsoft.com/office/powerpoint/2010/main" val="127381729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Chúa chịu phép rửa</a:t>
            </a:r>
          </a:p>
        </p:txBody>
      </p:sp>
    </p:spTree>
    <p:extLst>
      <p:ext uri="{BB962C8B-B14F-4D97-AF65-F5344CB8AC3E}">
        <p14:creationId xmlns:p14="http://schemas.microsoft.com/office/powerpoint/2010/main" val="321829122"/>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B7A5C-2F5D-4C48-5B90-00EB9F2EA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5B2703-93E6-DB94-ECF3-27E2421632A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684432C-DD1E-E3CF-7C0B-E2F05171AF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E6C934C-F2DB-A8B5-651D-11397B2CB316}"/>
              </a:ext>
            </a:extLst>
          </p:cNvPr>
          <p:cNvSpPr/>
          <p:nvPr/>
        </p:nvSpPr>
        <p:spPr>
          <a:xfrm>
            <a:off x="425027" y="269858"/>
            <a:ext cx="11314545" cy="649408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Trên dòng sông Giođan xưa khi Gioan truyền hứa rằng: “Tôi rửa đây với chút nước nhưng Đấng sau tôi quyền năng hơn. Người rộng ban muôn ơn cứu anh em bằng lửa Thánh Thần”. Kìa từ trong đám dân đây Người tới dấn thân cho đời.</a:t>
            </a:r>
          </a:p>
        </p:txBody>
      </p:sp>
    </p:spTree>
    <p:extLst>
      <p:ext uri="{BB962C8B-B14F-4D97-AF65-F5344CB8AC3E}">
        <p14:creationId xmlns:p14="http://schemas.microsoft.com/office/powerpoint/2010/main" val="356349556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B53E6-70C6-7679-7E3A-2436205F52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303591-68E5-A7D9-232B-E644151FA35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82E9AFE-3133-752F-9563-38363639CF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B67BB80-6B59-671E-0391-674C1DB1E6DF}"/>
              </a:ext>
            </a:extLst>
          </p:cNvPr>
          <p:cNvSpPr/>
          <p:nvPr/>
        </p:nvSpPr>
        <p:spPr>
          <a:xfrm>
            <a:off x="425027" y="361298"/>
            <a:ext cx="1131454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Tầng trời mở ra Chúa Ba Ngôi ngự xuống trên Người, dưới hình hài bồ câu tỏ nguồn yêu dấu. Tầng trời bừng sáng Chúa Ngôi Cha vang tiếng phán rằng: “Này con Ta yêu dấu rất đẹp lòng Ta, hãy vâng nghe lời Người”.</a:t>
            </a:r>
          </a:p>
        </p:txBody>
      </p:sp>
    </p:spTree>
    <p:extLst>
      <p:ext uri="{BB962C8B-B14F-4D97-AF65-F5344CB8AC3E}">
        <p14:creationId xmlns:p14="http://schemas.microsoft.com/office/powerpoint/2010/main" val="157182573"/>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7E20E-25AA-B1A1-307E-4DBA503ED7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2FCFF2-1A2E-2277-1C01-5644696021E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9A7000C-440C-9613-5D8E-C3C4ED0B5F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7EAB958-D712-9C88-27AC-1BF288D1AF7A}"/>
              </a:ext>
            </a:extLst>
          </p:cNvPr>
          <p:cNvSpPr/>
          <p:nvPr/>
        </p:nvSpPr>
        <p:spPr>
          <a:xfrm>
            <a:off x="425027" y="269858"/>
            <a:ext cx="11314545" cy="649408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Trên dòng sông Giođan xưa nơi thánh Gioan làm phép rửa. Tuy chẳng vương vết bất tín nhưng Chúa Giêsu tự nguyện xin. Dù ngạc nhiên ngăn can thánh Gioan đành chiều ý Người. Nhận dìm trong nước sông đem nguồn sống đến cho muôn loài.</a:t>
            </a:r>
          </a:p>
        </p:txBody>
      </p:sp>
    </p:spTree>
    <p:extLst>
      <p:ext uri="{BB962C8B-B14F-4D97-AF65-F5344CB8AC3E}">
        <p14:creationId xmlns:p14="http://schemas.microsoft.com/office/powerpoint/2010/main" val="20023421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43F06-8D7D-1BC0-6DA3-F4F4984E11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B36289-C575-6B2B-BAE5-2FFA1C11A9D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AA61F97-635D-22F4-FFE2-DE1BD2CF50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DE9EEA4-97A5-8E30-D8B3-EC5DD18F8D24}"/>
              </a:ext>
            </a:extLst>
          </p:cNvPr>
          <p:cNvSpPr/>
          <p:nvPr/>
        </p:nvSpPr>
        <p:spPr>
          <a:xfrm>
            <a:off x="425027" y="361298"/>
            <a:ext cx="1131454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Tầng trời mở ra Chúa Ba Ngôi ngự xuống trên Người, dưới hình hài bồ câu tỏ nguồn yêu dấu. Tầng trời bừng sáng Chúa Ngôi Cha vang tiếng phán rằng: “Này con Ta yêu dấu rất đẹp lòng Ta, hãy vâng nghe lời Người”.</a:t>
            </a:r>
          </a:p>
        </p:txBody>
      </p:sp>
    </p:spTree>
    <p:extLst>
      <p:ext uri="{BB962C8B-B14F-4D97-AF65-F5344CB8AC3E}">
        <p14:creationId xmlns:p14="http://schemas.microsoft.com/office/powerpoint/2010/main" val="60533234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FF734-5E80-3B5B-4C1E-101EC9AE02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9D90DE-A930-E31B-00BB-C84D189B028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8676418-9BF3-FCDA-C259-F0EE49C241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BD0E174-F4DB-8205-4A20-5291300641BA}"/>
              </a:ext>
            </a:extLst>
          </p:cNvPr>
          <p:cNvSpPr/>
          <p:nvPr/>
        </p:nvSpPr>
        <p:spPr>
          <a:xfrm>
            <a:off x="425027" y="269858"/>
            <a:ext cx="11314545" cy="649408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Ngay từ khi đang thai nhi con đã vương nhơ tội Nguyên Tổ. Nhưng được ơn Chúa thánh hóa trong phép thiêng liêng tẩy hồn con. Nguyện Ngài ban cho con trái tim son lòng thành tránh tội. Và tình không bớt vơi khiêm nhường gắng dấn thân trong đời.</a:t>
            </a:r>
          </a:p>
        </p:txBody>
      </p:sp>
    </p:spTree>
    <p:extLst>
      <p:ext uri="{BB962C8B-B14F-4D97-AF65-F5344CB8AC3E}">
        <p14:creationId xmlns:p14="http://schemas.microsoft.com/office/powerpoint/2010/main" val="3391305603"/>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1A413-81E5-7F58-5487-5DC682CFC4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BCB0C7-A962-CD0D-1E60-CA78DA320B7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2ADCDBE-6ACF-0EE6-759B-4EE9ABB50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8882503-3DBA-45B3-0689-6B93A33C1B23}"/>
              </a:ext>
            </a:extLst>
          </p:cNvPr>
          <p:cNvSpPr/>
          <p:nvPr/>
        </p:nvSpPr>
        <p:spPr>
          <a:xfrm>
            <a:off x="425027" y="361298"/>
            <a:ext cx="1131454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Tầng trời mở ra Chúa Ba Ngôi ngự xuống trên Người, dưới hình hài bồ câu tỏ nguồn yêu dấu. Tầng trời bừng sáng Chúa Ngôi Cha vang tiếng phán rằng: “Này con Ta yêu dấu rất đẹp lòng Ta, hãy vâng nghe lời Người”.</a:t>
            </a:r>
          </a:p>
        </p:txBody>
      </p:sp>
    </p:spTree>
    <p:extLst>
      <p:ext uri="{BB962C8B-B14F-4D97-AF65-F5344CB8AC3E}">
        <p14:creationId xmlns:p14="http://schemas.microsoft.com/office/powerpoint/2010/main" val="52364402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 y="-1"/>
            <a:ext cx="12192717" cy="6857597"/>
          </a:xfrm>
          <a:prstGeom prst="rect">
            <a:avLst/>
          </a:prstGeom>
        </p:spPr>
      </p:pic>
    </p:spTree>
    <p:extLst>
      <p:ext uri="{BB962C8B-B14F-4D97-AF65-F5344CB8AC3E}">
        <p14:creationId xmlns:p14="http://schemas.microsoft.com/office/powerpoint/2010/main" val="2835597356"/>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
            </a:r>
            <a:br>
              <a:rPr lang="en-US" sz="6000" b="1" smtClean="0">
                <a:solidFill>
                  <a:srgbClr val="FF0000"/>
                </a:solidFill>
                <a:latin typeface="Arial" panose="020B0604020202020204" pitchFamily="34" charset="0"/>
                <a:cs typeface="Arial" panose="020B0604020202020204" pitchFamily="34" charset="0"/>
              </a:rPr>
            </a:br>
            <a:r>
              <a:rPr lang="en-US" sz="6600" b="1" smtClean="0">
                <a:solidFill>
                  <a:srgbClr val="FF0000"/>
                </a:solidFill>
                <a:latin typeface="Arial" panose="020B0604020202020204" pitchFamily="34" charset="0"/>
                <a:cs typeface="Arial" panose="020B0604020202020204" pitchFamily="34" charset="0"/>
              </a:rPr>
              <a:t>RA VỀ AN BÌNH</a:t>
            </a:r>
            <a:endParaRPr lang="en-US" sz="66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8012865"/>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18809" y="254080"/>
            <a:ext cx="11526982"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8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8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Ra về chúng con đi vào thế giới. Ra về loan Tin Mừng ơn cứu rỗi. Sống chứng nhân của Ngài sống đức tin rạng ngời. Ra về chúng con ra về an bình.</a:t>
            </a:r>
            <a:endParaRPr kumimoji="0" lang="vi-VN" sz="6000" b="1" i="0" u="none" strike="noStrike" kern="1200" cap="none" spc="0" normalizeH="0" baseline="0" noProof="0" smtClean="0">
              <a:ln>
                <a:noFill/>
              </a:ln>
              <a:solidFill>
                <a:srgbClr val="333333"/>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63990255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257577"/>
            <a:ext cx="11335750" cy="575542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80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Xin tạ ơn Thiên Chúa xin tạ ơn muôn đời. Hòa lời hát chúc khen tình Ngài quá vô biên.</a:t>
            </a:r>
            <a:endParaRPr kumimoji="0" lang="vi-VN" sz="7200" b="1" i="0" u="none" strike="noStrike" kern="1200" cap="none" spc="0" normalizeH="0" baseline="0" noProof="0" smtClean="0">
              <a:ln>
                <a:noFill/>
              </a:ln>
              <a:solidFill>
                <a:srgbClr val="333333"/>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57785577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18809" y="254080"/>
            <a:ext cx="11526982"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8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8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Ra về chúng con đi vào thế giới. Ra về loan Tin Mừng ơn cứu rỗi. Sống chứng nhân của Ngài sống đức tin rạng ngời. Ra về chúng con ra về an bình.</a:t>
            </a:r>
            <a:endParaRPr kumimoji="0" lang="vi-VN" sz="6000" b="1" i="0" u="none" strike="noStrike" kern="1200" cap="none" spc="0" normalizeH="0" baseline="0" noProof="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09915141"/>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8" y="1"/>
            <a:ext cx="11554691" cy="575542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80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Xin tạ ơn Thiên Chúa xin tạ ơn muôn đời. Lời hằng sống khắc ghi truyền đạt khắp muôn dân.</a:t>
            </a:r>
            <a:endParaRPr kumimoji="0" lang="vi-VN" sz="7200" b="1" i="0" u="none" strike="noStrike" kern="1200" cap="none" spc="0" normalizeH="0" baseline="0" noProof="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1021339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18809" y="254080"/>
            <a:ext cx="11526982"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8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8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Ra về chúng con đi vào thế giới. Ra về loan Tin Mừng ơn cứu rỗi. Sống chứng nhân của Ngài sống đức tin rạng ngời. Ra về chúng con ra về an bình.</a:t>
            </a:r>
            <a:endParaRPr kumimoji="0" lang="vi-VN" sz="6000" b="1" i="0" u="none" strike="noStrike" kern="1200" cap="none" spc="0" normalizeH="0" baseline="0" noProof="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5559450"/>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 y="-1"/>
            <a:ext cx="12192717" cy="6857597"/>
          </a:xfrm>
          <a:prstGeom prst="rect">
            <a:avLst/>
          </a:prstGeom>
        </p:spPr>
      </p:pic>
    </p:spTree>
    <p:extLst>
      <p:ext uri="{BB962C8B-B14F-4D97-AF65-F5344CB8AC3E}">
        <p14:creationId xmlns:p14="http://schemas.microsoft.com/office/powerpoint/2010/main" val="232403665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27</TotalTime>
  <Words>1336</Words>
  <Application>Microsoft Office PowerPoint</Application>
  <PresentationFormat>Widescreen</PresentationFormat>
  <Paragraphs>42</Paragraphs>
  <Slides>46</Slides>
  <Notes>0</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46</vt:i4>
      </vt:variant>
    </vt:vector>
  </HeadingPairs>
  <TitlesOfParts>
    <vt:vector size="60" baseType="lpstr">
      <vt:lpstr>Arial</vt:lpstr>
      <vt:lpstr>Calibri</vt:lpstr>
      <vt:lpstr>Calibri Light</vt:lpstr>
      <vt:lpstr>Century Gothic</vt:lpstr>
      <vt:lpstr>Garamond</vt:lpstr>
      <vt:lpstr>Roboto</vt:lpstr>
      <vt:lpstr>Times New Roman</vt:lpstr>
      <vt:lpstr>Verdana</vt:lpstr>
      <vt:lpstr>Office Theme</vt:lpstr>
      <vt:lpstr>Savon</vt:lpstr>
      <vt:lpstr>1_Savon</vt:lpstr>
      <vt:lpstr>2_Savon</vt:lpstr>
      <vt:lpstr>3_Savon</vt:lpstr>
      <vt:lpstr>4_Savon</vt:lpstr>
      <vt:lpstr>PowerPoint Presentation</vt:lpstr>
      <vt:lpstr>Chúa chịu phép rửa</vt:lpstr>
      <vt:lpstr>PowerPoint Presentation</vt:lpstr>
      <vt:lpstr>PowerPoint Presentation</vt:lpstr>
      <vt:lpstr>PowerPoint Presentation</vt:lpstr>
      <vt:lpstr>PowerPoint Presentation</vt:lpstr>
      <vt:lpstr>PowerPoint Presentation</vt:lpstr>
      <vt:lpstr>PowerPoint Presentation</vt:lpstr>
      <vt:lpstr>ĐÁP CA </vt:lpstr>
      <vt:lpstr>PowerPoint Presentation</vt:lpstr>
      <vt:lpstr>PowerPoint Presentation</vt:lpstr>
      <vt:lpstr>ALLELUIA</vt:lpstr>
      <vt:lpstr>PowerPoint Presentation</vt:lpstr>
      <vt:lpstr>PowerPoint Presentation</vt:lpstr>
      <vt:lpstr>Con kính dâng lên ngài</vt:lpstr>
      <vt:lpstr>PowerPoint Presentation</vt:lpstr>
      <vt:lpstr>PowerPoint Presentation</vt:lpstr>
      <vt:lpstr>PowerPoint Presentation</vt:lpstr>
      <vt:lpstr>PowerPoint Presentation</vt:lpstr>
      <vt:lpstr>PowerPoint Presentation</vt:lpstr>
      <vt:lpstr>PowerPoint Presentation</vt:lpstr>
      <vt:lpstr>Ngỡ ngàng nhận ra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Chúa chịu phép rửa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RA VỀ AN BÌNH</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Phong Thu</cp:lastModifiedBy>
  <cp:revision>3</cp:revision>
  <dcterms:created xsi:type="dcterms:W3CDTF">2026-01-05T02:53:41Z</dcterms:created>
  <dcterms:modified xsi:type="dcterms:W3CDTF">2026-01-05T08:50:02Z</dcterms:modified>
</cp:coreProperties>
</file>