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57" r:id="rId8"/>
    <p:sldId id="258" r:id="rId9"/>
    <p:sldId id="259" r:id="rId10"/>
    <p:sldId id="260" r:id="rId11"/>
    <p:sldId id="261" r:id="rId12"/>
    <p:sldId id="262" r:id="rId13"/>
    <p:sldId id="307" r:id="rId14"/>
    <p:sldId id="263" r:id="rId15"/>
    <p:sldId id="265" r:id="rId16"/>
    <p:sldId id="264" r:id="rId17"/>
    <p:sldId id="266" r:id="rId18"/>
    <p:sldId id="311" r:id="rId19"/>
    <p:sldId id="267" r:id="rId20"/>
    <p:sldId id="268" r:id="rId21"/>
    <p:sldId id="269" r:id="rId22"/>
    <p:sldId id="270" r:id="rId23"/>
    <p:sldId id="271" r:id="rId24"/>
    <p:sldId id="272" r:id="rId25"/>
    <p:sldId id="273" r:id="rId26"/>
    <p:sldId id="308"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309" r:id="rId46"/>
    <p:sldId id="292" r:id="rId47"/>
    <p:sldId id="293" r:id="rId48"/>
    <p:sldId id="294" r:id="rId49"/>
    <p:sldId id="295" r:id="rId50"/>
    <p:sldId id="296" r:id="rId51"/>
    <p:sldId id="297" r:id="rId52"/>
    <p:sldId id="298" r:id="rId53"/>
    <p:sldId id="310" r:id="rId54"/>
    <p:sldId id="299" r:id="rId55"/>
    <p:sldId id="300" r:id="rId56"/>
    <p:sldId id="301" r:id="rId57"/>
    <p:sldId id="302" r:id="rId58"/>
    <p:sldId id="303" r:id="rId59"/>
    <p:sldId id="304" r:id="rId60"/>
    <p:sldId id="305" r:id="rId61"/>
    <p:sldId id="306" r:id="rId62"/>
  </p:sldIdLst>
  <p:sldSz cx="12192000" cy="6858000"/>
  <p:notesSz cx="6858000" cy="9144000"/>
  <p:custDataLst>
    <p:tags r:id="rId6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378" y="9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ags" Target="tags/tag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53DB63-9E55-4F50-AC37-253D22D7CF47}" type="datetimeFigureOut">
              <a:rPr lang="en-US" smtClean="0"/>
              <a:t>1/10/2026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8010D4-FE23-4C56-A31C-7F273250E4E3}" type="slidenum">
              <a:rPr lang="en-US" smtClean="0"/>
              <a:t>‹#›</a:t>
            </a:fld>
            <a:endParaRPr lang="en-US"/>
          </a:p>
        </p:txBody>
      </p:sp>
    </p:spTree>
    <p:extLst>
      <p:ext uri="{BB962C8B-B14F-4D97-AF65-F5344CB8AC3E}">
        <p14:creationId xmlns:p14="http://schemas.microsoft.com/office/powerpoint/2010/main" val="304009838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96209350"/>
      </p:ext>
    </p:extLst>
  </p:cSld>
  <p:clrMapOvr>
    <a:overrideClrMapping bg1="lt1" tx1="dk1" bg2="lt2" tx2="dk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9555276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27481898"/>
      </p:ext>
    </p:extLst>
  </p:cSld>
  <p:clrMapOvr>
    <a:overrideClrMapping bg1="lt1" tx1="dk1" bg2="lt2" tx2="dk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7994137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49345708"/>
      </p:ext>
    </p:extLst>
  </p:cSld>
  <p:clrMapOvr>
    <a:overrideClrMapping bg1="lt1" tx1="dk1" bg2="lt2" tx2="dk2" accent1="accent1" accent2="accent2" accent3="accent3" accent4="accent4" accent5="accent5" accent6="accent6" hlink="hlink" folHlink="folHlink"/>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0239633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83202095"/>
      </p:ext>
    </p:extLst>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5348629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66437260"/>
      </p:ext>
    </p:extLst>
  </p:cSld>
  <p:clrMapOvr>
    <a:overrideClrMapping bg1="lt1" tx1="dk1" bg2="lt2" tx2="dk2" accent1="accent1" accent2="accent2" accent3="accent3" accent4="accent4" accent5="accent5" accent6="accent6" hlink="hlink" folHlink="folHlink"/>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90831835"/>
      </p:ext>
    </p:extLst>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53DB63-9E55-4F50-AC37-253D22D7CF47}" type="datetimeFigureOut">
              <a:rPr lang="en-US" smtClean="0"/>
              <a:t>1/10/2026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8010D4-FE23-4C56-A31C-7F273250E4E3}" type="slidenum">
              <a:rPr lang="en-US" smtClean="0"/>
              <a:t>‹#›</a:t>
            </a:fld>
            <a:endParaRPr lang="en-US"/>
          </a:p>
        </p:txBody>
      </p:sp>
    </p:spTree>
    <p:extLst>
      <p:ext uri="{BB962C8B-B14F-4D97-AF65-F5344CB8AC3E}">
        <p14:creationId xmlns:p14="http://schemas.microsoft.com/office/powerpoint/2010/main" val="2662462093"/>
      </p:ext>
    </p:extLst>
  </p:cSld>
  <p:clrMap bg1="lt1" tx1="dk1" bg2="lt2" tx2="dk2" accent1="accent1" accent2="accent2" accent3="accent3" accent4="accent4" accent5="accent5" accent6="accent6" hlink="hlink" folHlink="folHlink"/>
  <p:sldLayoutIdLst>
    <p:sldLayoutId id="2147483649" r:id="rId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40599426"/>
      </p:ext>
    </p:extLst>
  </p:cSld>
  <p:clrMap bg1="lt1" tx1="dk1" bg2="lt2" tx2="dk2" accent1="accent1" accent2="accent2" accent3="accent3" accent4="accent4" accent5="accent5" accent6="accent6" hlink="hlink" folHlink="folHlink"/>
  <p:sldLayoutIdLst>
    <p:sldLayoutId id="2147483661" r:id="rId1"/>
    <p:sldLayoutId id="2147483666"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55653726"/>
      </p:ext>
    </p:extLst>
  </p:cSld>
  <p:clrMap bg1="lt1" tx1="dk1" bg2="lt2" tx2="dk2" accent1="accent1" accent2="accent2" accent3="accent3" accent4="accent4" accent5="accent5" accent6="accent6" hlink="hlink" folHlink="folHlink"/>
  <p:sldLayoutIdLst>
    <p:sldLayoutId id="2147483673" r:id="rId1"/>
    <p:sldLayoutId id="2147483678"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19756193"/>
      </p:ext>
    </p:extLst>
  </p:cSld>
  <p:clrMap bg1="lt1" tx1="dk1" bg2="lt2" tx2="dk2" accent1="accent1" accent2="accent2" accent3="accent3" accent4="accent4" accent5="accent5" accent6="accent6" hlink="hlink" folHlink="folHlink"/>
  <p:sldLayoutIdLst>
    <p:sldLayoutId id="2147483685" r:id="rId1"/>
    <p:sldLayoutId id="2147483690"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57288926"/>
      </p:ext>
    </p:extLst>
  </p:cSld>
  <p:clrMap bg1="lt1" tx1="dk1" bg2="lt2" tx2="dk2" accent1="accent1" accent2="accent2" accent3="accent3" accent4="accent4" accent5="accent5" accent6="accent6" hlink="hlink" folHlink="folHlink"/>
  <p:sldLayoutIdLst>
    <p:sldLayoutId id="2147483697" r:id="rId1"/>
    <p:sldLayoutId id="2147483702"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84537712"/>
      </p:ext>
    </p:extLst>
  </p:cSld>
  <p:clrMap bg1="lt1" tx1="dk1" bg2="lt2" tx2="dk2" accent1="accent1" accent2="accent2" accent3="accent3" accent4="accent4" accent5="accent5" accent6="accent6" hlink="hlink" folHlink="folHlink"/>
  <p:sldLayoutIdLst>
    <p:sldLayoutId id="2147483709" r:id="rId1"/>
    <p:sldLayoutId id="2147483714"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extLst>
      <p:ext uri="{BB962C8B-B14F-4D97-AF65-F5344CB8AC3E}">
        <p14:creationId xmlns:p14="http://schemas.microsoft.com/office/powerpoint/2010/main" val="367026575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5400" b="1">
                <a:solidFill>
                  <a:srgbClr val="FF0000"/>
                </a:solidFill>
                <a:latin typeface="Arial" panose="020B0604020202020204" pitchFamily="34" charset="0"/>
                <a:cs typeface="Arial" panose="020B0604020202020204" pitchFamily="34" charset="0"/>
              </a:rPr>
              <a:t>Bước vào cung thánh</a:t>
            </a:r>
            <a:endParaRPr lang="en-US" sz="4800" b="1">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133508986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539978"/>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9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9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Bước vào cung thánh với lời ca ngợi. Dâng lời ca ngợi làm sinh lễ. Con sẽ nâng chén cứu độ và con kêu cầu Danh Chúa con sẽ dâng lời kinh cảm tạ lòng Chúa xót thương. </a:t>
            </a:r>
            <a:endParaRPr kumimoji="0" lang="vi-VN" sz="59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27586219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Hãy dâng khúc ca vui lên trước Nhan Vua Trời. Vì tình Người luôn tín trung ngàn năm vững tựa sông núi. Xin dâng lời ca mừng với muôn nhạc khúc tưng bừng.</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3850621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539978"/>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9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9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Bước vào cung thánh với lời ca ngợi. Dâng lời ca ngợi làm sinh lễ. Con sẽ nâng chén cứu độ và con kêu cầu Danh Chúa con sẽ dâng lời kinh cảm tạ lòng Chúa xót thương. </a:t>
            </a:r>
            <a:endParaRPr kumimoji="0" lang="vi-VN" sz="59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49549366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Hãy ca khúc hân hoan hỡi các dân trên trần. Vì người tạo tác chúng sinh hồng ân tuôn tràn lai láng. Xin dâng niềm Tin, Cậy, Mến yêu Người đến muôn đời.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893385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539978"/>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9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9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Bước vào cung thánh với lời ca ngợi. Dâng lời ca ngợi làm sinh lễ. Con sẽ nâng chén cứu độ và con kêu cầu Danh Chúa con sẽ dâng lời kinh cảm tạ lòng Chúa xót thương. </a:t>
            </a:r>
            <a:endParaRPr kumimoji="0" lang="vi-VN" sz="59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04313473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extLst>
      <p:ext uri="{BB962C8B-B14F-4D97-AF65-F5344CB8AC3E}">
        <p14:creationId xmlns:p14="http://schemas.microsoft.com/office/powerpoint/2010/main" val="316621149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5400" b="1" smtClean="0">
                <a:solidFill>
                  <a:srgbClr val="FF0000"/>
                </a:solidFill>
                <a:latin typeface="Arial" panose="020B0604020202020204" pitchFamily="34" charset="0"/>
                <a:cs typeface="Arial" panose="020B0604020202020204" pitchFamily="34" charset="0"/>
              </a:rPr>
              <a:t>Đáp ca</a:t>
            </a:r>
            <a:br>
              <a:rPr lang="vi-VN" sz="5400" b="1" smtClean="0">
                <a:solidFill>
                  <a:srgbClr val="FF0000"/>
                </a:solidFill>
                <a:latin typeface="Arial" panose="020B0604020202020204" pitchFamily="34" charset="0"/>
                <a:cs typeface="Arial" panose="020B0604020202020204" pitchFamily="34" charset="0"/>
              </a:rPr>
            </a:br>
            <a:r>
              <a:rPr lang="vi-VN" sz="2800" b="1" i="1" smtClean="0">
                <a:solidFill>
                  <a:srgbClr val="00B0F0"/>
                </a:solidFill>
                <a:latin typeface="Arial" panose="020B0604020202020204" pitchFamily="34" charset="0"/>
                <a:cs typeface="Arial" panose="020B0604020202020204" pitchFamily="34" charset="0"/>
              </a:rPr>
              <a:t>lm huy hoàng</a:t>
            </a:r>
            <a:endParaRPr lang="en-US" sz="2800" b="1" i="1">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425282307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70" y="-251717"/>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1" y="2014194"/>
            <a:ext cx="11326530" cy="2308324"/>
          </a:xfrm>
          <a:prstGeom prst="rect">
            <a:avLst/>
          </a:prstGeom>
        </p:spPr>
        <p:txBody>
          <a:bodyPr wrap="square">
            <a:spAutoFit/>
          </a:bodyPr>
          <a:lstStyle/>
          <a:p>
            <a:pPr lvl="0" algn="just"/>
            <a:r>
              <a:rPr lang="en-US" sz="6000" b="1" smtClean="0">
                <a:solidFill>
                  <a:srgbClr val="333333"/>
                </a:solidFill>
                <a:effectLst/>
                <a:latin typeface="Arial" panose="020B0604020202020204" pitchFamily="34" charset="0"/>
                <a:ea typeface="Calibri" panose="020F0502020204030204" pitchFamily="34" charset="0"/>
              </a:rPr>
              <a:t> </a:t>
            </a:r>
            <a:r>
              <a:rPr lang="en-US" sz="7200" b="1" err="1" smtClean="0">
                <a:solidFill>
                  <a:srgbClr val="333333"/>
                </a:solidFill>
                <a:effectLst/>
                <a:latin typeface="Arial" panose="020B0604020202020204" pitchFamily="34" charset="0"/>
                <a:ea typeface="Calibri" panose="020F0502020204030204" pitchFamily="34" charset="0"/>
              </a:rPr>
              <a:t>Lạy Chúa! Này con đến để thực thi ý Ngài.</a:t>
            </a:r>
            <a:r>
              <a:rPr kumimoji="0" lang="vi-VN" sz="7200" b="1" i="0" u="none" strike="noStrike" kern="1200" cap="none" spc="0" normalizeH="0" baseline="0" noProof="0" smtClean="0">
                <a:ln>
                  <a:noFill/>
                </a:ln>
                <a:solidFill>
                  <a:prstClr val="black"/>
                </a:solidFill>
                <a:effectLst/>
                <a:uLnTx/>
                <a:uFillTx/>
                <a:latin typeface="Arial" panose="020B0604020202020204" pitchFamily="34" charset="0"/>
                <a:cs typeface="Arial" panose="020B0604020202020204" pitchFamily="34" charset="0"/>
              </a:rPr>
              <a:t> </a:t>
            </a:r>
            <a:endParaRPr kumimoji="0" lang="vi-VN" sz="7200" b="1" i="0" u="none" strike="noStrike" kern="1200" cap="none" spc="0" normalizeH="0" baseline="0" noProof="0">
              <a:ln>
                <a:noFill/>
              </a:ln>
              <a:solidFill>
                <a:prstClr val="black"/>
              </a:solidFill>
              <a:effectLst/>
              <a:uLnTx/>
              <a:uFillTx/>
              <a:latin typeface="Verdana" panose="020B0604030504040204" pitchFamily="34" charset="0"/>
            </a:endParaRPr>
          </a:p>
        </p:txBody>
      </p:sp>
    </p:spTree>
    <p:extLst>
      <p:ext uri="{BB962C8B-B14F-4D97-AF65-F5344CB8AC3E}">
        <p14:creationId xmlns:p14="http://schemas.microsoft.com/office/powerpoint/2010/main" val="157561259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5400" b="1" smtClean="0">
                <a:solidFill>
                  <a:srgbClr val="FF0000"/>
                </a:solidFill>
                <a:latin typeface="Arial" panose="020B0604020202020204" pitchFamily="34" charset="0"/>
                <a:cs typeface="Arial" panose="020B0604020202020204" pitchFamily="34" charset="0"/>
              </a:rPr>
              <a:t>ALLELUIA</a:t>
            </a:r>
            <a:br>
              <a:rPr lang="vi-VN" sz="5400" b="1" smtClean="0">
                <a:solidFill>
                  <a:srgbClr val="FF0000"/>
                </a:solidFill>
                <a:latin typeface="Arial" panose="020B0604020202020204" pitchFamily="34" charset="0"/>
                <a:cs typeface="Arial" panose="020B0604020202020204" pitchFamily="34" charset="0"/>
              </a:rPr>
            </a:br>
            <a:r>
              <a:rPr lang="vi-VN" sz="2400" b="1" smtClean="0">
                <a:solidFill>
                  <a:srgbClr val="FF0000"/>
                </a:solidFill>
                <a:latin typeface="Arial" panose="020B0604020202020204" pitchFamily="34" charset="0"/>
                <a:cs typeface="Arial" panose="020B0604020202020204" pitchFamily="34" charset="0"/>
              </a:rPr>
              <a:t>lM: huy hoàng</a:t>
            </a:r>
            <a:endParaRPr lang="en-US" sz="2400" b="1">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403152076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1674687"/>
            <a:ext cx="11333118" cy="3785652"/>
          </a:xfrm>
          <a:prstGeom prst="rect">
            <a:avLst/>
          </a:prstGeom>
        </p:spPr>
        <p:txBody>
          <a:bodyPr wrap="square">
            <a:spAutoFit/>
          </a:bodyPr>
          <a:lstStyle/>
          <a:p>
            <a:pPr lvl="0" algn="just"/>
            <a:r>
              <a:rPr lang="en-US" sz="6000" b="1" dirty="0" err="1" smtClean="0">
                <a:solidFill>
                  <a:srgbClr val="333333"/>
                </a:solidFill>
                <a:effectLst/>
                <a:latin typeface="Arial" panose="020B0604020202020204" pitchFamily="34" charset="0"/>
                <a:ea typeface="Calibri" panose="020F0502020204030204" pitchFamily="34" charset="0"/>
              </a:rPr>
              <a:t>Lạy</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Chúa</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xin</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hãy</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nói</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vì</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tôi</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tớ</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Ngài</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đang</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lắng</a:t>
            </a:r>
            <a:r>
              <a:rPr lang="en-US" sz="6000" b="1" dirty="0" smtClean="0">
                <a:solidFill>
                  <a:srgbClr val="333333"/>
                </a:solidFill>
                <a:effectLst/>
                <a:latin typeface="Arial" panose="020B0604020202020204" pitchFamily="34" charset="0"/>
                <a:ea typeface="Calibri" panose="020F0502020204030204" pitchFamily="34" charset="0"/>
              </a:rPr>
              <a:t> tai </a:t>
            </a:r>
            <a:r>
              <a:rPr lang="en-US" sz="6000" b="1" dirty="0" err="1" smtClean="0">
                <a:solidFill>
                  <a:srgbClr val="333333"/>
                </a:solidFill>
                <a:effectLst/>
                <a:latin typeface="Arial" panose="020B0604020202020204" pitchFamily="34" charset="0"/>
                <a:ea typeface="Calibri" panose="020F0502020204030204" pitchFamily="34" charset="0"/>
              </a:rPr>
              <a:t>nghe</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Chúa</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có</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Lời</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Lời</a:t>
            </a:r>
            <a:r>
              <a:rPr lang="en-US" sz="6000" b="1" dirty="0" smtClean="0">
                <a:solidFill>
                  <a:srgbClr val="333333"/>
                </a:solidFill>
                <a:effectLst/>
                <a:latin typeface="Arial" panose="020B0604020202020204" pitchFamily="34" charset="0"/>
                <a:ea typeface="Calibri" panose="020F0502020204030204" pitchFamily="34" charset="0"/>
              </a:rPr>
              <a:t> ban </a:t>
            </a:r>
            <a:r>
              <a:rPr lang="en-US" sz="6000" b="1" dirty="0" err="1" smtClean="0">
                <a:solidFill>
                  <a:srgbClr val="333333"/>
                </a:solidFill>
                <a:effectLst/>
                <a:latin typeface="Arial" panose="020B0604020202020204" pitchFamily="34" charset="0"/>
                <a:ea typeface="Calibri" panose="020F0502020204030204" pitchFamily="34" charset="0"/>
              </a:rPr>
              <a:t>sự</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sống</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đời</a:t>
            </a:r>
            <a:r>
              <a:rPr lang="en-US" sz="6000" b="1" dirty="0" smtClean="0">
                <a:solidFill>
                  <a:srgbClr val="333333"/>
                </a:solidFill>
                <a:effectLst/>
                <a:latin typeface="Arial" panose="020B0604020202020204" pitchFamily="34" charset="0"/>
                <a:ea typeface="Calibri" panose="020F0502020204030204" pitchFamily="34" charset="0"/>
              </a:rPr>
              <a:t> </a:t>
            </a:r>
            <a:r>
              <a:rPr lang="en-US" sz="6000" b="1" dirty="0" err="1" smtClean="0">
                <a:solidFill>
                  <a:srgbClr val="333333"/>
                </a:solidFill>
                <a:effectLst/>
                <a:latin typeface="Arial" panose="020B0604020202020204" pitchFamily="34" charset="0"/>
                <a:ea typeface="Calibri" panose="020F0502020204030204" pitchFamily="34" charset="0"/>
              </a:rPr>
              <a:t>đời</a:t>
            </a:r>
            <a:r>
              <a:rPr lang="en-US" sz="6000" b="1" dirty="0" smtClean="0">
                <a:solidFill>
                  <a:srgbClr val="333333"/>
                </a:solidFill>
                <a:effectLst/>
                <a:latin typeface="Arial" panose="020B0604020202020204" pitchFamily="34" charset="0"/>
                <a:ea typeface="Calibri" panose="020F0502020204030204" pitchFamily="34" charset="0"/>
              </a:rPr>
              <a:t>. </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ndParaRPr>
          </a:p>
        </p:txBody>
      </p:sp>
    </p:spTree>
    <p:extLst>
      <p:ext uri="{BB962C8B-B14F-4D97-AF65-F5344CB8AC3E}">
        <p14:creationId xmlns:p14="http://schemas.microsoft.com/office/powerpoint/2010/main" val="139817710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5400" b="1">
                <a:solidFill>
                  <a:srgbClr val="FF0000"/>
                </a:solidFill>
                <a:latin typeface="Arial" panose="020B0604020202020204" pitchFamily="34" charset="0"/>
                <a:cs typeface="Arial" panose="020B0604020202020204" pitchFamily="34" charset="0"/>
              </a:rPr>
              <a:t>Bước vào cung thánh</a:t>
            </a:r>
            <a:endParaRPr lang="en-US" sz="4800" b="1">
              <a:solidFill>
                <a:srgbClr val="FF0000"/>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extLst>
      <p:ext uri="{BB962C8B-B14F-4D97-AF65-F5344CB8AC3E}">
        <p14:creationId xmlns:p14="http://schemas.microsoft.com/office/powerpoint/2010/main" val="392886211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Dâng về Ngài</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039827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27864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7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7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Đời cần lao sớm tối âu lo, cầu mong sao gió thuận mưa hòa, để từng cây lúa lớn lên mau, trổ muôn bông ngạt ngào hương mới. </a:t>
            </a:r>
            <a:endParaRPr kumimoji="0" lang="vi-VN" sz="67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58214932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09370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Chúa khó nhọc đời con, bao mưa nắng đẫm giọt mồ hôi, và đôi môi héo hon dâng lời tha thiết nguyện cầu.</a:t>
            </a:r>
            <a:endParaRPr kumimoji="0" lang="vi-VN" sz="6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26965173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về Ngài niềm tin thắm thiết một lòng, dù đời bao nhiêu trái ngang. Dâng về Ngài tình yêu đắm đuối mặn nồng, mặc bao mưa giông bão bùng.</a:t>
            </a:r>
            <a:endParaRPr kumimoji="0" lang="vi-VN" sz="6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02836067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Giọt rượu nho tinh khiết muôn hoa, nồng hương thơm khắp miền xa gần, lòng thành con dâng trước thiên nhan, nguyện xin thương đoái nhận của lễ. </a:t>
            </a:r>
            <a:endParaRPr kumimoji="0" lang="vi-VN" sz="6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90940644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09370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Như men muối thắm vào đời chung, như ánh nến sáng niềm tin yêu, này lòng con Chúa ơi, xin hòa tan với bánh rượu.</a:t>
            </a:r>
            <a:endParaRPr kumimoji="0" lang="vi-VN" sz="6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2226794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về Ngài niềm tin thắm thiết một lòng, dù đời bao nhiêu trái ngang. Dâng về Ngài tình yêu đắm đuối mặn nồng, mặc bao mưa giông bão bùng.</a:t>
            </a:r>
            <a:endParaRPr kumimoji="0" lang="vi-VN" sz="6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1186298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extLst>
      <p:ext uri="{BB962C8B-B14F-4D97-AF65-F5344CB8AC3E}">
        <p14:creationId xmlns:p14="http://schemas.microsoft.com/office/powerpoint/2010/main" val="300720523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Chúa là tình yêu</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024984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C5734-6AD4-0789-9BDA-CFACD2F3F5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531F6-AE59-E2D9-4955-7D3AF2B3220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2561936-9CCF-5C13-5388-BA022F6E31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B3DD453-EFE9-2D8E-C465-E9F148CB0C21}"/>
              </a:ext>
            </a:extLst>
          </p:cNvPr>
          <p:cNvSpPr/>
          <p:nvPr/>
        </p:nvSpPr>
        <p:spPr>
          <a:xfrm>
            <a:off x="451340" y="302359"/>
            <a:ext cx="1128346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408598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B87C3-339E-E3EC-17FF-6339E0EC45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54302D-C5BD-A8D6-6A3B-B8E74A12D11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0BEB9F7-FF8B-32F7-2F27-34DAB5B50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61E31FF-BFD1-221D-1BC6-BBA6D60674EE}"/>
              </a:ext>
            </a:extLst>
          </p:cNvPr>
          <p:cNvSpPr/>
          <p:nvPr/>
        </p:nvSpPr>
        <p:spPr>
          <a:xfrm>
            <a:off x="451340" y="302359"/>
            <a:ext cx="11283460"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Trên đường đời lâu dài cho mưa nắng sờn vai. Ôi Chúa là tình yêu thì con vui bước bên Người.</a:t>
            </a:r>
          </a:p>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67625769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D49DD-21C1-18A1-79A5-5C344AA851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676EFE-8EA8-9930-E37D-C6A38D8DABD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B9F03EC-3267-1B02-D06F-5E19D2B7BE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A73ED80-165A-911C-B427-CA670AD3B4B4}"/>
              </a:ext>
            </a:extLst>
          </p:cNvPr>
          <p:cNvSpPr/>
          <p:nvPr/>
        </p:nvSpPr>
        <p:spPr>
          <a:xfrm>
            <a:off x="451340" y="302359"/>
            <a:ext cx="1128346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46270159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3E359-11F1-F18E-2D9B-77448F455E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D455A1-F966-978B-BC5D-4D12647BD0E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C06165D-26C4-8EE5-B4EB-D9652EE33B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078AB76-077B-51BB-D881-0A5243D09F45}"/>
              </a:ext>
            </a:extLst>
          </p:cNvPr>
          <p:cNvSpPr/>
          <p:nvPr/>
        </p:nvSpPr>
        <p:spPr>
          <a:xfrm>
            <a:off x="451340" y="302359"/>
            <a:ext cx="11283460"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Như đồng tử mắt Người thương bên đỡ đời con. Ôi Chúa là tình yêu ngày đêm ủ ấp dắt dìu.</a:t>
            </a:r>
          </a:p>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357904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0B060-DCF4-1DD9-02C7-A3E9499649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935290-5C6E-F484-9097-38043B01AC8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CA3B871-5E18-141A-E5ED-F327BC820F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75DB578-E1A8-C029-A216-AFAF8D95AF63}"/>
              </a:ext>
            </a:extLst>
          </p:cNvPr>
          <p:cNvSpPr/>
          <p:nvPr/>
        </p:nvSpPr>
        <p:spPr>
          <a:xfrm>
            <a:off x="451340" y="302359"/>
            <a:ext cx="1128346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3731591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C0DAA-2178-E694-E275-015390C9C9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97DC5E-37CE-0064-87A6-711D07DAFE7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0151F50-CB05-478E-D166-8E1597C43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FFE791E-A3E0-26DB-AD24-58BB00D79DBD}"/>
              </a:ext>
            </a:extLst>
          </p:cNvPr>
          <p:cNvSpPr/>
          <p:nvPr/>
        </p:nvSpPr>
        <p:spPr>
          <a:xfrm>
            <a:off x="451340" y="302359"/>
            <a:ext cx="11283460"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Như phượng hoàng bay lượn giương đôi cánh ủ con. Ôi Chúa là tình yêu chở che con những đêm ngày.</a:t>
            </a:r>
          </a:p>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3734139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1F95F-F5DC-194D-34B4-F90D4D87E8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52B2D4-A643-3C5C-F3BE-499FD6540D6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1D681D7-8A2C-97F3-2048-3A445A19E0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F00A70C-D218-FB94-AD6E-85CC2B56EF4B}"/>
              </a:ext>
            </a:extLst>
          </p:cNvPr>
          <p:cNvSpPr/>
          <p:nvPr/>
        </p:nvSpPr>
        <p:spPr>
          <a:xfrm>
            <a:off x="451340" y="302359"/>
            <a:ext cx="1128346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15333443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67E62-94B5-46E2-923A-B7E11C106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275558-F56D-4CE8-C74B-0CF03FF800C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60F0928-03CC-63C0-4315-8A3275569B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3B926EF-DA70-32D4-B67C-8D2E81A390B3}"/>
              </a:ext>
            </a:extLst>
          </p:cNvPr>
          <p:cNvSpPr/>
          <p:nvPr/>
        </p:nvSpPr>
        <p:spPr>
          <a:xfrm>
            <a:off x="451340" y="302359"/>
            <a:ext cx="11283460"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4</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Như mùa xuân trong lòng luôn có Chúa cùng con. Như ánh lửa đêm đông, đời con vui sống trong Người.</a:t>
            </a:r>
          </a:p>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5400848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607AE-1C75-854D-6252-9D4EB2642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336D58-4A15-F5F7-1CFD-7E78FC8CEF6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1E6A8D3-8291-55FA-EBB9-E20293BAB6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52540EB-720B-89B6-881F-BB1C56F6B86E}"/>
              </a:ext>
            </a:extLst>
          </p:cNvPr>
          <p:cNvSpPr/>
          <p:nvPr/>
        </p:nvSpPr>
        <p:spPr>
          <a:xfrm>
            <a:off x="451340" y="302359"/>
            <a:ext cx="1128346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63485959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9B6B2-4D26-7C79-F39B-D11B7DBCFD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F2648-D71F-FCAD-1A91-142B03E3928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8F961A7-B062-82DA-D10C-94108A535D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412F8A1-0CF6-621F-453D-34BD30014D59}"/>
              </a:ext>
            </a:extLst>
          </p:cNvPr>
          <p:cNvSpPr/>
          <p:nvPr/>
        </p:nvSpPr>
        <p:spPr>
          <a:xfrm>
            <a:off x="451340" y="302359"/>
            <a:ext cx="11283460"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5</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Dù bọn quân ác thù luôn giăng bẫy hại con. Nhưng Chúa là tình yêu thì con kinh hãi nỗi gì.</a:t>
            </a:r>
          </a:p>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5851615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4366C-6D5B-8C87-1AC6-7D040EEEDC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7FDACC-54B7-63B8-EACF-748C67C86F6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7E4FB85-6C5F-F65D-E221-D7EA1F00CA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68946E5-D831-D145-6C02-A393658DEF9E}"/>
              </a:ext>
            </a:extLst>
          </p:cNvPr>
          <p:cNvSpPr/>
          <p:nvPr/>
        </p:nvSpPr>
        <p:spPr>
          <a:xfrm>
            <a:off x="451340" y="302359"/>
            <a:ext cx="1128346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31242902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6FF64-8626-9DBF-B4A1-8A25568F3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931B0B-7526-EC57-3EBB-586E24F6941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59DDE04-43FF-3A68-7B01-099F622D84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0EA4189-586A-3E53-284B-7F15662136FC}"/>
              </a:ext>
            </a:extLst>
          </p:cNvPr>
          <p:cNvSpPr/>
          <p:nvPr/>
        </p:nvSpPr>
        <p:spPr>
          <a:xfrm>
            <a:off x="451340" y="302359"/>
            <a:ext cx="11283460"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6</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Này thành trì vững bền luôn có Chúa ở bên. Ôi Chúa là kiên vững thì con chiến đấu đến cùng.</a:t>
            </a:r>
          </a:p>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6744817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EF5AE-FF0F-EE86-75F2-0972C4EBB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4D4788-9C7C-2A55-83C6-8AF79D32C14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7E06344-DABF-5130-45C0-A4A75EC9DD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BD50B05-5815-172A-EEB7-A37D0C6BD35C}"/>
              </a:ext>
            </a:extLst>
          </p:cNvPr>
          <p:cNvSpPr/>
          <p:nvPr/>
        </p:nvSpPr>
        <p:spPr>
          <a:xfrm>
            <a:off x="451340" y="302359"/>
            <a:ext cx="1128346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5859456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908EA-8669-CE9D-9E5A-C2634B62D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3147F-1FAA-D117-422F-8717E0E690F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C10B730-FA52-DF5D-4682-33C52A9B9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3228A18-90A9-007A-5214-78A669839CFC}"/>
              </a:ext>
            </a:extLst>
          </p:cNvPr>
          <p:cNvSpPr/>
          <p:nvPr/>
        </p:nvSpPr>
        <p:spPr>
          <a:xfrm>
            <a:off x="451340" y="302359"/>
            <a:ext cx="11283460"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7</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dạy con chính luật thương yêu chết vì yêu. Như Chúa đã yêu thương. Này con yêu mến mọi người.</a:t>
            </a:r>
          </a:p>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426573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15847-200C-2E5D-E967-5BBD61A0C7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1E4795-8D1C-35E2-169A-04131A4E0FC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1D967DA-7873-4B6B-EEC0-5F8811BC55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990727F-7767-6AB9-9F52-B3EA8AE95B97}"/>
              </a:ext>
            </a:extLst>
          </p:cNvPr>
          <p:cNvSpPr/>
          <p:nvPr/>
        </p:nvSpPr>
        <p:spPr>
          <a:xfrm>
            <a:off x="451340" y="302359"/>
            <a:ext cx="1128346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8645960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B890D-1B29-0A98-686A-CD6B6EA4FA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4A3111-130C-B24C-5EF5-E518FEC7B50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B4C2306-A6D5-27BF-C450-6ABD24ECC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EB9C298-576A-1AFE-87B3-D76DCDB91909}"/>
              </a:ext>
            </a:extLst>
          </p:cNvPr>
          <p:cNvSpPr/>
          <p:nvPr/>
        </p:nvSpPr>
        <p:spPr>
          <a:xfrm>
            <a:off x="451340" y="302359"/>
            <a:ext cx="11283460" cy="378565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8</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Vì tình yêu ban nhiều cho ai đã vì yêu. Tô thắm đời mai sau giờ đây con chết cho đời.</a:t>
            </a:r>
          </a:p>
        </p:txBody>
      </p:sp>
    </p:spTree>
    <p:extLst>
      <p:ext uri="{BB962C8B-B14F-4D97-AF65-F5344CB8AC3E}">
        <p14:creationId xmlns:p14="http://schemas.microsoft.com/office/powerpoint/2010/main" val="2559036628"/>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D0321-7669-C083-964E-80FB3B6AB3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FBF2A7-9D18-58C2-0099-250553852CC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1B60E11-19E6-7179-E8B7-BA625EF7C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EEFA3BA-C68A-3A9C-C49E-09C273E6D596}"/>
              </a:ext>
            </a:extLst>
          </p:cNvPr>
          <p:cNvSpPr/>
          <p:nvPr/>
        </p:nvSpPr>
        <p:spPr>
          <a:xfrm>
            <a:off x="451340" y="302359"/>
            <a:ext cx="1128346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là tình yêu cao vời trên ngàn mây xanh ấm lòng cho người lữ hành Chúa là tình yêu.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338125970"/>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extLst>
      <p:ext uri="{BB962C8B-B14F-4D97-AF65-F5344CB8AC3E}">
        <p14:creationId xmlns:p14="http://schemas.microsoft.com/office/powerpoint/2010/main" val="1668853068"/>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Cho con thấy Chúa</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740455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8665"/>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Lạy Chúa Giêsu là Đấng xóa tội trần gian, Ngài đến cho ai chờ mong khát vọng vươn cao cuộc sống. Lạy Chúa Giêsu xin làm cho con mạnh mẽ để không có thất vọng nào có thể làm con chuyển lay.</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56675596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1A800-0232-238D-5AE8-4C3A07FB47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6046BA-50D5-59DE-5B60-6D6264A8E41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274FA6F-7FEF-53FB-6342-DAF3E344CE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B22BA9A3-537B-D6E3-A56C-CBE7CFC17A6D}"/>
              </a:ext>
            </a:extLst>
          </p:cNvPr>
          <p:cNvSpPr/>
          <p:nvPr/>
        </p:nvSpPr>
        <p:spPr>
          <a:xfrm>
            <a:off x="538367" y="308665"/>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cho con thấy Chúa thật lớn lao để với con mọi sự trở thành nhỏ bé. Xin cho con thấy Chúa thật bao la cả mặt đất cũng chưa vừa cho con. Cho con thấy Ngài thật thẳm sâu để con biết đón nhận mọi khổ đau.</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23273681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AD25C-E76D-991C-1AD7-E7F5A73B69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6AA42C-F37B-062C-90B4-F6CA6F1A485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E8440F4-2E99-02D2-F9C4-08EB1A451C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4FA82C6-E07D-9BCD-76D1-201C1DD39941}"/>
              </a:ext>
            </a:extLst>
          </p:cNvPr>
          <p:cNvSpPr/>
          <p:nvPr/>
        </p:nvSpPr>
        <p:spPr>
          <a:xfrm>
            <a:off x="538367" y="308665"/>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Lạy Chúa Giêsu là Đấng Thiên Sai trần ai. Ngài đến loan Tin Mừng vui cho đời đang trong đêm tối. Lạy Chúa Giêsu xin làm cho con lặng lẽ chỉ loan báo Chúa trọn đời đem lại niềm tin khắp nơi.</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723581710"/>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5983E-5E97-D805-FB66-9C75334A92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A15A75-2BBC-348D-A615-B7B57B6896C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7550574-9046-DBA5-6118-779852518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EA29DF5-9926-41B4-5181-7ED1BC10DA53}"/>
              </a:ext>
            </a:extLst>
          </p:cNvPr>
          <p:cNvSpPr/>
          <p:nvPr/>
        </p:nvSpPr>
        <p:spPr>
          <a:xfrm>
            <a:off x="538367" y="308665"/>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cho con thấy Chúa thật lớn lao để với con mọi sự trở thành nhỏ bé. Xin cho con thấy Chúa thật bao la cả mặt đất cũng chưa vừa cho con. Cho con thấy Ngài thật thẳm sâu để con biết đón nhận mọi khổ đau.</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1662636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61A8C-03F7-8F31-93DD-E737D58DEF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9BD9C5-C810-B090-4313-811A3CA045B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EE9D3FE-8C44-A3CA-2C7D-7351EE312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0C2F1B0-0B85-DC16-5FA6-3B17AEA7F483}"/>
              </a:ext>
            </a:extLst>
          </p:cNvPr>
          <p:cNvSpPr/>
          <p:nvPr/>
        </p:nvSpPr>
        <p:spPr>
          <a:xfrm>
            <a:off x="538367" y="308665"/>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Lạy Chúa Giêsu là Đấng cứu độ trần gian. Ngài xuống muôn ơn bình an cứu đời gian nan khốn khó. Lạy Chúa Giêsu cho lòng con đây đầy ắp để không ước muốn điều gì chỉ còn mình Chúa với con.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07073442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21BD0-BD3B-40E2-C2FA-6E97EF52A3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1274A1-8A77-6FE7-3A53-56302B2E705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19ED654-F35F-CA77-A506-CB7BE435E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0953CD7-32CC-9BDE-0A05-3086DBD2219B}"/>
              </a:ext>
            </a:extLst>
          </p:cNvPr>
          <p:cNvSpPr/>
          <p:nvPr/>
        </p:nvSpPr>
        <p:spPr>
          <a:xfrm>
            <a:off x="538367" y="308665"/>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cho con thấy Chúa thật lớn lao để với con mọi sự trở thành nhỏ bé. Xin cho con thấy Chúa thật bao la cả mặt đất cũng chưa vừa cho con. Cho con thấy Ngài thật thẳm sâu để con biết đón nhận mọi khổ đau.</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24804232"/>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extLst>
      <p:ext uri="{BB962C8B-B14F-4D97-AF65-F5344CB8AC3E}">
        <p14:creationId xmlns:p14="http://schemas.microsoft.com/office/powerpoint/2010/main" val="269343030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Cầu Mẹ thương</a:t>
            </a:r>
            <a:br>
              <a:rPr lang="en-US" sz="6000" b="1">
                <a:solidFill>
                  <a:srgbClr val="FF0000"/>
                </a:solidFill>
                <a:latin typeface="Arial" panose="020B0604020202020204" pitchFamily="34" charset="0"/>
                <a:cs typeface="Arial" panose="020B0604020202020204" pitchFamily="34" charset="0"/>
              </a:rPr>
            </a:br>
            <a:r>
              <a:rPr lang="en-US" sz="6000" b="1">
                <a:solidFill>
                  <a:srgbClr val="FF0000"/>
                </a:solidFill>
                <a:latin typeface="Arial" panose="020B0604020202020204" pitchFamily="34" charset="0"/>
                <a:cs typeface="Arial" panose="020B0604020202020204" pitchFamily="34" charset="0"/>
              </a:rPr>
              <a:t>xứ đạo con</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8346169"/>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816977"/>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Mẹ thương gìn giữ xứ đạo con, ban ơn an bình gia đình hạnh phúc. Xin Mẹ thương dìu dắt xứ đạo con, đoàn kết yêu thương nên chứng nhân Tin Mừng. </a:t>
            </a:r>
            <a:endParaRPr kumimoji="0" lang="vi-VN" sz="6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39504724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14EBC-85C5-9AD4-5D61-DA77CF7765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DAC39D-2DA7-34A1-C877-4AC9AB69F55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F16F98A-9A6A-B766-CFDF-AE7F681D66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E82DED3-839E-B13D-5D33-0E485310B631}"/>
              </a:ext>
            </a:extLst>
          </p:cNvPr>
          <p:cNvSpPr/>
          <p:nvPr/>
        </p:nvSpPr>
        <p:spPr>
          <a:xfrm>
            <a:off x="451340" y="302359"/>
            <a:ext cx="11087865" cy="6340197"/>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Với tình Mẹ thương con bước đi vào đời, đem tình yêu thương Thiên Chúa đến mọi nơi. Cho dù gian nan sầu thương đang ngập lối, có Mẹ chở che con vững tin trong đời. </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191524426"/>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D555-C53D-21CB-2156-B76F22167D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151A9B-21AD-F274-9069-7E191D66072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99A82C5-2E7C-11CD-D2B6-238C934AC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7A5C435-7A62-C487-CA5F-D5C607C7907C}"/>
              </a:ext>
            </a:extLst>
          </p:cNvPr>
          <p:cNvSpPr/>
          <p:nvPr/>
        </p:nvSpPr>
        <p:spPr>
          <a:xfrm>
            <a:off x="451340" y="302359"/>
            <a:ext cx="11087865" cy="5816977"/>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Mẹ thương gìn giữ xứ đạo con, ban ơn an bình gia đình hạnh phúc. Xin Mẹ thương dìu dắt xứ đạo con, đoàn kết yêu thương nên chứng nhân Tin Mừng. </a:t>
            </a:r>
            <a:endParaRPr kumimoji="0" lang="vi-VN" sz="6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14789048"/>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04AC7-3A39-6120-FE6E-3F7555ECA5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00DD8C-0D2B-D0C4-C00D-30ED9545EA2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2CE2721-1BF4-7EBC-0D0F-C4464E186E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29A88D6-2F83-D9E4-4F88-C42F57E1B89F}"/>
              </a:ext>
            </a:extLst>
          </p:cNvPr>
          <p:cNvSpPr/>
          <p:nvPr/>
        </p:nvSpPr>
        <p:spPr>
          <a:xfrm>
            <a:off x="451340" y="302359"/>
            <a:ext cx="1108786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Nắng chiều nhẹ buông đêm tối bao rợn rùng, cuộc đời con đây xin phó thác Mẹ yêu. Xin Mẹ dủ thương và giơ tay phù giúp, để cuộc đời con theo Chúa mãi đến cùng. </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9871176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E1A40-8EA9-0BAC-F754-E63630C04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42A0C-D72B-7CCD-59DE-5F977FB4BBF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9EADAFE-863A-A9BB-20F9-C32E26A6CE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3469E19-9763-2D1B-A770-20915DB78F27}"/>
              </a:ext>
            </a:extLst>
          </p:cNvPr>
          <p:cNvSpPr/>
          <p:nvPr/>
        </p:nvSpPr>
        <p:spPr>
          <a:xfrm>
            <a:off x="451340" y="302359"/>
            <a:ext cx="11087865" cy="5816977"/>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Mẹ thương gìn giữ xứ đạo con, ban ơn an bình gia đình hạnh phúc. Xin Mẹ thương dìu dắt xứ đạo con, đoàn kết yêu thương nên chứng nhân Tin Mừng. </a:t>
            </a:r>
            <a:endParaRPr kumimoji="0" lang="vi-VN" sz="6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39517601"/>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152EB-CA74-A6AD-AED9-82CA785550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795D80-241F-3DB3-140A-E725D6FA91D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F9C3492-4CB1-3E2A-797B-A62540E281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9098390-C259-DE35-362C-200169CA15FB}"/>
              </a:ext>
            </a:extLst>
          </p:cNvPr>
          <p:cNvSpPr/>
          <p:nvPr/>
        </p:nvSpPr>
        <p:spPr>
          <a:xfrm>
            <a:off x="451340" y="302359"/>
            <a:ext cx="1108786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Trước tòa Mẹ đây con thiết tha khấn cầu, cho Việt Nam con mau thoát cảnh lầm than. Cho người muôn nơi cùng tin yêu một Chúa, xây dựng trần gian theo ý Cha trên trời. </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02300660"/>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B3347-877A-CFC0-6C7B-BBE30F46BD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B090FA-CEF1-F1D8-76BA-1D1EAA0C019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2109D8D-8097-0281-A01A-9C26680ED5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CC224E9-E5DB-7EE8-F1BE-A5142235AD63}"/>
              </a:ext>
            </a:extLst>
          </p:cNvPr>
          <p:cNvSpPr/>
          <p:nvPr/>
        </p:nvSpPr>
        <p:spPr>
          <a:xfrm>
            <a:off x="451340" y="302359"/>
            <a:ext cx="11087865" cy="5816977"/>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Mẹ thương gìn giữ xứ đạo con, ban ơn an bình gia đình hạnh phúc. Xin Mẹ thương dìu dắt xứ đạo con, đoàn kết yêu thương nên chứng nhân Tin Mừng. </a:t>
            </a:r>
            <a:endParaRPr kumimoji="0" lang="vi-VN" sz="6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912204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18</TotalTime>
  <Words>1315</Words>
  <Application>Microsoft Office PowerPoint</Application>
  <PresentationFormat>Widescreen</PresentationFormat>
  <Paragraphs>68</Paragraphs>
  <Slides>56</Slides>
  <Notes>0</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56</vt:i4>
      </vt:variant>
    </vt:vector>
  </HeadingPairs>
  <TitlesOfParts>
    <vt:vector size="68" baseType="lpstr">
      <vt:lpstr>Arial</vt:lpstr>
      <vt:lpstr>Calibri</vt:lpstr>
      <vt:lpstr>Calibri Light</vt:lpstr>
      <vt:lpstr>Century Gothic</vt:lpstr>
      <vt:lpstr>Garamond</vt:lpstr>
      <vt:lpstr>Verdana</vt:lpstr>
      <vt:lpstr>Office Theme</vt:lpstr>
      <vt:lpstr>Savon</vt:lpstr>
      <vt:lpstr>1_Savon</vt:lpstr>
      <vt:lpstr>2_Savon</vt:lpstr>
      <vt:lpstr>3_Savon</vt:lpstr>
      <vt:lpstr>4_Savon</vt:lpstr>
      <vt:lpstr>PowerPoint Presentation</vt:lpstr>
      <vt:lpstr>Bước vào cung thánh</vt:lpstr>
      <vt:lpstr>PowerPoint Presentation</vt:lpstr>
      <vt:lpstr>PowerPoint Presentation</vt:lpstr>
      <vt:lpstr>PowerPoint Presentation</vt:lpstr>
      <vt:lpstr>PowerPoint Presentation</vt:lpstr>
      <vt:lpstr>PowerPoint Presentation</vt:lpstr>
      <vt:lpstr>PowerPoint Presentation</vt:lpstr>
      <vt:lpstr>Đáp ca lm huy hoàng</vt:lpstr>
      <vt:lpstr>PowerPoint Presentation</vt:lpstr>
      <vt:lpstr>ALLELUIA lM: huy hoàng</vt:lpstr>
      <vt:lpstr>PowerPoint Presentation</vt:lpstr>
      <vt:lpstr>Bước vào cung thánh</vt:lpstr>
      <vt:lpstr>Dâng về Ngài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Chúa là tình yêu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Cho con thấy Chúa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Cầu Mẹ thương xứ đạo con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Admin</cp:lastModifiedBy>
  <cp:revision>3</cp:revision>
  <dcterms:created xsi:type="dcterms:W3CDTF">2026-01-06T09:17:22Z</dcterms:created>
  <dcterms:modified xsi:type="dcterms:W3CDTF">2026-01-10T00:59:10Z</dcterms:modified>
</cp:coreProperties>
</file>