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24.6-->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Lst>
  <p:sldIdLst>
    <p:sldId id="256" r:id="rId7"/>
    <p:sldId id="257" r:id="rId8"/>
    <p:sldId id="258" r:id="rId9"/>
    <p:sldId id="259" r:id="rId10"/>
    <p:sldId id="260" r:id="rId11"/>
    <p:sldId id="261" r:id="rId12"/>
    <p:sldId id="262" r:id="rId13"/>
    <p:sldId id="263" r:id="rId14"/>
    <p:sldId id="289" r:id="rId15"/>
    <p:sldId id="291" r:id="rId16"/>
    <p:sldId id="290" r:id="rId17"/>
    <p:sldId id="292" r:id="rId18"/>
    <p:sldId id="293" r:id="rId19"/>
    <p:sldId id="264" r:id="rId20"/>
    <p:sldId id="265" r:id="rId21"/>
    <p:sldId id="266" r:id="rId22"/>
    <p:sldId id="267" r:id="rId23"/>
    <p:sldId id="268" r:id="rId24"/>
    <p:sldId id="269" r:id="rId25"/>
    <p:sldId id="270" r:id="rId26"/>
    <p:sldId id="294" r:id="rId27"/>
    <p:sldId id="271" r:id="rId28"/>
    <p:sldId id="272" r:id="rId29"/>
    <p:sldId id="273" r:id="rId30"/>
    <p:sldId id="274" r:id="rId31"/>
    <p:sldId id="275" r:id="rId32"/>
    <p:sldId id="276" r:id="rId33"/>
    <p:sldId id="277" r:id="rId34"/>
    <p:sldId id="278" r:id="rId35"/>
    <p:sldId id="295" r:id="rId36"/>
    <p:sldId id="279" r:id="rId37"/>
    <p:sldId id="280" r:id="rId38"/>
    <p:sldId id="281" r:id="rId39"/>
    <p:sldId id="282" r:id="rId40"/>
    <p:sldId id="283" r:id="rId41"/>
    <p:sldId id="284" r:id="rId42"/>
    <p:sldId id="285" r:id="rId43"/>
    <p:sldId id="296" r:id="rId44"/>
    <p:sldId id="286" r:id="rId45"/>
    <p:sldId id="287" r:id="rId46"/>
    <p:sldId id="288" r:id="rId47"/>
  </p:sldIdLst>
  <p:sldSz cx="12192000" cy="6858000"/>
  <p:notesSz cx="6858000" cy="9144000"/>
  <p:custDataLst>
    <p:tags r:id="rId4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33" d="100"/>
          <a:sy n="33" d="100"/>
        </p:scale>
        <p:origin x="2178" y="93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4.xml" /><Relationship Id="rId11" Type="http://schemas.openxmlformats.org/officeDocument/2006/relationships/slide" Target="slides/slide5.xml" /><Relationship Id="rId12" Type="http://schemas.openxmlformats.org/officeDocument/2006/relationships/slide" Target="slides/slide6.xml" /><Relationship Id="rId13" Type="http://schemas.openxmlformats.org/officeDocument/2006/relationships/slide" Target="slides/slide7.xml" /><Relationship Id="rId14" Type="http://schemas.openxmlformats.org/officeDocument/2006/relationships/slide" Target="slides/slide8.xml" /><Relationship Id="rId15" Type="http://schemas.openxmlformats.org/officeDocument/2006/relationships/slide" Target="slides/slide9.xml" /><Relationship Id="rId16" Type="http://schemas.openxmlformats.org/officeDocument/2006/relationships/slide" Target="slides/slide10.xml" /><Relationship Id="rId17" Type="http://schemas.openxmlformats.org/officeDocument/2006/relationships/slide" Target="slides/slide11.xml" /><Relationship Id="rId18" Type="http://schemas.openxmlformats.org/officeDocument/2006/relationships/slide" Target="slides/slide12.xml" /><Relationship Id="rId19" Type="http://schemas.openxmlformats.org/officeDocument/2006/relationships/slide" Target="slides/slide13.xml" /><Relationship Id="rId2" Type="http://schemas.openxmlformats.org/officeDocument/2006/relationships/slideMaster" Target="slideMasters/slideMaster2.xml" /><Relationship Id="rId20" Type="http://schemas.openxmlformats.org/officeDocument/2006/relationships/slide" Target="slides/slide14.xml" /><Relationship Id="rId21" Type="http://schemas.openxmlformats.org/officeDocument/2006/relationships/slide" Target="slides/slide15.xml" /><Relationship Id="rId22" Type="http://schemas.openxmlformats.org/officeDocument/2006/relationships/slide" Target="slides/slide16.xml" /><Relationship Id="rId23" Type="http://schemas.openxmlformats.org/officeDocument/2006/relationships/slide" Target="slides/slide17.xml" /><Relationship Id="rId24" Type="http://schemas.openxmlformats.org/officeDocument/2006/relationships/slide" Target="slides/slide18.xml" /><Relationship Id="rId25" Type="http://schemas.openxmlformats.org/officeDocument/2006/relationships/slide" Target="slides/slide19.xml" /><Relationship Id="rId26" Type="http://schemas.openxmlformats.org/officeDocument/2006/relationships/slide" Target="slides/slide20.xml" /><Relationship Id="rId27" Type="http://schemas.openxmlformats.org/officeDocument/2006/relationships/slide" Target="slides/slide21.xml" /><Relationship Id="rId28" Type="http://schemas.openxmlformats.org/officeDocument/2006/relationships/slide" Target="slides/slide22.xml" /><Relationship Id="rId29" Type="http://schemas.openxmlformats.org/officeDocument/2006/relationships/slide" Target="slides/slide23.xml" /><Relationship Id="rId3" Type="http://schemas.openxmlformats.org/officeDocument/2006/relationships/slideMaster" Target="slideMasters/slideMaster3.xml" /><Relationship Id="rId30" Type="http://schemas.openxmlformats.org/officeDocument/2006/relationships/slide" Target="slides/slide24.xml" /><Relationship Id="rId31" Type="http://schemas.openxmlformats.org/officeDocument/2006/relationships/slide" Target="slides/slide25.xml" /><Relationship Id="rId32" Type="http://schemas.openxmlformats.org/officeDocument/2006/relationships/slide" Target="slides/slide26.xml" /><Relationship Id="rId33" Type="http://schemas.openxmlformats.org/officeDocument/2006/relationships/slide" Target="slides/slide27.xml" /><Relationship Id="rId34" Type="http://schemas.openxmlformats.org/officeDocument/2006/relationships/slide" Target="slides/slide28.xml" /><Relationship Id="rId35" Type="http://schemas.openxmlformats.org/officeDocument/2006/relationships/slide" Target="slides/slide29.xml" /><Relationship Id="rId36" Type="http://schemas.openxmlformats.org/officeDocument/2006/relationships/slide" Target="slides/slide30.xml" /><Relationship Id="rId37" Type="http://schemas.openxmlformats.org/officeDocument/2006/relationships/slide" Target="slides/slide31.xml" /><Relationship Id="rId38" Type="http://schemas.openxmlformats.org/officeDocument/2006/relationships/slide" Target="slides/slide32.xml" /><Relationship Id="rId39" Type="http://schemas.openxmlformats.org/officeDocument/2006/relationships/slide" Target="slides/slide33.xml" /><Relationship Id="rId4" Type="http://schemas.openxmlformats.org/officeDocument/2006/relationships/slideMaster" Target="slideMasters/slideMaster4.xml" /><Relationship Id="rId40" Type="http://schemas.openxmlformats.org/officeDocument/2006/relationships/slide" Target="slides/slide34.xml" /><Relationship Id="rId41" Type="http://schemas.openxmlformats.org/officeDocument/2006/relationships/slide" Target="slides/slide35.xml" /><Relationship Id="rId42" Type="http://schemas.openxmlformats.org/officeDocument/2006/relationships/slide" Target="slides/slide36.xml" /><Relationship Id="rId43" Type="http://schemas.openxmlformats.org/officeDocument/2006/relationships/slide" Target="slides/slide37.xml" /><Relationship Id="rId44" Type="http://schemas.openxmlformats.org/officeDocument/2006/relationships/slide" Target="slides/slide38.xml" /><Relationship Id="rId45" Type="http://schemas.openxmlformats.org/officeDocument/2006/relationships/slide" Target="slides/slide39.xml" /><Relationship Id="rId46" Type="http://schemas.openxmlformats.org/officeDocument/2006/relationships/slide" Target="slides/slide40.xml" /><Relationship Id="rId47" Type="http://schemas.openxmlformats.org/officeDocument/2006/relationships/slide" Target="slides/slide41.xml" /><Relationship Id="rId48" Type="http://schemas.openxmlformats.org/officeDocument/2006/relationships/tags" Target="tags/tag1.xml" /><Relationship Id="rId49" Type="http://schemas.openxmlformats.org/officeDocument/2006/relationships/presProps" Target="presProps.xml" /><Relationship Id="rId5" Type="http://schemas.openxmlformats.org/officeDocument/2006/relationships/slideMaster" Target="slideMasters/slideMaster5.xml" /><Relationship Id="rId50" Type="http://schemas.openxmlformats.org/officeDocument/2006/relationships/viewProps" Target="viewProps.xml" /><Relationship Id="rId51" Type="http://schemas.openxmlformats.org/officeDocument/2006/relationships/theme" Target="theme/theme1.xml" /><Relationship Id="rId52" Type="http://schemas.openxmlformats.org/officeDocument/2006/relationships/tableStyles" Target="tableStyles.xml" /><Relationship Id="rId6" Type="http://schemas.openxmlformats.org/officeDocument/2006/relationships/slideMaster" Target="slideMasters/slideMaster6.xml" /><Relationship Id="rId7" Type="http://schemas.openxmlformats.org/officeDocument/2006/relationships/slide" Target="slides/slide1.xml" /><Relationship Id="rId8" Type="http://schemas.openxmlformats.org/officeDocument/2006/relationships/slide" Target="slides/slide2.xml" /><Relationship Id="rId9" Type="http://schemas.openxmlformats.org/officeDocument/2006/relationships/slide" Target="slides/slide3.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3.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6.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4.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8.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5.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10.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6.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6.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CC271B3-0427-4C63-AB3A-3B4BC6CF653D}" type="datetimeFigureOut">
              <a:rPr lang="en-US" smtClean="0"/>
              <a:t>1/20/2026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F4A944-D84C-4700-8E80-775BD8419890}" type="slidenum">
              <a:rPr lang="en-US" smtClean="0"/>
              <a:t>‹#›</a:t>
            </a:fld>
            <a:endParaRPr lang="en-US"/>
          </a:p>
        </p:txBody>
      </p:sp>
    </p:spTree>
    <p:extLst>
      <p:ext uri="{BB962C8B-B14F-4D97-AF65-F5344CB8AC3E}">
        <p14:creationId val="2333583503"/>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Title Slide">
    <p:bg>
      <p:bgRef idx="1002">
        <a:schemeClr val="bg2"/>
      </p:bgRef>
    </p:bg>
    <p:spTree>
      <p:nvGrpSpPr>
        <p:cNvPr id="1" name=""/>
        <p:cNvGrpSpPr/>
        <p:nvPr/>
      </p:nvGrpSpPr>
      <p:grpSpPr>
        <a:xfrm>
          <a:off x="0" y="0"/>
          <a:ext cx="0" cy="0"/>
        </a:xfrm>
      </p:grpSpPr>
      <p:sp>
        <p:nvSpPr>
          <p:cNvPr id="16" name="Rectangle 15"/>
          <p:cNvSpPr/>
          <p:nvPr/>
        </p:nvSpPr>
        <p:spPr>
          <a:xfrm>
            <a:off x="0" y="0"/>
            <a:ext cx="12192000" cy="6858000"/>
          </a:xfrm>
          <a:prstGeom prst="rect">
            <a:avLst/>
          </a:prstGeom>
          <a:blipFill dpi="0" rotWithShape="1">
            <a:blip r:embed="rId1">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1/20/2026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3228451316"/>
      </p:ext>
    </p:extLst>
  </p:cSld>
  <p:clrMapOvr>
    <a:overrideClrMapping bg1="lt1" tx1="dk1" bg2="lt2" tx2="dk2" accent1="accent1" accent2="accent2" accent3="accent3" accent4="accent4" accent5="accent5" accent6="accent6" hlink="hlink" folHlink="folHlink"/>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323504794"/>
      </p:ext>
    </p:extLst>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Title Slide">
    <p:bg>
      <p:bgRef idx="1002">
        <a:schemeClr val="bg2"/>
      </p:bgRef>
    </p:bg>
    <p:spTree>
      <p:nvGrpSpPr>
        <p:cNvPr id="1" name=""/>
        <p:cNvGrpSpPr/>
        <p:nvPr/>
      </p:nvGrpSpPr>
      <p:grpSpPr>
        <a:xfrm>
          <a:off x="0" y="0"/>
          <a:ext cx="0" cy="0"/>
        </a:xfrm>
      </p:grpSpPr>
      <p:sp>
        <p:nvSpPr>
          <p:cNvPr id="16" name="Rectangle 15"/>
          <p:cNvSpPr/>
          <p:nvPr/>
        </p:nvSpPr>
        <p:spPr>
          <a:xfrm>
            <a:off x="0" y="0"/>
            <a:ext cx="12192000" cy="6858000"/>
          </a:xfrm>
          <a:prstGeom prst="rect">
            <a:avLst/>
          </a:prstGeom>
          <a:blipFill dpi="0" rotWithShape="1">
            <a:blip r:embed="rId1">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1/20/2026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2789725203"/>
      </p:ext>
    </p:extLst>
  </p:cSld>
  <p:clrMapOvr>
    <a:overrideClrMapping bg1="lt1" tx1="dk1" bg2="lt2" tx2="dk2" accent1="accent1" accent2="accent2" accent3="accent3" accent4="accent4" accent5="accent5" accent6="accent6" hlink="hlink" folHlink="folHlink"/>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1746963342"/>
      </p:ext>
    </p:extLst>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Title Slide">
    <p:bg>
      <p:bgRef idx="1002">
        <a:schemeClr val="bg2"/>
      </p:bgRef>
    </p:bg>
    <p:spTree>
      <p:nvGrpSpPr>
        <p:cNvPr id="1" name=""/>
        <p:cNvGrpSpPr/>
        <p:nvPr/>
      </p:nvGrpSpPr>
      <p:grpSpPr>
        <a:xfrm>
          <a:off x="0" y="0"/>
          <a:ext cx="0" cy="0"/>
        </a:xfrm>
      </p:grpSpPr>
      <p:sp>
        <p:nvSpPr>
          <p:cNvPr id="16" name="Rectangle 15"/>
          <p:cNvSpPr/>
          <p:nvPr/>
        </p:nvSpPr>
        <p:spPr>
          <a:xfrm>
            <a:off x="0" y="0"/>
            <a:ext cx="12192000" cy="6858000"/>
          </a:xfrm>
          <a:prstGeom prst="rect">
            <a:avLst/>
          </a:prstGeom>
          <a:blipFill dpi="0" rotWithShape="1">
            <a:blip r:embed="rId1">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1/20/2026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2699821312"/>
      </p:ext>
    </p:extLst>
  </p:cSld>
  <p:clrMapOvr>
    <a:overrideClrMapping bg1="lt1" tx1="dk1" bg2="lt2" tx2="dk2" accent1="accent1" accent2="accent2" accent3="accent3" accent4="accent4" accent5="accent5" accent6="accent6" hlink="hlink" folHlink="folHlink"/>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1979368715"/>
      </p:ext>
    </p:extLst>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Title Slide">
    <p:bg>
      <p:bgRef idx="1002">
        <a:schemeClr val="bg2"/>
      </p:bgRef>
    </p:bg>
    <p:spTree>
      <p:nvGrpSpPr>
        <p:cNvPr id="1" name=""/>
        <p:cNvGrpSpPr/>
        <p:nvPr/>
      </p:nvGrpSpPr>
      <p:grpSpPr>
        <a:xfrm>
          <a:off x="0" y="0"/>
          <a:ext cx="0" cy="0"/>
        </a:xfrm>
      </p:grpSpPr>
      <p:sp>
        <p:nvSpPr>
          <p:cNvPr id="16" name="Rectangle 15"/>
          <p:cNvSpPr/>
          <p:nvPr/>
        </p:nvSpPr>
        <p:spPr>
          <a:xfrm>
            <a:off x="0" y="0"/>
            <a:ext cx="12192000" cy="6858000"/>
          </a:xfrm>
          <a:prstGeom prst="rect">
            <a:avLst/>
          </a:prstGeom>
          <a:blipFill dpi="0" rotWithShape="1">
            <a:blip r:embed="rId1">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1/20/2026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904445348"/>
      </p:ext>
    </p:extLst>
  </p:cSld>
  <p:clrMapOvr>
    <a:overrideClrMapping bg1="lt1" tx1="dk1" bg2="lt2" tx2="dk2" accent1="accent1" accent2="accent2" accent3="accent3" accent4="accent4" accent5="accent5" accent6="accent6" hlink="hlink" folHlink="folHlink"/>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162441225"/>
      </p:ext>
    </p:extLst>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Title Slide">
    <p:bg>
      <p:bgRef idx="1002">
        <a:schemeClr val="bg2"/>
      </p:bgRef>
    </p:bg>
    <p:spTree>
      <p:nvGrpSpPr>
        <p:cNvPr id="1" name=""/>
        <p:cNvGrpSpPr/>
        <p:nvPr/>
      </p:nvGrpSpPr>
      <p:grpSpPr>
        <a:xfrm>
          <a:off x="0" y="0"/>
          <a:ext cx="0" cy="0"/>
        </a:xfrm>
      </p:grpSpPr>
      <p:sp>
        <p:nvSpPr>
          <p:cNvPr id="16" name="Rectangle 15"/>
          <p:cNvSpPr/>
          <p:nvPr/>
        </p:nvSpPr>
        <p:spPr>
          <a:xfrm>
            <a:off x="0" y="0"/>
            <a:ext cx="12192000" cy="6858000"/>
          </a:xfrm>
          <a:prstGeom prst="rect">
            <a:avLst/>
          </a:prstGeom>
          <a:blipFill dpi="0" rotWithShape="1">
            <a:blip r:embed="rId1">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smtClean="0"/>
              <a:t>Click to edit Master title style</a:t>
            </a:r>
            <a:endParaRPr lang="en-US"/>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DD301366-D603-476B-84BC-B73C9D87DD4E}"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1/20/2026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401838602"/>
      </p:ext>
    </p:extLst>
  </p:cSld>
  <p:clrMapOvr>
    <a:overrideClrMapping bg1="lt1" tx1="dk1" bg2="lt2" tx2="dk2" accent1="accent1" accent2="accent2" accent3="accent3" accent4="accent4" accent5="accent5" accent6="accent6" hlink="hlink" folHlink="folHlink"/>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302037662"/>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slideLayout" Target="../slideLayouts/slideLayout3.xml" /><Relationship Id="rId3"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slideLayout" Target="../slideLayouts/slideLayout5.xml" /><Relationship Id="rId3" Type="http://schemas.openxmlformats.org/officeDocument/2006/relationships/theme" Target="../theme/theme3.xml" /></Relationships>
</file>

<file path=ppt/slideMasters/_rels/slideMaster4.xml.rels>&#65279;<?xml version="1.0" encoding="utf-8" standalone="yes"?><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slideLayout" Target="../slideLayouts/slideLayout7.xml" /><Relationship Id="rId3" Type="http://schemas.openxmlformats.org/officeDocument/2006/relationships/theme" Target="../theme/theme4.xml" /></Relationships>
</file>

<file path=ppt/slideMasters/_rels/slideMaster5.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slideLayout" Target="../slideLayouts/slideLayout9.xml" /><Relationship Id="rId3" Type="http://schemas.openxmlformats.org/officeDocument/2006/relationships/theme" Target="../theme/theme5.xml" /></Relationships>
</file>

<file path=ppt/slideMasters/_rels/slideMaster6.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slideLayout" Target="../slideLayouts/slideLayout11.xml" /><Relationship Id="rId3" Type="http://schemas.openxmlformats.org/officeDocument/2006/relationships/theme" Target="../theme/theme6.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C271B3-0427-4C63-AB3A-3B4BC6CF653D}" type="datetimeFigureOut">
              <a:rPr lang="en-US" smtClean="0"/>
              <a:t>1/20/2026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F4A944-D84C-4700-8E80-775BD8419890}" type="slidenum">
              <a:rPr lang="en-US" smtClean="0"/>
              <a:t>‹#›</a:t>
            </a:fld>
            <a:endParaRPr lang="en-US"/>
          </a:p>
        </p:txBody>
      </p:sp>
    </p:spTree>
    <p:extLst>
      <p:ext uri="{BB962C8B-B14F-4D97-AF65-F5344CB8AC3E}">
        <p14:creationId val="323602321"/>
      </p:ext>
    </p:extLst>
  </p:cSld>
  <p:clrMap bg1="lt1" tx1="dk1" bg2="lt2" tx2="dk2" accent1="accent1" accent2="accent2" accent3="accent3" accent4="accent4" accent5="accent5" accent6="accent6" hlink="hlink" folHlink="folHlink"/>
  <p:sldLayoutIdLst>
    <p:sldLayoutId id="2147483649" r:id="rId1"/>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495243792"/>
      </p:ext>
    </p:extLst>
  </p:cSld>
  <p:clrMap bg1="lt1" tx1="dk1" bg2="lt2" tx2="dk2" accent1="accent1" accent2="accent2" accent3="accent3" accent4="accent4" accent5="accent5" accent6="accent6" hlink="hlink" folHlink="folHlink"/>
  <p:sldLayoutIdLst>
    <p:sldLayoutId id="2147483661" r:id="rId1"/>
    <p:sldLayoutId id="2147483666" r:id="rId2"/>
  </p:sldLayoutIdLst>
  <p:transition/>
  <p:timing/>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733965927"/>
      </p:ext>
    </p:extLst>
  </p:cSld>
  <p:clrMap bg1="lt1" tx1="dk1" bg2="lt2" tx2="dk2" accent1="accent1" accent2="accent2" accent3="accent3" accent4="accent4" accent5="accent5" accent6="accent6" hlink="hlink" folHlink="folHlink"/>
  <p:sldLayoutIdLst>
    <p:sldLayoutId id="2147483673" r:id="rId1"/>
    <p:sldLayoutId id="2147483678" r:id="rId2"/>
  </p:sldLayoutIdLst>
  <p:transition/>
  <p:timing/>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1100051081"/>
      </p:ext>
    </p:extLst>
  </p:cSld>
  <p:clrMap bg1="lt1" tx1="dk1" bg2="lt2" tx2="dk2" accent1="accent1" accent2="accent2" accent3="accent3" accent4="accent4" accent5="accent5" accent6="accent6" hlink="hlink" folHlink="folHlink"/>
  <p:sldLayoutIdLst>
    <p:sldLayoutId id="2147483685" r:id="rId1"/>
    <p:sldLayoutId id="2147483690" r:id="rId2"/>
  </p:sldLayoutIdLst>
  <p:transition/>
  <p:timing/>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4085094072"/>
      </p:ext>
    </p:extLst>
  </p:cSld>
  <p:clrMap bg1="lt1" tx1="dk1" bg2="lt2" tx2="dk2" accent1="accent1" accent2="accent2" accent3="accent3" accent4="accent4" accent5="accent5" accent6="accent6" hlink="hlink" folHlink="folHlink"/>
  <p:sldLayoutIdLst>
    <p:sldLayoutId id="2147483697" r:id="rId1"/>
    <p:sldLayoutId id="2147483702" r:id="rId2"/>
  </p:sldLayoutIdLst>
  <p:transition/>
  <p:timing/>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588450407"/>
      </p:ext>
    </p:extLst>
  </p:cSld>
  <p:clrMap bg1="lt1" tx1="dk1" bg2="lt2" tx2="dk2" accent1="accent1" accent2="accent2" accent3="accent3" accent4="accent4" accent5="accent5" accent6="accent6" hlink="hlink" folHlink="folHlink"/>
  <p:sldLayoutIdLst>
    <p:sldLayoutId id="2147483709" r:id="rId1"/>
    <p:sldLayoutId id="2147483714" r:id="rId2"/>
  </p:sldLayoutIdLst>
  <p:transition/>
  <p:timing/>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4.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4.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4.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4.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4.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4.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4.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4.jpeg" /><Relationship Id="rId3" Type="http://schemas.openxmlformats.org/officeDocument/2006/relationships/image" Target="../media/image3.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4.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image" Target="../media/image4.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image" Target="../media/image4.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image" Target="../media/image4.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image" Target="../media/image4.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image" Target="../media/image4.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image" Target="../media/image4.jpe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6.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8.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image" Target="../media/image4.jpeg"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image" Target="../media/image4.jpeg"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image" Target="../media/image4.jpeg"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image" Target="../media/image4.jpeg"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image" Target="../media/image4.jpeg"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image" Target="../media/image4.jpeg"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0.xml"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11.xml" /><Relationship Id="rId2" Type="http://schemas.openxmlformats.org/officeDocument/2006/relationships/image" Target="../media/image4.jpeg"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11.xml" /><Relationship Id="rId2" Type="http://schemas.openxmlformats.org/officeDocument/2006/relationships/image" Target="../media/image4.jpeg"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a:stretch>
            <a:fillRect/>
          </a:stretch>
        </p:blipFill>
        <p:spPr>
          <a:xfrm>
            <a:off x="-716" y="1"/>
            <a:ext cx="12193434" cy="6858000"/>
          </a:xfrm>
          <a:prstGeom prst="rect">
            <a:avLst/>
          </a:prstGeom>
        </p:spPr>
      </p:pic>
    </p:spTree>
    <p:extLst>
      <p:ext uri="{BB962C8B-B14F-4D97-AF65-F5344CB8AC3E}">
        <p14:creationId val="4208372796"/>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ctrTitle"/>
          </p:nvPr>
        </p:nvSpPr>
        <p:spPr/>
        <p:txBody>
          <a:bodyPr/>
          <a:lstStyle/>
          <a:p>
            <a:r>
              <a:rPr lang="en-US" sz="6000" b="1">
                <a:solidFill>
                  <a:srgbClr val="FF0000"/>
                </a:solidFill>
                <a:latin typeface="Arial" panose="020b0604020202020204" pitchFamily="34" charset="0"/>
                <a:cs typeface="Arial" panose="020b0604020202020204" pitchFamily="34" charset="0"/>
              </a:rPr>
              <a:t>Ca lên đi 10</a:t>
            </a:r>
            <a:endParaRPr lang="en-US" sz="48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val="3614519623"/>
      </p:ext>
    </p:ext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DAAF3432-FFD2-2463-17F3-48796440031E}"/>
            </a:ext>
          </a:extLst>
        </p:cNvPr>
        <p:cNvGrpSpPr/>
        <p:nvPr/>
      </p:nvGrpSpPr>
      <p:grpSpPr>
        <a:xfrm>
          <a:off x="0" y="0"/>
          <a:ext cx="0" cy="0"/>
        </a:xfrm>
      </p:grpSpPr>
      <p:sp>
        <p:nvSpPr>
          <p:cNvPr id="2" name="Title 1">
            <a:extLst>
              <a:ext uri="{FF2B5EF4-FFF2-40B4-BE49-F238E27FC236}">
                <a16:creationId xmlns:a16="http://schemas.microsoft.com/office/drawing/2014/main" id="{E6FDB7F4-F5C5-0400-CC49-4ACBFCCBB3C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E730031-4855-3E28-E113-28C694A6BB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332DA91-3AA2-88D6-6AF3-54D9438B11A8}"/>
              </a:ext>
            </a:extLst>
          </p:cNvPr>
          <p:cNvSpPr/>
          <p:nvPr/>
        </p:nvSpPr>
        <p:spPr>
          <a:xfrm>
            <a:off x="538367" y="333890"/>
            <a:ext cx="11087865" cy="563231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Từ miền thiên cung, ca lên đi, trần đời hiệp chung, ca lên đi. Non xanh chập chùng, sóng nước mông, lung khắp cõi không trung, hãy hát vang mọi nơi.</a:t>
            </a:r>
            <a:endParaRPr kumimoji="0" lang="vi-VN" sz="6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1586885370"/>
      </p:ext>
    </p:ext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DD2355FB-8F42-9FE9-529A-5F426E6CA2E3}"/>
            </a:ext>
          </a:extLst>
        </p:cNvPr>
        <p:cNvGrpSpPr/>
        <p:nvPr/>
      </p:nvGrpSpPr>
      <p:grpSpPr>
        <a:xfrm>
          <a:off x="0" y="0"/>
          <a:ext cx="0" cy="0"/>
        </a:xfrm>
      </p:grpSpPr>
      <p:sp>
        <p:nvSpPr>
          <p:cNvPr id="2" name="Title 1">
            <a:extLst>
              <a:ext uri="{FF2B5EF4-FFF2-40B4-BE49-F238E27FC236}">
                <a16:creationId xmlns:a16="http://schemas.microsoft.com/office/drawing/2014/main" id="{708E43E9-1BF7-A7F2-DB80-7689DADB9AE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C64A341-2932-042F-64DC-A8BDCA1DBD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E8242D39-596D-B11F-FA2C-E395976C65C5}"/>
              </a:ext>
            </a:extLst>
          </p:cNvPr>
          <p:cNvSpPr/>
          <p:nvPr/>
        </p:nvSpPr>
        <p:spPr>
          <a:xfrm>
            <a:off x="538367" y="333890"/>
            <a:ext cx="11087865" cy="563231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Cùng ngàn sinh linh, ca lên đi, hòa thành muôn kinh, ca lên đi. Câu thơ đẹp tình khúc hát tôn vinh tiến Chúa quang minh, Đấng mến thương muôn đời.</a:t>
            </a:r>
            <a:endParaRPr kumimoji="0" lang="vi-VN" sz="6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767351451"/>
      </p:ext>
    </p:ext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FEDC1A63-60B5-1028-AD91-C1EE6911C454}"/>
            </a:ext>
          </a:extLst>
        </p:cNvPr>
        <p:cNvGrpSpPr/>
        <p:nvPr/>
      </p:nvGrpSpPr>
      <p:grpSpPr>
        <a:xfrm>
          <a:off x="0" y="0"/>
          <a:ext cx="0" cy="0"/>
        </a:xfrm>
      </p:grpSpPr>
      <p:sp>
        <p:nvSpPr>
          <p:cNvPr id="2" name="Title 1">
            <a:extLst>
              <a:ext uri="{FF2B5EF4-FFF2-40B4-BE49-F238E27FC236}">
                <a16:creationId xmlns:a16="http://schemas.microsoft.com/office/drawing/2014/main" id="{DA5B0010-D166-30A2-88A8-1D9ED8DDD71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00134D55-FA1D-A6E9-77B6-AE226E9AA5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9AB3B618-462A-8AC7-63AA-76B2A4BF2DD5}"/>
              </a:ext>
            </a:extLst>
          </p:cNvPr>
          <p:cNvSpPr/>
          <p:nvPr/>
        </p:nvSpPr>
        <p:spPr>
          <a:xfrm>
            <a:off x="538367" y="333890"/>
            <a:ext cx="11087865" cy="563231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Từ trời hừng đông, ca lên đi, ngàn vạn kỳ công, ca lên đi. Hoa tươi ruộng đồng, nắng thắm non sông, sóng lúa mênh mông, hãy hát vang mọi nơi.</a:t>
            </a:r>
            <a:endParaRPr kumimoji="0" lang="vi-VN" sz="6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2786596738"/>
      </p:ext>
    </p:extLst>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560E7F06-1A12-038E-B4FD-A7F7F4972655}"/>
            </a:ext>
          </a:extLst>
        </p:cNvPr>
        <p:cNvGrpSpPr/>
        <p:nvPr/>
      </p:nvGrpSpPr>
      <p:grpSpPr>
        <a:xfrm>
          <a:off x="0" y="0"/>
          <a:ext cx="0" cy="0"/>
        </a:xfrm>
      </p:grpSpPr>
      <p:sp>
        <p:nvSpPr>
          <p:cNvPr id="2" name="Title 1">
            <a:extLst>
              <a:ext uri="{FF2B5EF4-FFF2-40B4-BE49-F238E27FC236}">
                <a16:creationId xmlns:a16="http://schemas.microsoft.com/office/drawing/2014/main" id="{401390A8-AB50-CAD7-57A9-544102F8DFB3}"/>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818C03F-B388-03CE-6884-D3F9700EA0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28CEF43B-850B-FB75-2E7C-5FFB18C46383}"/>
              </a:ext>
            </a:extLst>
          </p:cNvPr>
          <p:cNvSpPr/>
          <p:nvPr/>
        </p:nvSpPr>
        <p:spPr>
          <a:xfrm>
            <a:off x="538367" y="333890"/>
            <a:ext cx="11087865" cy="563231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Cùng ngàn sinh linh, ca lên đi, hòa thành muôn kinh, ca lên đi. Câu thơ đẹp tình khúc hát tôn vinh tiến Chúa quang minh, Đấng mến thương muôn đời.</a:t>
            </a:r>
            <a:endParaRPr kumimoji="0" lang="vi-VN" sz="6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796540730"/>
      </p:ext>
    </p:extLst>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E578EDCE-EC28-01F9-CB67-1CFB986D3659}"/>
            </a:ext>
          </a:extLst>
        </p:cNvPr>
        <p:cNvGrpSpPr/>
        <p:nvPr/>
      </p:nvGrpSpPr>
      <p:grpSpPr>
        <a:xfrm>
          <a:off x="0" y="0"/>
          <a:ext cx="0" cy="0"/>
        </a:xfrm>
      </p:grpSpPr>
      <p:sp>
        <p:nvSpPr>
          <p:cNvPr id="2" name="Title 1">
            <a:extLst>
              <a:ext uri="{FF2B5EF4-FFF2-40B4-BE49-F238E27FC236}">
                <a16:creationId xmlns:a16="http://schemas.microsoft.com/office/drawing/2014/main" id="{432E3858-AF11-D4DC-DC5E-93BE683BC6F3}"/>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3E10EF6-F097-8D77-2EAE-C9B82C837B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62A9F49A-43F3-4395-1887-A4974021D88A}"/>
              </a:ext>
            </a:extLst>
          </p:cNvPr>
          <p:cNvSpPr/>
          <p:nvPr/>
        </p:nvSpPr>
        <p:spPr>
          <a:xfrm>
            <a:off x="538367" y="333890"/>
            <a:ext cx="11087865" cy="563231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Vòm trời cao xanh, ca lên đi, nguyệt cầu long lanh, ca lên đi. Sương gieo đầu cành, liễu rũ mong manh, gió mát đêm thanh, hãy hát vang mọi nơi.</a:t>
            </a:r>
            <a:endParaRPr kumimoji="0" lang="vi-VN" sz="6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34288984"/>
      </p:ext>
    </p:extLst>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1129D7BF-45C6-B01B-0418-78D30F5CD49B}"/>
            </a:ext>
          </a:extLst>
        </p:cNvPr>
        <p:cNvGrpSpPr/>
        <p:nvPr/>
      </p:nvGrpSpPr>
      <p:grpSpPr>
        <a:xfrm>
          <a:off x="0" y="0"/>
          <a:ext cx="0" cy="0"/>
        </a:xfrm>
      </p:grpSpPr>
      <p:sp>
        <p:nvSpPr>
          <p:cNvPr id="2" name="Title 1">
            <a:extLst>
              <a:ext uri="{FF2B5EF4-FFF2-40B4-BE49-F238E27FC236}">
                <a16:creationId xmlns:a16="http://schemas.microsoft.com/office/drawing/2014/main" id="{490C3B6A-8DE7-18DF-63C0-6112BF9645B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0C0E76B-0A47-E466-95CC-7C03F01D60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DD37A94-6A5D-277C-A5DC-5C388AF29CF5}"/>
              </a:ext>
            </a:extLst>
          </p:cNvPr>
          <p:cNvSpPr/>
          <p:nvPr/>
        </p:nvSpPr>
        <p:spPr>
          <a:xfrm>
            <a:off x="538367" y="333890"/>
            <a:ext cx="11087865" cy="563231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Cùng ngàn sinh linh, ca lên đi, hòa thành muôn kinh, ca lên đi. Câu thơ đẹp tình khúc hát tôn vinh tiến Chúa quang minh, Đấng mến thương muôn đời.</a:t>
            </a:r>
            <a:endParaRPr kumimoji="0" lang="vi-VN" sz="6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3246601720"/>
      </p:ext>
    </p:ext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ctrTitle"/>
          </p:nvPr>
        </p:nvSpPr>
        <p:spPr/>
        <p:txBody>
          <a:bodyPr/>
          <a:lstStyle/>
          <a:p>
            <a:r>
              <a:rPr lang="en-US" sz="6000" b="1" smtClean="0">
                <a:solidFill>
                  <a:srgbClr val="FF0000"/>
                </a:solidFill>
                <a:latin typeface="Arial" panose="020b0604020202020204" pitchFamily="34" charset="0"/>
                <a:cs typeface="Arial" panose="020b0604020202020204" pitchFamily="34" charset="0"/>
              </a:rPr>
              <a:t>Đáp ca</a:t>
            </a:r>
            <a:br>
              <a:rPr lang="en-US" sz="6000" b="1" smtClean="0">
                <a:solidFill>
                  <a:srgbClr val="FF0000"/>
                </a:solidFill>
                <a:latin typeface="Arial" panose="020b0604020202020204" pitchFamily="34" charset="0"/>
                <a:cs typeface="Arial" panose="020b0604020202020204" pitchFamily="34" charset="0"/>
              </a:rPr>
            </a:br>
            <a:r>
              <a:rPr lang="en-US" sz="4000" b="1" smtClean="0">
                <a:solidFill>
                  <a:srgbClr val="00B0F0"/>
                </a:solidFill>
                <a:latin typeface="Arial" panose="020b0604020202020204" pitchFamily="34" charset="0"/>
                <a:cs typeface="Arial" panose="020b0604020202020204" pitchFamily="34" charset="0"/>
              </a:rPr>
              <a:t>bùi ninh</a:t>
            </a:r>
            <a:endParaRPr lang="en-US" sz="4000" b="1">
              <a:solidFill>
                <a:srgbClr val="00B0F0"/>
              </a:solidFill>
              <a:latin typeface="Arial" panose="020b0604020202020204" pitchFamily="34" charset="0"/>
              <a:cs typeface="Arial" panose="020b0604020202020204" pitchFamily="34" charset="0"/>
            </a:endParaRPr>
          </a:p>
        </p:txBody>
      </p:sp>
    </p:spTree>
    <p:extLst>
      <p:ext uri="{BB962C8B-B14F-4D97-AF65-F5344CB8AC3E}">
        <p14:creationId val="3924498179"/>
      </p:ext>
    </p:extLst>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560E7F06-1A12-038E-B4FD-A7F7F4972655}"/>
            </a:ext>
          </a:extLst>
        </p:cNvPr>
        <p:cNvGrpSpPr/>
        <p:nvPr/>
      </p:nvGrpSpPr>
      <p:grpSpPr>
        <a:xfrm>
          <a:off x="0" y="0"/>
          <a:ext cx="0" cy="0"/>
        </a:xfrm>
      </p:grpSpPr>
      <p:sp>
        <p:nvSpPr>
          <p:cNvPr id="2" name="Title 1">
            <a:extLst>
              <a:ext uri="{FF2B5EF4-FFF2-40B4-BE49-F238E27FC236}">
                <a16:creationId xmlns:a16="http://schemas.microsoft.com/office/drawing/2014/main" id="{401390A8-AB50-CAD7-57A9-544102F8DFB3}"/>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818C03F-B388-03CE-6884-D3F9700EA0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031" y="-143503"/>
            <a:ext cx="12575567" cy="7109717"/>
          </a:xfrm>
          <a:prstGeom prst="rect">
            <a:avLst/>
          </a:prstGeom>
        </p:spPr>
      </p:pic>
      <p:sp>
        <p:nvSpPr>
          <p:cNvPr id="5" name="Rectangle 4"/>
          <p:cNvSpPr/>
          <p:nvPr/>
        </p:nvSpPr>
        <p:spPr>
          <a:xfrm>
            <a:off x="834887" y="735496"/>
            <a:ext cx="10942983" cy="4247317"/>
          </a:xfrm>
          <a:prstGeom prst="rect">
            <a:avLst/>
          </a:prstGeom>
        </p:spPr>
        <p:txBody>
          <a:bodyPr wrap="square">
            <a:spAutoFit/>
          </a:bodyPr>
          <a:lstStyle/>
          <a:p>
            <a:pPr algn="just" fontAlgn="base">
              <a:spcAft>
                <a:spcPts val="1200"/>
              </a:spcAft>
            </a:pPr>
            <a:r>
              <a:rPr lang="en-US" sz="5400" b="1">
                <a:solidFill>
                  <a:srgbClr val="333333"/>
                </a:solidFill>
                <a:latin typeface="Arial" panose="020b0604020202020204" pitchFamily="34" charset="0"/>
                <a:ea typeface="Times New Roman" panose="02020603050405020304" pitchFamily="18" charset="0"/>
              </a:rPr>
              <a:t>Chúa là nguồn ánh sáng, là ơn cứu độ của con, con còn sợ người nào? Chúa là nguồn ánh sáng, là ơn cứu độ của con, con khiếp sợ chi ai?</a:t>
            </a:r>
            <a:endParaRPr lang="en-US" sz="5400">
              <a:effectLst/>
              <a:latin typeface="Times New Roman" panose="02020603050405020304" pitchFamily="18" charset="0"/>
              <a:ea typeface="Times New Roman" panose="02020603050405020304" pitchFamily="18" charset="0"/>
            </a:endParaRPr>
          </a:p>
        </p:txBody>
      </p:sp>
    </p:spTree>
    <p:extLst>
      <p:ext uri="{BB962C8B-B14F-4D97-AF65-F5344CB8AC3E}">
        <p14:creationId val="4053431739"/>
      </p:ext>
    </p:extLst>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ctrTitle"/>
          </p:nvPr>
        </p:nvSpPr>
        <p:spPr/>
        <p:txBody>
          <a:bodyPr/>
          <a:lstStyle/>
          <a:p>
            <a:r>
              <a:rPr lang="en-US" sz="6000" b="1" smtClean="0">
                <a:solidFill>
                  <a:srgbClr val="FF0000"/>
                </a:solidFill>
                <a:latin typeface="Arial" panose="020b0604020202020204" pitchFamily="34" charset="0"/>
                <a:cs typeface="Arial" panose="020b0604020202020204" pitchFamily="34" charset="0"/>
              </a:rPr>
              <a:t>Alleluia</a:t>
            </a:r>
            <a:br>
              <a:rPr lang="en-US" sz="6000" b="1" smtClean="0">
                <a:solidFill>
                  <a:srgbClr val="FF0000"/>
                </a:solidFill>
                <a:latin typeface="Arial" panose="020b0604020202020204" pitchFamily="34" charset="0"/>
                <a:cs typeface="Arial" panose="020b0604020202020204" pitchFamily="34" charset="0"/>
              </a:rPr>
            </a:br>
            <a:r>
              <a:rPr lang="en-US" sz="2800" b="1" smtClean="0">
                <a:solidFill>
                  <a:srgbClr val="00B0F0"/>
                </a:solidFill>
                <a:latin typeface="Arial" panose="020b0604020202020204" pitchFamily="34" charset="0"/>
                <a:cs typeface="Arial" panose="020b0604020202020204" pitchFamily="34" charset="0"/>
              </a:rPr>
              <a:t>bùi ninh</a:t>
            </a:r>
            <a:endParaRPr lang="en-US" sz="2800" b="1">
              <a:solidFill>
                <a:srgbClr val="00B0F0"/>
              </a:solidFill>
              <a:latin typeface="Arial" panose="020b0604020202020204" pitchFamily="34" charset="0"/>
              <a:cs typeface="Arial" panose="020b0604020202020204" pitchFamily="34" charset="0"/>
            </a:endParaRPr>
          </a:p>
        </p:txBody>
      </p:sp>
    </p:spTree>
    <p:extLst>
      <p:ext uri="{BB962C8B-B14F-4D97-AF65-F5344CB8AC3E}">
        <p14:creationId val="753304209"/>
      </p:ext>
    </p:extLst>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560E7F06-1A12-038E-B4FD-A7F7F4972655}"/>
            </a:ext>
          </a:extLst>
        </p:cNvPr>
        <p:cNvGrpSpPr/>
        <p:nvPr/>
      </p:nvGrpSpPr>
      <p:grpSpPr>
        <a:xfrm>
          <a:off x="0" y="0"/>
          <a:ext cx="0" cy="0"/>
        </a:xfrm>
      </p:grpSpPr>
      <p:sp>
        <p:nvSpPr>
          <p:cNvPr id="2" name="Title 1">
            <a:extLst>
              <a:ext uri="{FF2B5EF4-FFF2-40B4-BE49-F238E27FC236}">
                <a16:creationId xmlns:a16="http://schemas.microsoft.com/office/drawing/2014/main" id="{401390A8-AB50-CAD7-57A9-544102F8DFB3}"/>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818C03F-B388-03CE-6884-D3F9700EA0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5" name="Rectangle 4"/>
          <p:cNvSpPr/>
          <p:nvPr/>
        </p:nvSpPr>
        <p:spPr>
          <a:xfrm>
            <a:off x="655983" y="834887"/>
            <a:ext cx="11141765" cy="6254404"/>
          </a:xfrm>
          <a:prstGeom prst="rect">
            <a:avLst/>
          </a:prstGeom>
        </p:spPr>
        <p:txBody>
          <a:bodyPr wrap="square">
            <a:spAutoFit/>
          </a:bodyPr>
          <a:lstStyle/>
          <a:p>
            <a:pPr>
              <a:lnSpc>
                <a:spcPct val="107000"/>
              </a:lnSpc>
              <a:spcAft>
                <a:spcPts val="800"/>
              </a:spcAft>
            </a:pPr>
            <a:r>
              <a:rPr lang="en-US" sz="8000" b="1">
                <a:solidFill>
                  <a:srgbClr val="333333"/>
                </a:solidFill>
                <a:latin typeface="Arial" panose="020b0604020202020204" pitchFamily="34" charset="0"/>
                <a:ea typeface="Calibri" panose="020f0502020204030204" pitchFamily="34" charset="0"/>
                <a:cs typeface="Times New Roman" panose="02020603050405020304" pitchFamily="18" charset="0"/>
              </a:rPr>
              <a:t>Chúa Giê-su rao giảng Tin Mừng Nước Trời, và chữa lành hết mọi bệnh tật trong dân.</a:t>
            </a:r>
            <a:endParaRPr lang="en-US" sz="8000" b="1">
              <a:latin typeface="Calibri"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4800" b="1">
                <a:solidFill>
                  <a:srgbClr val="333333"/>
                </a:solidFill>
                <a:latin typeface="Arial" panose="020b0604020202020204" pitchFamily="34" charset="0"/>
                <a:ea typeface="Calibri" panose="020f0502020204030204" pitchFamily="34" charset="0"/>
                <a:cs typeface="Times New Roman" panose="02020603050405020304" pitchFamily="18" charset="0"/>
              </a:rPr>
              <a:t> </a:t>
            </a:r>
            <a:endParaRPr lang="en-US" sz="4800" b="1">
              <a:effectLst/>
              <a:latin typeface="Calibri" pitchFamily="34" charset="0"/>
              <a:ea typeface="Calibri" panose="020f0502020204030204" pitchFamily="34" charset="0"/>
              <a:cs typeface="Times New Roman" panose="02020603050405020304" pitchFamily="18" charset="0"/>
            </a:endParaRPr>
          </a:p>
        </p:txBody>
      </p:sp>
    </p:spTree>
    <p:extLst>
      <p:ext uri="{BB962C8B-B14F-4D97-AF65-F5344CB8AC3E}">
        <p14:creationId val="85958564"/>
      </p:ext>
    </p:extLst>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560E7F06-1A12-038E-B4FD-A7F7F4972655}"/>
            </a:ext>
          </a:extLst>
        </p:cNvPr>
        <p:cNvGrpSpPr/>
        <p:nvPr/>
      </p:nvGrpSpPr>
      <p:grpSpPr>
        <a:xfrm>
          <a:off x="0" y="0"/>
          <a:ext cx="0" cy="0"/>
        </a:xfrm>
      </p:grpSpPr>
      <p:sp>
        <p:nvSpPr>
          <p:cNvPr id="2" name="Title 1">
            <a:extLst>
              <a:ext uri="{FF2B5EF4-FFF2-40B4-BE49-F238E27FC236}">
                <a16:creationId xmlns:a16="http://schemas.microsoft.com/office/drawing/2014/main" id="{401390A8-AB50-CAD7-57A9-544102F8DFB3}"/>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818C03F-B388-03CE-6884-D3F9700EA0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031" y="-143503"/>
            <a:ext cx="12575567" cy="7109717"/>
          </a:xfrm>
          <a:prstGeom prst="rect">
            <a:avLst/>
          </a:prstGeom>
        </p:spPr>
      </p:pic>
      <p:pic>
        <p:nvPicPr>
          <p:cNvPr id="6" name="Picture 5"/>
          <p:cNvPicPr>
            <a:picLocks noChangeAspect="1"/>
          </p:cNvPicPr>
          <p:nvPr/>
        </p:nvPicPr>
        <p:blipFill>
          <a:blip r:embed="rId3"/>
          <a:stretch>
            <a:fillRect/>
          </a:stretch>
        </p:blipFill>
        <p:spPr>
          <a:xfrm>
            <a:off x="-255863" y="-143503"/>
            <a:ext cx="12715399" cy="7151571"/>
          </a:xfrm>
          <a:prstGeom prst="rect">
            <a:avLst/>
          </a:prstGeom>
        </p:spPr>
      </p:pic>
    </p:spTree>
    <p:extLst>
      <p:ext uri="{BB962C8B-B14F-4D97-AF65-F5344CB8AC3E}">
        <p14:creationId val="2548692982"/>
      </p:ext>
    </p:extLst>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ctrTitle"/>
          </p:nvPr>
        </p:nvSpPr>
        <p:spPr/>
        <p:txBody>
          <a:bodyPr/>
          <a:lstStyle/>
          <a:p>
            <a:r>
              <a:rPr lang="en-US" sz="6000" b="1">
                <a:solidFill>
                  <a:srgbClr val="FF0000"/>
                </a:solidFill>
                <a:latin typeface="Arial" panose="020b0604020202020204" pitchFamily="34" charset="0"/>
                <a:cs typeface="Arial" panose="020b0604020202020204" pitchFamily="34" charset="0"/>
              </a:rPr>
              <a:t>CỦA LỄ TÌNH YÊU</a:t>
            </a:r>
          </a:p>
        </p:txBody>
      </p:sp>
    </p:spTree>
    <p:extLst>
      <p:ext uri="{BB962C8B-B14F-4D97-AF65-F5344CB8AC3E}">
        <p14:creationId val="2174485589"/>
      </p:ext>
    </p:extLst>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553377"/>
            <a:ext cx="11314545" cy="509370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Dâng (i) lên Thiên Chúa của lễ (í a) mọn hèn. Này là rượu nho thơm hiệp dâng cùng với bánh miến, tiến dâng trước Cha Toàn Năng.</a:t>
            </a:r>
          </a:p>
        </p:txBody>
      </p:sp>
    </p:spTree>
    <p:extLst>
      <p:ext uri="{BB962C8B-B14F-4D97-AF65-F5344CB8AC3E}">
        <p14:creationId val="1011079363"/>
      </p:ext>
    </p:extLst>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180A34DF-DA31-44E2-D62B-2C81BEF2AFBF}"/>
            </a:ext>
          </a:extLst>
        </p:cNvPr>
        <p:cNvGrpSpPr/>
        <p:nvPr/>
      </p:nvGrpSpPr>
      <p:grpSpPr>
        <a:xfrm>
          <a:off x="0" y="0"/>
          <a:ext cx="0" cy="0"/>
        </a:xfrm>
      </p:grpSpPr>
      <p:sp>
        <p:nvSpPr>
          <p:cNvPr id="2" name="Title 1">
            <a:extLst>
              <a:ext uri="{FF2B5EF4-FFF2-40B4-BE49-F238E27FC236}">
                <a16:creationId xmlns:a16="http://schemas.microsoft.com/office/drawing/2014/main" id="{C280E5FE-0A33-877C-4662-EFB0301363A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66BD248-4E61-AB6B-66E9-1711A26564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40CCA58C-D76A-4CAC-EF52-8B64C6C028B7}"/>
              </a:ext>
            </a:extLst>
          </p:cNvPr>
          <p:cNvSpPr/>
          <p:nvPr/>
        </p:nvSpPr>
        <p:spPr>
          <a:xfrm>
            <a:off x="438727" y="151179"/>
            <a:ext cx="11314545" cy="655564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Dâng lên đoàn con dâng là dâng lên Ngài với cả (í a) tấm lòng là lòng con yêu mến Chúa. Xin Cha đầy khoan nhân dủ thương nhận lấy lễ vật dù có mọn hèn nhưng đượm tình con yêu Ngài.</a:t>
            </a:r>
          </a:p>
        </p:txBody>
      </p:sp>
    </p:spTree>
    <p:extLst>
      <p:ext uri="{BB962C8B-B14F-4D97-AF65-F5344CB8AC3E}">
        <p14:creationId val="458471659"/>
      </p:ext>
    </p:extLst>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B63DD69C-5F52-BD93-5CBB-35C5985B711A}"/>
            </a:ext>
          </a:extLst>
        </p:cNvPr>
        <p:cNvGrpSpPr/>
        <p:nvPr/>
      </p:nvGrpSpPr>
      <p:grpSpPr>
        <a:xfrm>
          <a:off x="0" y="0"/>
          <a:ext cx="0" cy="0"/>
        </a:xfrm>
      </p:grpSpPr>
      <p:sp>
        <p:nvSpPr>
          <p:cNvPr id="2" name="Title 1">
            <a:extLst>
              <a:ext uri="{FF2B5EF4-FFF2-40B4-BE49-F238E27FC236}">
                <a16:creationId xmlns:a16="http://schemas.microsoft.com/office/drawing/2014/main" id="{CC721FD0-269B-9A44-DD7D-7AF3A8D7BED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C847898-6310-5881-B0E6-BBC4FE519C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6FEB78F1-D67F-3C4A-4CE9-8D09005FF606}"/>
              </a:ext>
            </a:extLst>
          </p:cNvPr>
          <p:cNvSpPr/>
          <p:nvPr/>
        </p:nvSpPr>
        <p:spPr>
          <a:xfrm>
            <a:off x="438727" y="553377"/>
            <a:ext cx="11314545" cy="509370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Dâng (i) lên Thiên Chúa của lễ thấm bao mồ hôi. Là cuộc đời lao công bàn tay ngày đêm xới bón, kết nên bánh thơm rượu nồng.</a:t>
            </a:r>
          </a:p>
        </p:txBody>
      </p:sp>
    </p:spTree>
    <p:extLst>
      <p:ext uri="{BB962C8B-B14F-4D97-AF65-F5344CB8AC3E}">
        <p14:creationId val="3478435232"/>
      </p:ext>
    </p:extLst>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9917EF1A-71E9-1121-6054-60DD33094031}"/>
            </a:ext>
          </a:extLst>
        </p:cNvPr>
        <p:cNvGrpSpPr/>
        <p:nvPr/>
      </p:nvGrpSpPr>
      <p:grpSpPr>
        <a:xfrm>
          <a:off x="0" y="0"/>
          <a:ext cx="0" cy="0"/>
        </a:xfrm>
      </p:grpSpPr>
      <p:sp>
        <p:nvSpPr>
          <p:cNvPr id="2" name="Title 1">
            <a:extLst>
              <a:ext uri="{FF2B5EF4-FFF2-40B4-BE49-F238E27FC236}">
                <a16:creationId xmlns:a16="http://schemas.microsoft.com/office/drawing/2014/main" id="{ED6B4025-553F-9E30-6E05-5FAF4E19E68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A3F32EC-DBDE-923C-8F60-09820970F1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28657C98-D1E9-B7B6-DAE7-E3B6AA87DA06}"/>
              </a:ext>
            </a:extLst>
          </p:cNvPr>
          <p:cNvSpPr/>
          <p:nvPr/>
        </p:nvSpPr>
        <p:spPr>
          <a:xfrm>
            <a:off x="438727" y="151179"/>
            <a:ext cx="11314545" cy="655564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Dâng lên đoàn con dâng là dâng lên Ngài với cả (í a) tấm lòng là lòng con yêu mến Chúa. Xin Cha đầy khoan nhân dủ thương nhận lấy lễ vật dù có mọn hèn nhưng đượm tình con yêu Ngài.</a:t>
            </a:r>
          </a:p>
        </p:txBody>
      </p:sp>
    </p:spTree>
    <p:extLst>
      <p:ext uri="{BB962C8B-B14F-4D97-AF65-F5344CB8AC3E}">
        <p14:creationId val="2538341212"/>
      </p:ext>
    </p:extLst>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4C5121ED-ABA1-7506-3F57-5F72968980D0}"/>
            </a:ext>
          </a:extLst>
        </p:cNvPr>
        <p:cNvGrpSpPr/>
        <p:nvPr/>
      </p:nvGrpSpPr>
      <p:grpSpPr>
        <a:xfrm>
          <a:off x="0" y="0"/>
          <a:ext cx="0" cy="0"/>
        </a:xfrm>
      </p:grpSpPr>
      <p:sp>
        <p:nvSpPr>
          <p:cNvPr id="2" name="Title 1">
            <a:extLst>
              <a:ext uri="{FF2B5EF4-FFF2-40B4-BE49-F238E27FC236}">
                <a16:creationId xmlns:a16="http://schemas.microsoft.com/office/drawing/2014/main" id="{A7DE1528-6B86-3515-F152-219E1611368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6B87A04-BDA4-AC22-E324-DEEAD98944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B0051B7-BE6F-867A-C4D7-DC8643F6AEF0}"/>
              </a:ext>
            </a:extLst>
          </p:cNvPr>
          <p:cNvSpPr/>
          <p:nvPr/>
        </p:nvSpPr>
        <p:spPr>
          <a:xfrm>
            <a:off x="438727" y="553377"/>
            <a:ext cx="11314545" cy="609397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3</a:t>
            </a:r>
            <a:r>
              <a:rPr kumimoji="0" lang="vi-VN"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Dâng (i) lên Thiên Chúa cuộc sống chúng con ngày nay. Là cuộc đời hy sinh đẹp trong đường dâng hiến Chúa, để nên chứng nhân tình yêu.</a:t>
            </a:r>
          </a:p>
        </p:txBody>
      </p:sp>
    </p:spTree>
    <p:extLst>
      <p:ext uri="{BB962C8B-B14F-4D97-AF65-F5344CB8AC3E}">
        <p14:creationId val="189021040"/>
      </p:ext>
    </p:extLst>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C40BF270-315C-7A20-37C4-33AAEA8ECDDA}"/>
            </a:ext>
          </a:extLst>
        </p:cNvPr>
        <p:cNvGrpSpPr/>
        <p:nvPr/>
      </p:nvGrpSpPr>
      <p:grpSpPr>
        <a:xfrm>
          <a:off x="0" y="0"/>
          <a:ext cx="0" cy="0"/>
        </a:xfrm>
      </p:grpSpPr>
      <p:sp>
        <p:nvSpPr>
          <p:cNvPr id="2" name="Title 1">
            <a:extLst>
              <a:ext uri="{FF2B5EF4-FFF2-40B4-BE49-F238E27FC236}">
                <a16:creationId xmlns:a16="http://schemas.microsoft.com/office/drawing/2014/main" id="{8A7AE720-3DBE-EE81-EADA-2EF1DC506B4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5FC940C-975D-097C-CE00-FE9C9289D7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114C30D-18C2-8701-F4C2-BCDC7F7A06F7}"/>
              </a:ext>
            </a:extLst>
          </p:cNvPr>
          <p:cNvSpPr/>
          <p:nvPr/>
        </p:nvSpPr>
        <p:spPr>
          <a:xfrm>
            <a:off x="438727" y="151179"/>
            <a:ext cx="11314545" cy="655564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Dâng lên đoàn con dâng là dâng lên Ngài với cả (í a) tấm lòng là lòng con yêu mến Chúa. Xin Cha đầy khoan nhân dủ thương nhận lấy lễ vật dù có mọn hèn nhưng đượm tình con yêu Ngài.</a:t>
            </a:r>
          </a:p>
        </p:txBody>
      </p:sp>
    </p:spTree>
    <p:extLst>
      <p:ext uri="{BB962C8B-B14F-4D97-AF65-F5344CB8AC3E}">
        <p14:creationId val="1409651468"/>
      </p:ext>
    </p:extLst>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a:stretch>
            <a:fillRect/>
          </a:stretch>
        </p:blipFill>
        <p:spPr>
          <a:xfrm>
            <a:off x="-716" y="1"/>
            <a:ext cx="12193434" cy="6858000"/>
          </a:xfrm>
          <a:prstGeom prst="rect">
            <a:avLst/>
          </a:prstGeom>
        </p:spPr>
      </p:pic>
    </p:spTree>
    <p:extLst>
      <p:ext uri="{BB962C8B-B14F-4D97-AF65-F5344CB8AC3E}">
        <p14:creationId val="365891002"/>
      </p:ext>
    </p:extLst>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ctrTitle"/>
          </p:nvPr>
        </p:nvSpPr>
        <p:spPr/>
        <p:txBody>
          <a:bodyPr/>
          <a:lstStyle/>
          <a:p>
            <a:r>
              <a:rPr lang="en-US" sz="6000" b="1" err="1">
                <a:solidFill>
                  <a:srgbClr val="FF0000"/>
                </a:solidFill>
                <a:latin typeface="Arial" panose="020b0604020202020204" pitchFamily="34" charset="0"/>
                <a:cs typeface="Arial" panose="020b0604020202020204" pitchFamily="34" charset="0"/>
              </a:rPr>
              <a:t>Hãy sám hối</a:t>
            </a:r>
            <a:endParaRPr lang="en-US" sz="48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val="40834950"/>
      </p:ext>
    </p:extLst>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DAAF3432-FFD2-2463-17F3-48796440031E}"/>
            </a:ext>
          </a:extLst>
        </p:cNvPr>
        <p:cNvGrpSpPr/>
        <p:nvPr/>
      </p:nvGrpSpPr>
      <p:grpSpPr>
        <a:xfrm>
          <a:off x="0" y="0"/>
          <a:ext cx="0" cy="0"/>
        </a:xfrm>
      </p:grpSpPr>
      <p:sp>
        <p:nvSpPr>
          <p:cNvPr id="2" name="Title 1">
            <a:extLst>
              <a:ext uri="{FF2B5EF4-FFF2-40B4-BE49-F238E27FC236}">
                <a16:creationId xmlns:a16="http://schemas.microsoft.com/office/drawing/2014/main" id="{E6FDB7F4-F5C5-0400-CC49-4ACBFCCBB3C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E730031-4855-3E28-E113-28C694A6BB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332DA91-3AA2-88D6-6AF3-54D9438B11A8}"/>
              </a:ext>
            </a:extLst>
          </p:cNvPr>
          <p:cNvSpPr/>
          <p:nvPr/>
        </p:nvSpPr>
        <p:spPr>
          <a:xfrm>
            <a:off x="538367" y="358531"/>
            <a:ext cx="11087865" cy="563231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Hãy sám hối vì Nước Trời gần bên. Hãy đứng lên vì Chúa thật đã đến. Hãy tiến tới đón nhận niềm tin mới. Bước theo Ngài loan Tin Mừng mọi nơi.</a:t>
            </a:r>
            <a:endParaRPr kumimoji="0" lang="vi-VN" sz="6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1429705574"/>
      </p:ext>
    </p:extLst>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3AD7BD15-4C28-3FE7-6EB6-7CCD7B5372D0}"/>
            </a:ext>
          </a:extLst>
        </p:cNvPr>
        <p:cNvGrpSpPr/>
        <p:nvPr/>
      </p:nvGrpSpPr>
      <p:grpSpPr>
        <a:xfrm>
          <a:off x="0" y="0"/>
          <a:ext cx="0" cy="0"/>
        </a:xfrm>
      </p:grpSpPr>
      <p:sp>
        <p:nvSpPr>
          <p:cNvPr id="2" name="Title 1">
            <a:extLst>
              <a:ext uri="{FF2B5EF4-FFF2-40B4-BE49-F238E27FC236}">
                <a16:creationId xmlns:a16="http://schemas.microsoft.com/office/drawing/2014/main" id="{555ED949-280A-8B7B-9212-049544BDACA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CB090C0-10BD-CBCF-C54F-1A72CB4ABE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335D3E60-6CAB-9067-1C56-CC070CC40537}"/>
              </a:ext>
            </a:extLst>
          </p:cNvPr>
          <p:cNvSpPr/>
          <p:nvPr/>
        </p:nvSpPr>
        <p:spPr>
          <a:xfrm>
            <a:off x="538367" y="358531"/>
            <a:ext cx="11087865" cy="563231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Ngài đã đến và sống giữa mọi người, Ngài đã đi qua trên mọi nẻo đường. Ngài đã đến và hôm nay còn đang đến, này lòng con cảm mến tin yêu Ngài, Chúa ơi!</a:t>
            </a:r>
            <a:endParaRPr kumimoji="0" lang="vi-VN" sz="6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1169868915"/>
      </p:ext>
    </p:extLst>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1BE0C02A-9066-BC99-32F7-D0D845449430}"/>
            </a:ext>
          </a:extLst>
        </p:cNvPr>
        <p:cNvGrpSpPr/>
        <p:nvPr/>
      </p:nvGrpSpPr>
      <p:grpSpPr>
        <a:xfrm>
          <a:off x="0" y="0"/>
          <a:ext cx="0" cy="0"/>
        </a:xfrm>
      </p:grpSpPr>
      <p:sp>
        <p:nvSpPr>
          <p:cNvPr id="2" name="Title 1">
            <a:extLst>
              <a:ext uri="{FF2B5EF4-FFF2-40B4-BE49-F238E27FC236}">
                <a16:creationId xmlns:a16="http://schemas.microsoft.com/office/drawing/2014/main" id="{1219C198-AA53-CB8B-0104-5A2DBF3A39C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3DFC9BF-B6F9-F137-8F8E-2A67A3C377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0450EDE-C5D4-77E2-C57A-96D35CE15D8C}"/>
              </a:ext>
            </a:extLst>
          </p:cNvPr>
          <p:cNvSpPr/>
          <p:nvPr/>
        </p:nvSpPr>
        <p:spPr>
          <a:xfrm>
            <a:off x="538367" y="358531"/>
            <a:ext cx="11087865" cy="563231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Hãy sám hối vì Nước Trời gần bên. Hãy đứng lên vì Chúa thật đã đến. Hãy tiến tới đón nhận niềm tin mới. Bước theo Ngài loan Tin Mừng mọi nơi.</a:t>
            </a:r>
            <a:endParaRPr kumimoji="0" lang="vi-VN" sz="6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2835661063"/>
      </p:ext>
    </p:extLst>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8CB77B52-5B48-8740-2418-120926B7E76F}"/>
            </a:ext>
          </a:extLst>
        </p:cNvPr>
        <p:cNvGrpSpPr/>
        <p:nvPr/>
      </p:nvGrpSpPr>
      <p:grpSpPr>
        <a:xfrm>
          <a:off x="0" y="0"/>
          <a:ext cx="0" cy="0"/>
        </a:xfrm>
      </p:grpSpPr>
      <p:sp>
        <p:nvSpPr>
          <p:cNvPr id="2" name="Title 1">
            <a:extLst>
              <a:ext uri="{FF2B5EF4-FFF2-40B4-BE49-F238E27FC236}">
                <a16:creationId xmlns:a16="http://schemas.microsoft.com/office/drawing/2014/main" id="{15C0004B-36A2-D9D2-DBA6-BF63B19ABD9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BE8945DD-EEE6-0D38-7FF5-3DC0B97E4E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08AD5AF-5ED0-5EE7-1723-0FE3652D259A}"/>
              </a:ext>
            </a:extLst>
          </p:cNvPr>
          <p:cNvSpPr/>
          <p:nvPr/>
        </p:nvSpPr>
        <p:spPr>
          <a:xfrm>
            <a:off x="538367" y="358531"/>
            <a:ext cx="11087865" cy="5447645"/>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Tình yêu Chúa đã chiếu sáng cuộc đời, lòng xót thương Chúa muôn đời rạng ngời. Mời gọi con hãy vượt qua miền tăm tối, diệt trừ bao tội lỗi sống cuộc đời mới thôi.</a:t>
            </a:r>
            <a:endParaRPr kumimoji="0" lang="vi-VN" sz="58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1133481731"/>
      </p:ext>
    </p:extLst>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97A2B476-3324-1D93-154F-C6ADDC1B9913}"/>
            </a:ext>
          </a:extLst>
        </p:cNvPr>
        <p:cNvGrpSpPr/>
        <p:nvPr/>
      </p:nvGrpSpPr>
      <p:grpSpPr>
        <a:xfrm>
          <a:off x="0" y="0"/>
          <a:ext cx="0" cy="0"/>
        </a:xfrm>
      </p:grpSpPr>
      <p:sp>
        <p:nvSpPr>
          <p:cNvPr id="2" name="Title 1">
            <a:extLst>
              <a:ext uri="{FF2B5EF4-FFF2-40B4-BE49-F238E27FC236}">
                <a16:creationId xmlns:a16="http://schemas.microsoft.com/office/drawing/2014/main" id="{FB5360AC-6F62-3CF0-430D-54D96D2D84B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D7ECC84-C9F9-5370-C8E1-ACFD3411ED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8F8E68C8-5A6B-492B-F96F-82294CAC131B}"/>
              </a:ext>
            </a:extLst>
          </p:cNvPr>
          <p:cNvSpPr/>
          <p:nvPr/>
        </p:nvSpPr>
        <p:spPr>
          <a:xfrm>
            <a:off x="538367" y="358531"/>
            <a:ext cx="11087865" cy="563231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Hãy sám hối vì Nước Trời gần bên. Hãy đứng lên vì Chúa thật đã đến. Hãy tiến tới đón nhận niềm tin mới. Bước theo Ngài loan Tin Mừng mọi nơi.</a:t>
            </a:r>
            <a:endParaRPr kumimoji="0" lang="vi-VN" sz="6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731043745"/>
      </p:ext>
    </p:extLst>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8A396931-C07F-2240-E96F-9A891B2603E6}"/>
            </a:ext>
          </a:extLst>
        </p:cNvPr>
        <p:cNvGrpSpPr/>
        <p:nvPr/>
      </p:nvGrpSpPr>
      <p:grpSpPr>
        <a:xfrm>
          <a:off x="0" y="0"/>
          <a:ext cx="0" cy="0"/>
        </a:xfrm>
      </p:grpSpPr>
      <p:sp>
        <p:nvSpPr>
          <p:cNvPr id="2" name="Title 1">
            <a:extLst>
              <a:ext uri="{FF2B5EF4-FFF2-40B4-BE49-F238E27FC236}">
                <a16:creationId xmlns:a16="http://schemas.microsoft.com/office/drawing/2014/main" id="{B5211B59-CC95-CD26-D1DE-63318054E44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958DA276-331F-B0EF-F630-E12991855E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85AC47AE-956A-5A78-E24E-F7019F8DB693}"/>
              </a:ext>
            </a:extLst>
          </p:cNvPr>
          <p:cNvSpPr/>
          <p:nvPr/>
        </p:nvSpPr>
        <p:spPr>
          <a:xfrm>
            <a:off x="538367" y="358531"/>
            <a:ext cx="11087865" cy="5447645"/>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Nguồn hạnh phúc là chính ở nơi Ngài, đời sống con sẽ không còn u hoài. Dù mai đây còn bao nhiêu điều ngang trái, thì lòng con vẫn mãi say yêu một Chúa thôi.</a:t>
            </a:r>
            <a:endParaRPr kumimoji="0" lang="vi-VN" sz="58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1115344614"/>
      </p:ext>
    </p:extLst>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F363C9D3-50A6-3F00-3681-B80299057001}"/>
            </a:ext>
          </a:extLst>
        </p:cNvPr>
        <p:cNvGrpSpPr/>
        <p:nvPr/>
      </p:nvGrpSpPr>
      <p:grpSpPr>
        <a:xfrm>
          <a:off x="0" y="0"/>
          <a:ext cx="0" cy="0"/>
        </a:xfrm>
      </p:grpSpPr>
      <p:sp>
        <p:nvSpPr>
          <p:cNvPr id="2" name="Title 1">
            <a:extLst>
              <a:ext uri="{FF2B5EF4-FFF2-40B4-BE49-F238E27FC236}">
                <a16:creationId xmlns:a16="http://schemas.microsoft.com/office/drawing/2014/main" id="{CDB9CEDC-5277-8663-652A-F13D0988982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D46A105-EE3B-3678-D8B3-35CD3AEB05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E228F922-31C1-7C3F-0335-D5D6A8579FD5}"/>
              </a:ext>
            </a:extLst>
          </p:cNvPr>
          <p:cNvSpPr/>
          <p:nvPr/>
        </p:nvSpPr>
        <p:spPr>
          <a:xfrm>
            <a:off x="538367" y="358531"/>
            <a:ext cx="11087865" cy="563231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Hãy sám hối vì Nước Trời gần bên. Hãy đứng lên vì Chúa thật đã đến. Hãy tiến tới đón nhận niềm tin mới. Bước theo Ngài loan Tin Mừng mọi nơi.</a:t>
            </a:r>
            <a:endParaRPr kumimoji="0" lang="vi-VN" sz="6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1078055083"/>
      </p:ext>
    </p:extLst>
  </p:cSld>
  <p:clrMapOvr>
    <a:masterClrMapping/>
  </p:clrMapOvr>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a:stretch>
            <a:fillRect/>
          </a:stretch>
        </p:blipFill>
        <p:spPr>
          <a:xfrm>
            <a:off x="-716" y="1"/>
            <a:ext cx="12193434" cy="6858000"/>
          </a:xfrm>
          <a:prstGeom prst="rect">
            <a:avLst/>
          </a:prstGeom>
        </p:spPr>
      </p:pic>
    </p:spTree>
    <p:extLst>
      <p:ext uri="{BB962C8B-B14F-4D97-AF65-F5344CB8AC3E}">
        <p14:creationId val="1789077196"/>
      </p:ext>
    </p:extLst>
  </p:cSld>
  <p:clrMapOvr>
    <a:masterClrMapping/>
  </p:clrMapOvr>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ctrTitle"/>
          </p:nvPr>
        </p:nvSpPr>
        <p:spPr/>
        <p:txBody>
          <a:bodyPr/>
          <a:lstStyle/>
          <a:p>
            <a:r>
              <a:rPr lang="it-IT" sz="6000" b="1">
                <a:solidFill>
                  <a:srgbClr val="FF0000"/>
                </a:solidFill>
                <a:latin typeface="Arial" panose="020b0604020202020204" pitchFamily="34" charset="0"/>
                <a:cs typeface="Arial" panose="020b0604020202020204" pitchFamily="34" charset="0"/>
              </a:rPr>
              <a:t>Xin bên con Chúa ơi</a:t>
            </a:r>
            <a:endParaRPr lang="en-US" sz="48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val="3804718146"/>
      </p:ext>
    </p:extLst>
  </p:cSld>
  <p:clrMapOvr>
    <a:masterClrMapping/>
  </p:clrMapOvr>
  <p:transition/>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FC4D91B2-0402-E394-0D8D-083DDA7C3B48}"/>
            </a:ext>
          </a:extLst>
        </p:cNvPr>
        <p:cNvGrpSpPr/>
        <p:nvPr/>
      </p:nvGrpSpPr>
      <p:grpSpPr>
        <a:xfrm>
          <a:off x="0" y="0"/>
          <a: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6247864"/>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Những bước đường con đang đi, bước theo Ngài nào đâu xá chi. Những bước đường lên Calvê, cùng Giêsu hiến thành hy tế. Đường gian nan nhiều lầm than, nhưng đời có Chúa con hằng vững an. Chỉ nguyện xin Ngài bên con, cùng chia sớt đắng cay ngọt bùi.</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54068345"/>
      </p:ext>
    </p:extLst>
  </p:cSld>
  <p:clrMapOvr>
    <a:masterClrMapping/>
  </p:clrMapOvr>
  <p:transition/>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FC4D91B2-0402-E394-0D8D-083DDA7C3B48}"/>
            </a:ext>
          </a:extLst>
        </p:cNvPr>
        <p:cNvGrpSpPr/>
        <p:nvPr/>
      </p:nvGrpSpPr>
      <p:grpSpPr>
        <a:xfrm>
          <a:off x="0" y="0"/>
          <a: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47842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Xin bên con Chúa ơi, cho con an vui đời theo Chúa. Xin bên con Chúa ơi, đừng mặc con độc hành đêm tối. Xin bên con Chúa hỡi, dìu dắt con trên đường tín thành. Xin bên con Chúa đừng xa con, đừng bỏ con một mình đơn côi.</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2316238486"/>
      </p:ext>
    </p:extLst>
  </p:cSld>
  <p:clrMapOvr>
    <a:masterClrMapping/>
  </p:clrMapOvr>
  <p:transition/>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FC4D91B2-0402-E394-0D8D-083DDA7C3B48}"/>
            </a:ext>
          </a:extLst>
        </p:cNvPr>
        <p:cNvGrpSpPr/>
        <p:nvPr/>
      </p:nvGrpSpPr>
      <p:grpSpPr>
        <a:xfrm>
          <a:off x="0" y="0"/>
          <a: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6247864"/>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Giấc mộng vàng sao tan mau, phút mơ hồ ngoảnh nhìn trước sau. Có ai còn bên con đâu, chỉ mình con đơn hành lẻ bước. Ngài nơi đâu, Ngài ở đâu?. Sao chẳng bên con khi hồn nghiêng ngả?. Ngài, Ngài ơi, này thân con, bao tan nát khổ đau tơi bời.</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3232261400"/>
      </p:ext>
    </p:extLst>
  </p:cSld>
  <p:clrMapOvr>
    <a:masterClrMapping/>
  </p:clrMapOvr>
  <p:transition/>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FC4D91B2-0402-E394-0D8D-083DDA7C3B48}"/>
            </a:ext>
          </a:extLst>
        </p:cNvPr>
        <p:cNvGrpSpPr/>
        <p:nvPr/>
      </p:nvGrpSpPr>
      <p:grpSpPr>
        <a:xfrm>
          <a:off x="0" y="0"/>
          <a: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47842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Xin bên con Chúa ơi, cho con an vui đời theo Chúa. Xin bên con Chúa ơi, đừng mặc con độc hành đêm tối. Xin bên con Chúa hỡi, dìu dắt con trên đường tín thành. Xin bên con Chúa đừng xa con, đừng bỏ con một mình đơn côi.</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1242251870"/>
      </p:ext>
    </p:extLst>
  </p:cSld>
  <p:clrMapOvr>
    <a:masterClrMapping/>
  </p:clrMapOvr>
  <p:transition/>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FC4D91B2-0402-E394-0D8D-083DDA7C3B48}"/>
            </a:ext>
          </a:extLst>
        </p:cNvPr>
        <p:cNvGrpSpPr/>
        <p:nvPr/>
      </p:nvGrpSpPr>
      <p:grpSpPr>
        <a:xfrm>
          <a:off x="0" y="0"/>
          <a: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6247864"/>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Giữa đêm trường bao cô đơn, vững tin vào ngày mai sáng hơn. Chúa vẫn hằng luôn bên con, dù đôi khi con nào nhận thấy. Ngài yêu thương, Ngài chở che. Vẫn hằng nâng niu khi đời dâu bể, chẳng bỏ con, chẳng xa con. Khi hạnh phúc lẫn khi ê chề.</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4196499873"/>
      </p:ext>
    </p:extLst>
  </p:cSld>
  <p:clrMapOvr>
    <a:masterClrMapping/>
  </p:clrMapOvr>
  <p:transition/>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FC4D91B2-0402-E394-0D8D-083DDA7C3B48}"/>
            </a:ext>
          </a:extLst>
        </p:cNvPr>
        <p:cNvGrpSpPr/>
        <p:nvPr/>
      </p:nvGrpSpPr>
      <p:grpSpPr>
        <a:xfrm>
          <a:off x="0" y="0"/>
          <a: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47842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Xin bên con Chúa ơi, cho con an vui đời theo Chúa. Xin bên con Chúa ơi, đừng mặc con độc hành đêm tối. Xin bên con Chúa hỡi, dìu dắt con trên đường tín thành. Xin bên con Chúa đừng xa con, đừng bỏ con một mình đơn côi.</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1949632931"/>
      </p:ext>
    </p:extLst>
  </p:cSld>
  <p:clrMapOvr>
    <a:masterClrMapping/>
  </p:clrMapOvr>
  <p:transition/>
  <p:timing/>
</p:sld>
</file>

<file path=ppt/slides/slide3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a:stretch>
            <a:fillRect/>
          </a:stretch>
        </p:blipFill>
        <p:spPr>
          <a:xfrm>
            <a:off x="-716" y="1"/>
            <a:ext cx="12193434" cy="6858000"/>
          </a:xfrm>
          <a:prstGeom prst="rect">
            <a:avLst/>
          </a:prstGeom>
        </p:spPr>
      </p:pic>
    </p:spTree>
    <p:extLst>
      <p:ext uri="{BB962C8B-B14F-4D97-AF65-F5344CB8AC3E}">
        <p14:creationId val="3338371111"/>
      </p:ext>
    </p:extLst>
  </p:cSld>
  <p:clrMapOvr>
    <a:masterClrMapping/>
  </p:clrMapOvr>
  <p:transition/>
  <p:timing/>
</p:sld>
</file>

<file path=ppt/slides/slide3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ctrTitle"/>
          </p:nvPr>
        </p:nvSpPr>
        <p:spPr/>
        <p:txBody>
          <a:bodyPr/>
          <a:lstStyle/>
          <a:p>
            <a:r>
              <a:rPr lang="en-US" sz="6000" b="1" smtClean="0">
                <a:solidFill>
                  <a:srgbClr val="FF0000"/>
                </a:solidFill>
                <a:latin typeface="Arial" panose="020b0604020202020204" pitchFamily="34" charset="0"/>
                <a:cs typeface="Arial" panose="020b0604020202020204" pitchFamily="34" charset="0"/>
              </a:rPr>
              <a:t>CẢM TẠ HỒNG ÂN</a:t>
            </a:r>
            <a:endParaRPr lang="en-US" sz="48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val="2761465739"/>
      </p:ext>
    </p:extLst>
  </p:cSld>
  <p:clrMapOvr>
    <a:masterClrMapping/>
  </p:clrMapOvr>
  <p:transition/>
  <p:timing/>
</p:sld>
</file>

<file path=ppt/slides/slide4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567" y="0"/>
            <a:ext cx="12575567" cy="7109717"/>
          </a:xfrm>
          <a:prstGeom prst="rect">
            <a:avLst/>
          </a:prstGeom>
        </p:spPr>
      </p:pic>
      <p:sp>
        <p:nvSpPr>
          <p:cNvPr id="4" name="Rectangle 3"/>
          <p:cNvSpPr/>
          <p:nvPr/>
        </p:nvSpPr>
        <p:spPr>
          <a:xfrm>
            <a:off x="605136" y="642594"/>
            <a:ext cx="10792668" cy="5724644"/>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6000" b="1" i="0" u="none" strike="noStrike" kern="1200" cap="none" spc="0" normalizeH="0" baseline="0" noProof="0" smtClean="0">
                <a:ln>
                  <a:noFill/>
                </a:ln>
                <a:solidFill>
                  <a:srgbClr val="FF0000"/>
                </a:solidFill>
                <a:effectLst/>
                <a:uLnTx/>
                <a:uFillTx/>
                <a:latin typeface="Century Gothic" panose="020b0502020202020204"/>
                <a:ea typeface="+mn-ea"/>
                <a:cs typeface="+mn-cs"/>
              </a:rPr>
              <a:t>ĐK.</a:t>
            </a:r>
            <a:r>
              <a:rPr kumimoji="0" lang="vi-VN" sz="66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 </a:t>
            </a:r>
            <a:r>
              <a:rPr kumimoji="0" lang="vi-VN" sz="60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Xin cảm tạ hồng ân Cha ban. Vì thương mến từ muôn ngàn đời. Đem Tin Mừng về gieo nơi nơi, cho muôn dân kết đoàn sống vui.</a:t>
            </a:r>
            <a:endParaRPr kumimoji="0" lang="vi-VN" sz="6000" b="1" i="0" u="none" strike="noStrike" kern="1200" cap="none" spc="0" normalizeH="0" baseline="0" noProof="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val="272580833"/>
      </p:ext>
    </p:extLst>
  </p:cSld>
  <p:clrMapOvr>
    <a:masterClrMapping/>
  </p:clrMapOvr>
  <p:transition/>
  <p:timing/>
</p:sld>
</file>

<file path=ppt/slides/slide4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605136" y="231820"/>
            <a:ext cx="10882820" cy="676170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6000" b="1" i="0" u="none" strike="noStrike" kern="1200" cap="none" spc="0" normalizeH="0" baseline="0" noProof="0" smtClean="0">
                <a:ln>
                  <a:noFill/>
                </a:ln>
                <a:solidFill>
                  <a:srgbClr val="FF0000"/>
                </a:solidFill>
                <a:effectLst/>
                <a:uLnTx/>
                <a:uFillTx/>
                <a:latin typeface="Century Gothic" panose="020b0502020202020204"/>
                <a:ea typeface="+mn-ea"/>
                <a:cs typeface="+mn-cs"/>
              </a:rPr>
              <a:t>PK1: </a:t>
            </a:r>
            <a:r>
              <a:rPr kumimoji="0" lang="vi-VN" sz="6000" b="1"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t>Mến </a:t>
            </a:r>
            <a:r>
              <a:rPr kumimoji="0" lang="vi-VN" sz="60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Chúa (láy), mến yêu trọn đời (láy), mến Chúa (láy), mến yêu mọi người (láy). Niềm tin (láy), xin dâng lên Cha (láy), tình thương (láy), mến trao mọi người.</a:t>
            </a:r>
            <a:endParaRPr kumimoji="0" lang="vi-VN" sz="6000" b="1" i="0" u="none" strike="noStrike" kern="1200" cap="none" spc="0" normalizeH="0" baseline="0" noProof="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val="1927175193"/>
      </p:ext>
    </p:extLst>
  </p:cSld>
  <p:clrMapOvr>
    <a:masterClrMapping/>
  </p:clrMapOvr>
  <p:transition/>
  <p:timing/>
</p:sld>
</file>

<file path=ppt/tags/tag1.xml><?xml version="1.0" encoding="utf-8"?>
<p:tagLst xmlns:p="http://schemas.openxmlformats.org/presentationml/2006/main">
  <p:tag name="AS_NET" val="6.0.33"/>
  <p:tag name="AS_OS" val="Microsoft Windows NT 10.0.20348.0"/>
  <p:tag name="AS_RELEASE_DATE" val="2024.06.14"/>
  <p:tag name="AS_TITLE" val="Aspose.Slides for .NET6"/>
  <p:tag name="AS_VERSION" val="24.6"/>
</p:tagLst>
</file>

<file path=ppt/theme/_rels/theme2.xml.rels>&#65279;<?xml version="1.0" encoding="utf-8" standalone="yes"?><Relationships xmlns="http://schemas.openxmlformats.org/package/2006/relationships"><Relationship Id="rId1" Type="http://schemas.openxmlformats.org/officeDocument/2006/relationships/image" Target="../media/image2.jpeg" /></Relationships>
</file>

<file path=ppt/theme/_rels/theme3.xml.rels>&#65279;<?xml version="1.0" encoding="utf-8" standalone="yes"?><Relationships xmlns="http://schemas.openxmlformats.org/package/2006/relationships"><Relationship Id="rId1" Type="http://schemas.openxmlformats.org/officeDocument/2006/relationships/image" Target="../media/image2.jpeg" /></Relationships>
</file>

<file path=ppt/theme/_rels/theme4.xml.rels>&#65279;<?xml version="1.0" encoding="utf-8" standalone="yes"?><Relationships xmlns="http://schemas.openxmlformats.org/package/2006/relationships"><Relationship Id="rId1" Type="http://schemas.openxmlformats.org/officeDocument/2006/relationships/image" Target="../media/image2.jpeg" /></Relationships>
</file>

<file path=ppt/theme/_rels/theme5.xml.rels>&#65279;<?xml version="1.0" encoding="utf-8" standalone="yes"?><Relationships xmlns="http://schemas.openxmlformats.org/package/2006/relationships"><Relationship Id="rId1" Type="http://schemas.openxmlformats.org/officeDocument/2006/relationships/image" Target="../media/image2.jpeg" /></Relationships>
</file>

<file path=ppt/theme/_rels/theme6.xml.rels>&#65279;<?xml version="1.0" encoding="utf-8" standalone="yes"?><Relationships xmlns="http://schemas.openxmlformats.org/package/2006/relationships"><Relationship Id="rId1" Type="http://schemas.openxmlformats.org/officeDocument/2006/relationships/image" Target="../media/image2.jpeg" /></Relationships>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r:embed="rId1">
            <a:duotone>
              <a:schemeClr val="phClr">
                <a:tint val="95000"/>
              </a:schemeClr>
              <a:schemeClr val="phClr">
                <a:shade val="92000"/>
                <a:satMod val="115000"/>
              </a:schemeClr>
            </a:duotone>
          </a:blip>
          <a:tile tx="0" ty="0" sx="60000" sy="60000" flip="none" algn="tl"/>
        </a:blipFill>
      </a:bgFillStyleLst>
    </a:fmtScheme>
  </a:themeElements>
  <a:objectDefaults/>
  <a:extLst>
    <a:ext uri="{05A4C25C-085E-4340-85A3-A5531E510DB2}">
      <thm15:themeFamily xmlns:thm15="http://schemas.microsoft.com/office/thememl/2012/main" name="Savon" id="{1306E473-ED32-493B-A2D0-240A757EDD34}" vid="{C20BADFE-D095-436F-9677-9264042809F0}"/>
    </a:ext>
  </a:extLst>
</a:theme>
</file>

<file path=ppt/theme/theme3.xml><?xml version="1.0" encoding="utf-8"?>
<a:theme xmlns:r="http://schemas.openxmlformats.org/officeDocument/2006/relationships" xmlns:a="http://schemas.openxmlformats.org/drawingml/2006/main" name="1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r:embed="rId1">
            <a:duotone>
              <a:schemeClr val="phClr">
                <a:tint val="95000"/>
              </a:schemeClr>
              <a:schemeClr val="phClr">
                <a:shade val="92000"/>
                <a:satMod val="115000"/>
              </a:schemeClr>
            </a:duotone>
          </a:blip>
          <a:tile tx="0" ty="0" sx="60000" sy="60000" flip="none" algn="tl"/>
        </a:blipFill>
      </a:bgFillStyleLst>
    </a:fmtScheme>
  </a:themeElements>
  <a:objectDefaults/>
  <a:extLst>
    <a:ext uri="{05A4C25C-085E-4340-85A3-A5531E510DB2}">
      <thm15:themeFamily xmlns:thm15="http://schemas.microsoft.com/office/thememl/2012/main" name="Savon" id="{1306E473-ED32-493B-A2D0-240A757EDD34}" vid="{C20BADFE-D095-436F-9677-9264042809F0}"/>
    </a:ext>
  </a:extLst>
</a:theme>
</file>

<file path=ppt/theme/theme4.xml><?xml version="1.0" encoding="utf-8"?>
<a:theme xmlns:r="http://schemas.openxmlformats.org/officeDocument/2006/relationships" xmlns:a="http://schemas.openxmlformats.org/drawingml/2006/main" name="2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r:embed="rId1">
            <a:duotone>
              <a:schemeClr val="phClr">
                <a:tint val="95000"/>
              </a:schemeClr>
              <a:schemeClr val="phClr">
                <a:shade val="92000"/>
                <a:satMod val="115000"/>
              </a:schemeClr>
            </a:duotone>
          </a:blip>
          <a:tile tx="0" ty="0" sx="60000" sy="60000" flip="none" algn="tl"/>
        </a:blipFill>
      </a:bgFillStyleLst>
    </a:fmtScheme>
  </a:themeElements>
  <a:objectDefaults/>
  <a:extLst>
    <a:ext uri="{05A4C25C-085E-4340-85A3-A5531E510DB2}">
      <thm15:themeFamily xmlns:thm15="http://schemas.microsoft.com/office/thememl/2012/main" name="Savon" id="{1306E473-ED32-493B-A2D0-240A757EDD34}" vid="{C20BADFE-D095-436F-9677-9264042809F0}"/>
    </a:ext>
  </a:extLst>
</a:theme>
</file>

<file path=ppt/theme/theme5.xml><?xml version="1.0" encoding="utf-8"?>
<a:theme xmlns:r="http://schemas.openxmlformats.org/officeDocument/2006/relationships" xmlns:a="http://schemas.openxmlformats.org/drawingml/2006/main" name="3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r:embed="rId1">
            <a:duotone>
              <a:schemeClr val="phClr">
                <a:tint val="95000"/>
              </a:schemeClr>
              <a:schemeClr val="phClr">
                <a:shade val="92000"/>
                <a:satMod val="115000"/>
              </a:schemeClr>
            </a:duotone>
          </a:blip>
          <a:tile tx="0" ty="0" sx="60000" sy="60000" flip="none" algn="tl"/>
        </a:blipFill>
      </a:bgFillStyleLst>
    </a:fmtScheme>
  </a:themeElements>
  <a:objectDefaults/>
  <a:extLst>
    <a:ext uri="{05A4C25C-085E-4340-85A3-A5531E510DB2}">
      <thm15:themeFamily xmlns:thm15="http://schemas.microsoft.com/office/thememl/2012/main" name="Savon" id="{1306E473-ED32-493B-A2D0-240A757EDD34}" vid="{C20BADFE-D095-436F-9677-9264042809F0}"/>
    </a:ext>
  </a:extLst>
</a:theme>
</file>

<file path=ppt/theme/theme6.xml><?xml version="1.0" encoding="utf-8"?>
<a:theme xmlns:r="http://schemas.openxmlformats.org/officeDocument/2006/relationships" xmlns:a="http://schemas.openxmlformats.org/drawingml/2006/main" name="4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r:embed="rId1">
            <a:duotone>
              <a:schemeClr val="phClr">
                <a:tint val="95000"/>
              </a:schemeClr>
              <a:schemeClr val="phClr">
                <a:shade val="92000"/>
                <a:satMod val="115000"/>
              </a:schemeClr>
            </a:duotone>
          </a:blip>
          <a:tile tx="0" ty="0" sx="60000" sy="60000" flip="none" algn="tl"/>
        </a:blipFill>
      </a:bgFillStyleLst>
    </a:fmtScheme>
  </a:themeElements>
  <a:objectDefaults/>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vt="http://schemas.openxmlformats.org/officeDocument/2006/docPropsVTypes" xmlns="http://schemas.openxmlformats.org/officeDocument/2006/extended-properties">
  <Company/>
  <PresentationFormat>Widescreen</PresentationFormat>
  <Paragraphs>37</Paragraphs>
  <Slides>41</Slides>
  <Notes>0</Notes>
  <TotalTime>15</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41</vt:i4>
      </vt:variant>
    </vt:vector>
  </HeadingPairs>
  <TitlesOfParts>
    <vt:vector baseType="lpstr" size="49">
      <vt:lpstr>Arial</vt:lpstr>
      <vt:lpstr>Calibri Light</vt:lpstr>
      <vt:lpstr>Calibri</vt:lpstr>
      <vt:lpstr>Century Gothic</vt:lpstr>
      <vt:lpstr>Garamond</vt:lpstr>
      <vt:lpstr>Verdana</vt:lpstr>
      <vt:lpstr>Times New Roman</vt:lpstr>
      <vt:lpstr>Office Theme</vt:lpstr>
      <vt:lpstr>PowerPoint Presentation</vt:lpstr>
      <vt:lpstr>Ca lên đi 10</vt:lpstr>
      <vt:lpstr>PowerPoint Presentation</vt:lpstr>
      <vt:lpstr>PowerPoint Presentation</vt:lpstr>
      <vt:lpstr>PowerPoint Presentation</vt:lpstr>
      <vt:lpstr>PowerPoint Presentation</vt:lpstr>
      <vt:lpstr>PowerPoint Presentation</vt:lpstr>
      <vt:lpstr>PowerPoint Presentation</vt:lpstr>
      <vt:lpstr>Đáp cabùi ninh</vt:lpstr>
      <vt:lpstr>PowerPoint Presentation</vt:lpstr>
      <vt:lpstr>Alleluiabùi ninh</vt:lpstr>
      <vt:lpstr>PowerPoint Presentation</vt:lpstr>
      <vt:lpstr>PowerPoint Presentation</vt:lpstr>
      <vt:lpstr>CỦA LỄ TÌNH YÊU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Hãy sám hối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Xin bên con Chúa ơi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CẢM TẠ HỒNG ÂN</vt:lpstr>
      <vt:lpstr>PowerPoint Presentation</vt:lpstr>
      <vt:lpstr>PowerPoint Presentation</vt:lpstr>
    </vt:vector>
  </TitlesOfParts>
  <LinksUpToDate>0</LinksUpToDate>
  <SharedDoc>0</SharedDoc>
  <HyperlinksChanged>0</HyperlinksChanged>
  <Application>Aspose.Slides for .NET</Application>
  <AppVersion>24.0600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PowerPoint Presentation</dc:title>
  <dc:creator>asus</dc:creator>
  <cp:lastModifiedBy>Windows User</cp:lastModifiedBy>
  <cp:revision>4</cp:revision>
  <dcterms:created xsi:type="dcterms:W3CDTF">2026-01-09T03:44:03Z</dcterms:created>
  <dcterms:modified xsi:type="dcterms:W3CDTF">2026-01-20T04:03:50Z</dcterms:modified>
</cp:coreProperties>
</file>