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335" r:id="rId29"/>
    <p:sldId id="324" r:id="rId30"/>
    <p:sldId id="279" r:id="rId31"/>
    <p:sldId id="280" r:id="rId32"/>
    <p:sldId id="281" r:id="rId33"/>
    <p:sldId id="282" r:id="rId34"/>
    <p:sldId id="283" r:id="rId35"/>
    <p:sldId id="284" r:id="rId36"/>
    <p:sldId id="336" r:id="rId37"/>
    <p:sldId id="325" r:id="rId38"/>
    <p:sldId id="326" r:id="rId39"/>
    <p:sldId id="337" r:id="rId40"/>
    <p:sldId id="327" r:id="rId41"/>
    <p:sldId id="328" r:id="rId42"/>
    <p:sldId id="338" r:id="rId43"/>
    <p:sldId id="285" r:id="rId44"/>
    <p:sldId id="286" r:id="rId45"/>
    <p:sldId id="287" r:id="rId46"/>
    <p:sldId id="288" r:id="rId47"/>
    <p:sldId id="289" r:id="rId48"/>
    <p:sldId id="290" r:id="rId49"/>
    <p:sldId id="291" r:id="rId50"/>
    <p:sldId id="292" r:id="rId51"/>
    <p:sldId id="293" r:id="rId52"/>
    <p:sldId id="330" r:id="rId53"/>
    <p:sldId id="331" r:id="rId54"/>
    <p:sldId id="339" r:id="rId55"/>
    <p:sldId id="294" r:id="rId56"/>
    <p:sldId id="295" r:id="rId57"/>
    <p:sldId id="296" r:id="rId58"/>
    <p:sldId id="297" r:id="rId59"/>
    <p:sldId id="298" r:id="rId60"/>
    <p:sldId id="299" r:id="rId61"/>
    <p:sldId id="300" r:id="rId62"/>
    <p:sldId id="301" r:id="rId63"/>
    <p:sldId id="302" r:id="rId64"/>
    <p:sldId id="303" r:id="rId65"/>
    <p:sldId id="304" r:id="rId66"/>
    <p:sldId id="305" r:id="rId67"/>
    <p:sldId id="332" r:id="rId68"/>
    <p:sldId id="340" r:id="rId69"/>
    <p:sldId id="306" r:id="rId70"/>
    <p:sldId id="307" r:id="rId71"/>
    <p:sldId id="308" r:id="rId72"/>
    <p:sldId id="309" r:id="rId73"/>
    <p:sldId id="310" r:id="rId74"/>
    <p:sldId id="311" r:id="rId75"/>
    <p:sldId id="312" r:id="rId76"/>
    <p:sldId id="341" r:id="rId77"/>
    <p:sldId id="313" r:id="rId78"/>
    <p:sldId id="314" r:id="rId79"/>
    <p:sldId id="315" r:id="rId80"/>
    <p:sldId id="316" r:id="rId81"/>
    <p:sldId id="317" r:id="rId82"/>
    <p:sldId id="318" r:id="rId83"/>
    <p:sldId id="319" r:id="rId84"/>
    <p:sldId id="320"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37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tableStyles" Target="tableStyles.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viewProps" Target="viewProp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FD5DC1D-970B-463F-8F8A-BFEB9FE1C794}" type="datetimeFigureOut">
              <a:rPr lang="en-US" smtClean="0"/>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D7B6D-21FA-48C7-9358-CB0B036E3669}" type="slidenum">
              <a:rPr lang="en-US" smtClean="0"/>
              <a:t>‹#›</a:t>
            </a:fld>
            <a:endParaRPr lang="en-US"/>
          </a:p>
        </p:txBody>
      </p:sp>
    </p:spTree>
    <p:extLst>
      <p:ext uri="{BB962C8B-B14F-4D97-AF65-F5344CB8AC3E}">
        <p14:creationId xmlns:p14="http://schemas.microsoft.com/office/powerpoint/2010/main" val="1907714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D5DC1D-970B-463F-8F8A-BFEB9FE1C794}" type="datetimeFigureOut">
              <a:rPr lang="en-US" smtClean="0"/>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D7B6D-21FA-48C7-9358-CB0B036E3669}" type="slidenum">
              <a:rPr lang="en-US" smtClean="0"/>
              <a:t>‹#›</a:t>
            </a:fld>
            <a:endParaRPr lang="en-US"/>
          </a:p>
        </p:txBody>
      </p:sp>
    </p:spTree>
    <p:extLst>
      <p:ext uri="{BB962C8B-B14F-4D97-AF65-F5344CB8AC3E}">
        <p14:creationId xmlns:p14="http://schemas.microsoft.com/office/powerpoint/2010/main" val="1282176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FD5DC1D-970B-463F-8F8A-BFEB9FE1C794}" type="datetimeFigureOut">
              <a:rPr lang="en-US" smtClean="0"/>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D7B6D-21FA-48C7-9358-CB0B036E3669}" type="slidenum">
              <a:rPr lang="en-US" smtClean="0"/>
              <a:t>‹#›</a:t>
            </a:fld>
            <a:endParaRPr lang="en-US"/>
          </a:p>
        </p:txBody>
      </p:sp>
    </p:spTree>
    <p:extLst>
      <p:ext uri="{BB962C8B-B14F-4D97-AF65-F5344CB8AC3E}">
        <p14:creationId xmlns:p14="http://schemas.microsoft.com/office/powerpoint/2010/main" val="2311680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FD5DC1D-970B-463F-8F8A-BFEB9FE1C794}" type="datetimeFigureOut">
              <a:rPr lang="en-US" smtClean="0"/>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D7B6D-21FA-48C7-9358-CB0B036E3669}" type="slidenum">
              <a:rPr lang="en-US" smtClean="0"/>
              <a:t>‹#›</a:t>
            </a:fld>
            <a:endParaRPr lang="en-US"/>
          </a:p>
        </p:txBody>
      </p:sp>
    </p:spTree>
    <p:extLst>
      <p:ext uri="{BB962C8B-B14F-4D97-AF65-F5344CB8AC3E}">
        <p14:creationId xmlns:p14="http://schemas.microsoft.com/office/powerpoint/2010/main" val="3621665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FD5DC1D-970B-463F-8F8A-BFEB9FE1C794}" type="datetimeFigureOut">
              <a:rPr lang="en-US" smtClean="0"/>
              <a:t>1/23/2026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0D7B6D-21FA-48C7-9358-CB0B036E3669}" type="slidenum">
              <a:rPr lang="en-US" smtClean="0"/>
              <a:t>‹#›</a:t>
            </a:fld>
            <a:endParaRPr lang="en-US"/>
          </a:p>
        </p:txBody>
      </p:sp>
    </p:spTree>
    <p:extLst>
      <p:ext uri="{BB962C8B-B14F-4D97-AF65-F5344CB8AC3E}">
        <p14:creationId xmlns:p14="http://schemas.microsoft.com/office/powerpoint/2010/main" val="829039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FD5DC1D-970B-463F-8F8A-BFEB9FE1C794}" type="datetimeFigureOut">
              <a:rPr lang="en-US" smtClean="0"/>
              <a:t>1/23/2026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0D7B6D-21FA-48C7-9358-CB0B036E3669}" type="slidenum">
              <a:rPr lang="en-US" smtClean="0"/>
              <a:t>‹#›</a:t>
            </a:fld>
            <a:endParaRPr lang="en-US"/>
          </a:p>
        </p:txBody>
      </p:sp>
    </p:spTree>
    <p:extLst>
      <p:ext uri="{BB962C8B-B14F-4D97-AF65-F5344CB8AC3E}">
        <p14:creationId xmlns:p14="http://schemas.microsoft.com/office/powerpoint/2010/main" val="1122248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D5DC1D-970B-463F-8F8A-BFEB9FE1C794}" type="datetimeFigureOut">
              <a:rPr lang="en-US" smtClean="0"/>
              <a:t>1/23/2026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0D7B6D-21FA-48C7-9358-CB0B036E3669}" type="slidenum">
              <a:rPr lang="en-US" smtClean="0"/>
              <a:t>‹#›</a:t>
            </a:fld>
            <a:endParaRPr lang="en-US"/>
          </a:p>
        </p:txBody>
      </p:sp>
    </p:spTree>
    <p:extLst>
      <p:ext uri="{BB962C8B-B14F-4D97-AF65-F5344CB8AC3E}">
        <p14:creationId xmlns:p14="http://schemas.microsoft.com/office/powerpoint/2010/main" val="4273651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D5DC1D-970B-463F-8F8A-BFEB9FE1C794}" type="datetimeFigureOut">
              <a:rPr lang="en-US" smtClean="0"/>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D7B6D-21FA-48C7-9358-CB0B036E3669}" type="slidenum">
              <a:rPr lang="en-US" smtClean="0"/>
              <a:t>‹#›</a:t>
            </a:fld>
            <a:endParaRPr lang="en-US"/>
          </a:p>
        </p:txBody>
      </p:sp>
    </p:spTree>
    <p:extLst>
      <p:ext uri="{BB962C8B-B14F-4D97-AF65-F5344CB8AC3E}">
        <p14:creationId xmlns:p14="http://schemas.microsoft.com/office/powerpoint/2010/main" val="166939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D5DC1D-970B-463F-8F8A-BFEB9FE1C794}" type="datetimeFigureOut">
              <a:rPr lang="en-US" smtClean="0"/>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D7B6D-21FA-48C7-9358-CB0B036E3669}" type="slidenum">
              <a:rPr lang="en-US" smtClean="0"/>
              <a:t>‹#›</a:t>
            </a:fld>
            <a:endParaRPr lang="en-US"/>
          </a:p>
        </p:txBody>
      </p:sp>
    </p:spTree>
    <p:extLst>
      <p:ext uri="{BB962C8B-B14F-4D97-AF65-F5344CB8AC3E}">
        <p14:creationId xmlns:p14="http://schemas.microsoft.com/office/powerpoint/2010/main" val="3471621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D5DC1D-970B-463F-8F8A-BFEB9FE1C794}" type="datetimeFigureOut">
              <a:rPr lang="en-US" smtClean="0"/>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D7B6D-21FA-48C7-9358-CB0B036E3669}" type="slidenum">
              <a:rPr lang="en-US" smtClean="0"/>
              <a:t>‹#›</a:t>
            </a:fld>
            <a:endParaRPr lang="en-US"/>
          </a:p>
        </p:txBody>
      </p:sp>
    </p:spTree>
    <p:extLst>
      <p:ext uri="{BB962C8B-B14F-4D97-AF65-F5344CB8AC3E}">
        <p14:creationId xmlns:p14="http://schemas.microsoft.com/office/powerpoint/2010/main" val="861922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D5DC1D-970B-463F-8F8A-BFEB9FE1C794}" type="datetimeFigureOut">
              <a:rPr lang="en-US" smtClean="0"/>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D7B6D-21FA-48C7-9358-CB0B036E3669}" type="slidenum">
              <a:rPr lang="en-US" smtClean="0"/>
              <a:t>‹#›</a:t>
            </a:fld>
            <a:endParaRPr lang="en-US"/>
          </a:p>
        </p:txBody>
      </p:sp>
    </p:spTree>
    <p:extLst>
      <p:ext uri="{BB962C8B-B14F-4D97-AF65-F5344CB8AC3E}">
        <p14:creationId xmlns:p14="http://schemas.microsoft.com/office/powerpoint/2010/main" val="54308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5600156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81437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8585180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364979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44876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58819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529131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328128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179712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260301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333160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BEE65C6-7458-4482-9001-D0BA1A479913}"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3713033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EE65C6-7458-4482-9001-D0BA1A479913}"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893760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BEE65C6-7458-4482-9001-D0BA1A479913}"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63947785"/>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EE65C6-7458-4482-9001-D0BA1A479913}"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901501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EE65C6-7458-4482-9001-D0BA1A479913}"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097093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EE65C6-7458-4482-9001-D0BA1A479913}"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054681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EE65C6-7458-4482-9001-D0BA1A479913}"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937369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EE65C6-7458-4482-9001-D0BA1A479913}"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84074E7-5C74-4D75-A1EE-C2BCD141E41A}"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010453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BEE65C6-7458-4482-9001-D0BA1A479913}"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84074E7-5C74-4D75-A1EE-C2BCD141E41A}"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34734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EE65C6-7458-4482-9001-D0BA1A479913}"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849361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EE65C6-7458-4482-9001-D0BA1A479913}"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44343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45605797"/>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397115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76487735"/>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212303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862179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464735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414671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480349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418601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898219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210602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34927633"/>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79097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8871686"/>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54923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802986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382791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106705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785982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437390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817718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654219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22576488"/>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98383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1377984"/>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335861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947838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262904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561254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875128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009202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983252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906787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90825839"/>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338764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51664385"/>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791916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59215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252157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668190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485233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789459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897856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90759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D5DC1D-970B-463F-8F8A-BFEB9FE1C794}" type="datetimeFigureOut">
              <a:rPr lang="en-US" smtClean="0"/>
              <a:t>1/23/2026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0D7B6D-21FA-48C7-9358-CB0B036E3669}" type="slidenum">
              <a:rPr lang="en-US" smtClean="0"/>
              <a:t>‹#›</a:t>
            </a:fld>
            <a:endParaRPr lang="en-US"/>
          </a:p>
        </p:txBody>
      </p:sp>
    </p:spTree>
    <p:extLst>
      <p:ext uri="{BB962C8B-B14F-4D97-AF65-F5344CB8AC3E}">
        <p14:creationId xmlns:p14="http://schemas.microsoft.com/office/powerpoint/2010/main" val="81166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062624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BEE65C6-7458-4482-9001-D0BA1A479913}"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590402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859143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6024178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7905241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7130723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6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6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6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6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6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6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6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7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7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7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7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7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7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_rels/slide7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670837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a:solidFill>
                  <a:srgbClr val="FF0000"/>
                </a:solidFill>
                <a:latin typeface="Arial" panose="020B0604020202020204" pitchFamily="34" charset="0"/>
                <a:cs typeface="Arial" panose="020B0604020202020204" pitchFamily="34" charset="0"/>
              </a:rPr>
              <a:t>NGUỒN ÁNH SÁNG</a:t>
            </a:r>
            <a:br>
              <a:rPr lang="en-US" sz="5400" b="1" dirty="0">
                <a:solidFill>
                  <a:srgbClr val="FF0000"/>
                </a:solidFill>
                <a:latin typeface="Arial" panose="020B0604020202020204" pitchFamily="34" charset="0"/>
                <a:cs typeface="Arial" panose="020B0604020202020204" pitchFamily="34" charset="0"/>
              </a:rPr>
            </a:br>
            <a:r>
              <a:rPr lang="en-US" sz="4000" b="1" dirty="0">
                <a:solidFill>
                  <a:srgbClr val="FF0000"/>
                </a:solidFill>
                <a:latin typeface="Arial" panose="020B0604020202020204" pitchFamily="34" charset="0"/>
                <a:cs typeface="Arial" panose="020B0604020202020204" pitchFamily="34" charset="0"/>
              </a:rPr>
              <a:t>(HOÀNG KIM)</a:t>
            </a:r>
          </a:p>
        </p:txBody>
      </p:sp>
    </p:spTree>
    <p:extLst>
      <p:ext uri="{BB962C8B-B14F-4D97-AF65-F5344CB8AC3E}">
        <p14:creationId xmlns:p14="http://schemas.microsoft.com/office/powerpoint/2010/main" val="38715144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40164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5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Nguồn ánh sáng và ơn cứu độ của tôi chính là Chúa! Al-le-lu-ia.</a:t>
            </a:r>
            <a:endParaRPr kumimoji="0" lang="vi-VN" sz="85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261201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Đức Chúa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là</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Ánh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sáng</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và</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cứu</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độ</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cho</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tôi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tôi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còn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sợ</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chi ai? Đức Chúa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là</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thành</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luỹ</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cuộc</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đời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tôi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tôi</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còn</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run </a:t>
            </a:r>
            <a:r>
              <a:rPr kumimoji="0" lang="en-US" sz="7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khiếp</a:t>
            </a:r>
            <a:r>
              <a:rPr kumimoji="0" lang="en-US"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chi ai?</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197703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D8081-30B4-7173-D02D-0AB2743B96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30E1D3-3824-F799-1A5C-CE9B871AC1F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1F7DD8C-FAC4-9DC6-F0ED-F8A037B9A4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400B5E5-8F73-DFBA-6DBB-195A5EE7067D}"/>
              </a:ext>
            </a:extLst>
          </p:cNvPr>
          <p:cNvSpPr/>
          <p:nvPr/>
        </p:nvSpPr>
        <p:spPr>
          <a:xfrm>
            <a:off x="438727" y="605138"/>
            <a:ext cx="11314545" cy="40164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5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Nguồn ánh sáng và ơn cứu độ của tôi chính là Chúa! Al-le-lu-ia.</a:t>
            </a:r>
            <a:endParaRPr kumimoji="0" lang="vi-VN" sz="85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64515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24328"/>
            <a:ext cx="12575567" cy="7109717"/>
          </a:xfrm>
          <a:prstGeom prst="rect">
            <a:avLst/>
          </a:prstGeom>
        </p:spPr>
      </p:pic>
      <p:sp>
        <p:nvSpPr>
          <p:cNvPr id="4" name="Rectangle 3"/>
          <p:cNvSpPr/>
          <p:nvPr/>
        </p:nvSpPr>
        <p:spPr>
          <a:xfrm>
            <a:off x="341900" y="845135"/>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Khi ác nhân kéo tới hung hãn định (ư) tâm ăn thịt tôi (i) đây. Ai hay là chính địch thù (ư) tôi, lại bị lảo đảo ngã (a) thua.</a:t>
            </a:r>
          </a:p>
        </p:txBody>
      </p:sp>
    </p:spTree>
    <p:extLst>
      <p:ext uri="{BB962C8B-B14F-4D97-AF65-F5344CB8AC3E}">
        <p14:creationId xmlns:p14="http://schemas.microsoft.com/office/powerpoint/2010/main" val="32373761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F27AE-7B64-8AC9-5C5D-1EA5581039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60827D-F5C0-8B62-A963-84CF6651014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9B30E49-F643-71CE-B0A9-3D0A42B7DC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683A73D-1F6E-817D-B3D9-67EB3C655319}"/>
              </a:ext>
            </a:extLst>
          </p:cNvPr>
          <p:cNvSpPr/>
          <p:nvPr/>
        </p:nvSpPr>
        <p:spPr>
          <a:xfrm>
            <a:off x="438727" y="605138"/>
            <a:ext cx="11314545" cy="40164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5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Nguồn ánh sáng và ơn cứu độ của tôi chính là Chúa! Al-le-lu-ia.</a:t>
            </a:r>
            <a:endParaRPr kumimoji="0" lang="vi-VN" sz="85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791876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Tôi xin cùng Đức Chúa một ơn hằng khao khát được ở nhà (a) Chúa. Suốt cuộc đời được nếm ngọt bùi Chúa ban, ngắm nhìn cung thánh huy (i) hoàng.</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8226330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676BA-2CE5-278C-BF2E-1FE5FDFA4C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54B3F-BB6A-A1DC-C89F-4CB606CF66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ACBAAEA-3535-6FD9-C11A-0EDCBACA66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E3BA493-1A78-9698-CA42-03D8B50EDCA6}"/>
              </a:ext>
            </a:extLst>
          </p:cNvPr>
          <p:cNvSpPr/>
          <p:nvPr/>
        </p:nvSpPr>
        <p:spPr>
          <a:xfrm>
            <a:off x="438727" y="605138"/>
            <a:ext cx="11314545" cy="40164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5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Nguồn ánh sáng và ơn cứu độ của tôi chính là Chúa! Al-le-lu-ia.</a:t>
            </a:r>
            <a:endParaRPr kumimoji="0" lang="vi-VN" sz="85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272551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Chúa đã chở che tôi trong ngôi nhà của Chúa, trong ngày gặp gian nan. Chúa giấu tôi thật kỹ trong lều (ư) Ngài, trên tảng đá cất nhắc tôi lên.</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237846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DE354-3A6C-B29B-0A49-60412095E7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6D44B-321A-D148-896F-155CD0E5D35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C9DB323-566D-85D7-4897-8B8DD67356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72E9ABD-E756-2AC2-7BC8-3F390A4CB5E3}"/>
              </a:ext>
            </a:extLst>
          </p:cNvPr>
          <p:cNvSpPr/>
          <p:nvPr/>
        </p:nvSpPr>
        <p:spPr>
          <a:xfrm>
            <a:off x="438727" y="605138"/>
            <a:ext cx="11314545" cy="40164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5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Nguồn ánh sáng và ơn cứu độ của tôi chính là Chúa! Al-le-lu-ia.</a:t>
            </a:r>
            <a:endParaRPr kumimoji="0" lang="vi-VN" sz="85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030641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51136" y="393216"/>
            <a:ext cx="11314545" cy="63709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5</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 đang cầu cứu Chúa xin dủ tình thương nghe, đáp lại lời (i) con. Tim con nhủ thầm: Hãy kiếm tìm Thánh Nhan, Nhan Ngài lạy Chúa con hằng tìm.</a:t>
            </a:r>
          </a:p>
        </p:txBody>
      </p:sp>
    </p:spTree>
    <p:extLst>
      <p:ext uri="{BB962C8B-B14F-4D97-AF65-F5344CB8AC3E}">
        <p14:creationId xmlns:p14="http://schemas.microsoft.com/office/powerpoint/2010/main" val="27689188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5271F-B091-3282-199C-655BE30328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D03817-C2AC-6553-4C3F-6D5B709278F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E44E547-DCA3-C720-2279-49FECBFA81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D2C7CA3-B700-BC7C-F54D-E25C8E4186E5}"/>
              </a:ext>
            </a:extLst>
          </p:cNvPr>
          <p:cNvSpPr/>
          <p:nvPr/>
        </p:nvSpPr>
        <p:spPr>
          <a:xfrm>
            <a:off x="438727" y="605138"/>
            <a:ext cx="11314545" cy="40164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5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Nguồn ánh sáng và ơn cứu độ của tôi chính là Chúa! Al-le-lu-ia.</a:t>
            </a:r>
            <a:endParaRPr kumimoji="0" lang="vi-VN" sz="85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531307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6</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Hỡi Chúa Trời Đấng cứu độ (ô) của (ư) con, xin đừng bỏ rơi con. Dẫu cha mẹ mà có ghét bỏ (o) con, thì còn có Chúa đỡ (ơ) nâng.</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87601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C2C4C-6D3F-88A4-D7D2-100B1ED719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46FBDA-7C1A-25F1-7982-293AB2C88AF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C822AA9-FECD-E0F6-0FB7-0AE308203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DBE1A4D-5DA4-CC89-EC6E-ED541BE28370}"/>
              </a:ext>
            </a:extLst>
          </p:cNvPr>
          <p:cNvSpPr/>
          <p:nvPr/>
        </p:nvSpPr>
        <p:spPr>
          <a:xfrm>
            <a:off x="438727" y="605138"/>
            <a:ext cx="11314545" cy="40164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5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Nguồn ánh sáng và ơn cứu độ của tôi chính là Chúa! Al-le-lu-ia.</a:t>
            </a:r>
            <a:endParaRPr kumimoji="0" lang="vi-VN" sz="85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856820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7</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Xin chỉ dạy cho con đường lối Ngài, lạy Chúa xin chỉ dạy cho con. Dẫn đưa vào đường chính (ư) nẻo (ư) ngay, rình rập con biết bao là người.</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9273370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1BC1B-8B32-C313-8ED8-5E0B9E0755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DD381F-78DE-2E03-EA79-7F6C2385EA3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266ADA7-16A4-E49A-60F6-E3178E8CB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7B00AC1-6B13-7728-24AA-AE125B8D2E4F}"/>
              </a:ext>
            </a:extLst>
          </p:cNvPr>
          <p:cNvSpPr/>
          <p:nvPr/>
        </p:nvSpPr>
        <p:spPr>
          <a:xfrm>
            <a:off x="438727" y="605138"/>
            <a:ext cx="11314545" cy="40164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5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Nguồn ánh sáng và ơn cứu độ của tôi chính là Chúa! Al-le-lu-ia.</a:t>
            </a:r>
            <a:endParaRPr kumimoji="0" lang="vi-VN" sz="85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53753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51136" y="393216"/>
            <a:ext cx="1131454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8</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Tôi tin rằng sẽ thấy lòng nhân hậu của Chúa, ngay tại cõi dương gian. Hãy trông cậy vào Chúa gan dạ (a) lên, can trường tin tưởng nơi (i) Ngài.</a:t>
            </a:r>
          </a:p>
        </p:txBody>
      </p:sp>
    </p:spTree>
    <p:extLst>
      <p:ext uri="{BB962C8B-B14F-4D97-AF65-F5344CB8AC3E}">
        <p14:creationId xmlns:p14="http://schemas.microsoft.com/office/powerpoint/2010/main" val="1320379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CD499-7008-C9A5-02D2-250B01A91C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ACF948-238D-5EDE-3EEC-484D856C619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75D7E59-D771-1030-FFD5-7C90B89BF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BEC76172-1583-2BC9-5C1E-FE0EBAA9E292}"/>
              </a:ext>
            </a:extLst>
          </p:cNvPr>
          <p:cNvSpPr/>
          <p:nvPr/>
        </p:nvSpPr>
        <p:spPr>
          <a:xfrm>
            <a:off x="438727" y="605138"/>
            <a:ext cx="11314545" cy="40164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5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Nguồn ánh sáng và ơn cứu độ của tôi chính là Chúa! Al-le-lu-ia.</a:t>
            </a:r>
            <a:endParaRPr kumimoji="0" lang="vi-VN" sz="85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390446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2DDD1-FB98-8790-4A53-085A0240DF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52BFB1-430E-61A8-8856-36FC805D5FE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677A972-076E-BB4D-4C1E-F1089B9C4A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3151F1D-6A05-C59D-DDED-F6C14B6ED96A}"/>
              </a:ext>
            </a:extLst>
          </p:cNvPr>
          <p:cNvSpPr/>
          <p:nvPr/>
        </p:nvSpPr>
        <p:spPr>
          <a:xfrm>
            <a:off x="351136" y="393216"/>
            <a:ext cx="1131454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9</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Vinh quang dâng tiến Chúa là Cha và (a) Con, hợp một cùng Ngôi Ba. Ba Ngôi hằng (ư) sống hiển trị (i) muôn đời muôn kiếp. A (a) men.</a:t>
            </a:r>
          </a:p>
        </p:txBody>
      </p:sp>
    </p:spTree>
    <p:extLst>
      <p:ext uri="{BB962C8B-B14F-4D97-AF65-F5344CB8AC3E}">
        <p14:creationId xmlns:p14="http://schemas.microsoft.com/office/powerpoint/2010/main" val="4286987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95BFA-FB1A-690D-EBA8-C4788CC5AC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25CFA9-7B37-399A-9B2D-8FA21762730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031678B-F4CA-D498-893B-87FDC65152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BD5608B-73F9-AEB6-0F9C-2993D51EB785}"/>
              </a:ext>
            </a:extLst>
          </p:cNvPr>
          <p:cNvSpPr/>
          <p:nvPr/>
        </p:nvSpPr>
        <p:spPr>
          <a:xfrm>
            <a:off x="438727" y="605138"/>
            <a:ext cx="11314545" cy="40164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85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Nguồn ánh sáng và ơn cứu độ của tôi chính là Chúa! Al-le-lu-ia.</a:t>
            </a:r>
            <a:endParaRPr kumimoji="0" lang="vi-VN" sz="85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665152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00403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smtClean="0">
                <a:solidFill>
                  <a:srgbClr val="FF0000"/>
                </a:solidFill>
                <a:latin typeface="Times New Roman" panose="02020603050405020304" pitchFamily="18" charset="0"/>
                <a:cs typeface="Times New Roman" panose="02020603050405020304" pitchFamily="18" charset="0"/>
              </a:rPr>
              <a:t>Nơi đền thánh Ngài</a:t>
            </a:r>
            <a:endParaRPr lang="en-US" sz="5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1590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5" y="99391"/>
            <a:ext cx="11480847" cy="686341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8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Nơi đền thánh con tiến dâng lên cuộc đời, dâng trọn kiếp sống, quá khứ, hiện tại, tương lai. </a:t>
            </a:r>
            <a:endParaRPr kumimoji="0" lang="vi-VN" sz="88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224654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AE58D-2B43-EE14-5305-F3DB80833E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83AF95-F924-EB50-9FED-D44394ECA1F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F59120C-C50C-C780-F974-240A5C9856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3FFBA0E-686A-27E4-B328-AD34E0D824FE}"/>
              </a:ext>
            </a:extLst>
          </p:cNvPr>
          <p:cNvSpPr/>
          <p:nvPr/>
        </p:nvSpPr>
        <p:spPr>
          <a:xfrm>
            <a:off x="962526" y="248478"/>
            <a:ext cx="10371221" cy="67403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Thánh hóa con trong tình Ngài, dẫn bước con trên đường dài, nên muối mặn đời, nên ánh sáng cho người muôn nơi.</a:t>
            </a:r>
            <a:br>
              <a:rPr kumimoji="0" lang="vi-VN" sz="7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121462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6BF15-6774-63E2-B992-D30E841D50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EB9BA2-680F-09E9-1FE9-C96FD7EF44A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99EE213-DF58-E60B-0710-C47BCE875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1DF892D-8299-D226-18DA-A60F4F4223E6}"/>
              </a:ext>
            </a:extLst>
          </p:cNvPr>
          <p:cNvSpPr/>
          <p:nvPr/>
        </p:nvSpPr>
        <p:spPr>
          <a:xfrm>
            <a:off x="605135" y="496388"/>
            <a:ext cx="11086121"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Lạy Thiên Chúa, giữa nơi đền thánh Ngài, con hồi tưởng lại tình yêu Chúa rất bao la. Danh thánh Chúa truyền tụng khắp gần xa, dâng ngàn khúc nhạc ngợi ca Chúa Vua muôn loài.</a:t>
            </a:r>
            <a:b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6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83331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A684E-28E0-E864-3A91-1015AA74BA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BE22D-59F6-14E3-2FCE-DFA453818D2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AA4C665-5B0C-454E-5122-DF45D80907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C3D21E2-AB87-0E59-2C93-B34E8C581658}"/>
              </a:ext>
            </a:extLst>
          </p:cNvPr>
          <p:cNvSpPr/>
          <p:nvPr/>
        </p:nvSpPr>
        <p:spPr>
          <a:xfrm>
            <a:off x="605135" y="496388"/>
            <a:ext cx="11086121"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Thân lạy Chúa, vì quá yêu thương nhân loại, nên Người giáng thế khoác lấy thân phận phàm nhân. </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172524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CF5EA-175D-9CEB-C3BB-60A2323C5D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A5AF9-6FB1-6ED3-6F73-5F74A7A6E7C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3803BAB-917F-B7F4-59F6-07AD1FB823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59ACCA9-B701-DB42-B162-3224241939AC}"/>
              </a:ext>
            </a:extLst>
          </p:cNvPr>
          <p:cNvSpPr/>
          <p:nvPr/>
        </p:nvSpPr>
        <p:spPr>
          <a:xfrm>
            <a:off x="605135" y="496388"/>
            <a:ext cx="11086121"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Chúa xuống ơn thiêng hằng ngày, cứu thoát muôn dân tội đày, ban phúc của Ngài cho thế giới chan hòa niềm vui.</a:t>
            </a:r>
            <a:endParaRPr kumimoji="0" lang="vi-VN" sz="8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239310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84F35-0CAE-D186-AB76-4D899C6235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AE82A4-79CD-CAF4-B054-74E814BE4CF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9A284C8-B74F-F13D-010D-3A5E2F6610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AFBC96C-933E-A9F8-1677-CED919A1774E}"/>
              </a:ext>
            </a:extLst>
          </p:cNvPr>
          <p:cNvSpPr/>
          <p:nvPr/>
        </p:nvSpPr>
        <p:spPr>
          <a:xfrm>
            <a:off x="605135" y="496388"/>
            <a:ext cx="11086121"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Lạy Thiên Chúa, giữa nơi đền thánh Ngài, con hồi tưởng lại tình yêu Chúa rất bao la. Danh thánh Chúa truyền tụng khắp gần xa, dâng ngàn khúc nhạc ngợi ca Chúa Vua muôn loài.</a:t>
            </a:r>
            <a:b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6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8134100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832911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smtClean="0">
                <a:solidFill>
                  <a:srgbClr val="FF0000"/>
                </a:solidFill>
                <a:latin typeface="Times New Roman" panose="02020603050405020304" pitchFamily="18" charset="0"/>
                <a:cs typeface="Times New Roman" panose="02020603050405020304" pitchFamily="18" charset="0"/>
              </a:rPr>
              <a:t>Đáp ca</a:t>
            </a:r>
            <a:endParaRPr lang="en-US" sz="5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1479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83" y="18836"/>
            <a:ext cx="12575567" cy="7109717"/>
          </a:xfrm>
          <a:prstGeom prst="rect">
            <a:avLst/>
          </a:prstGeom>
        </p:spPr>
      </p:pic>
      <p:sp>
        <p:nvSpPr>
          <p:cNvPr id="6" name="TextBox 5"/>
          <p:cNvSpPr txBox="1"/>
          <p:nvPr/>
        </p:nvSpPr>
        <p:spPr>
          <a:xfrm>
            <a:off x="1500809" y="1063487"/>
            <a:ext cx="9959008" cy="5032147"/>
          </a:xfrm>
          <a:prstGeom prst="rect">
            <a:avLst/>
          </a:prstGeom>
          <a:noFill/>
        </p:spPr>
        <p:txBody>
          <a:bodyPr wrap="square" rtlCol="0">
            <a:spAutoFit/>
          </a:bodyPr>
          <a:lstStyle/>
          <a:p>
            <a:pPr marL="0" marR="0" lvl="0" indent="0" algn="just" defTabSz="914400" rtl="0" eaLnBrk="1" fontAlgn="base" latinLnBrk="0" hangingPunct="1">
              <a:lnSpc>
                <a:spcPct val="107000"/>
              </a:lnSpc>
              <a:spcBef>
                <a:spcPts val="0"/>
              </a:spcBef>
              <a:spcAft>
                <a:spcPts val="1200"/>
              </a:spcAft>
              <a:buClrTx/>
              <a:buSzTx/>
              <a:buFontTx/>
              <a:buNone/>
              <a:tabLst/>
              <a:defRPr/>
            </a:pPr>
            <a:r>
              <a:rPr kumimoji="0" lang="en-US" sz="6000" b="1" i="0" u="none" strike="noStrike" kern="1200" cap="none" spc="0" normalizeH="0" baseline="0" noProof="0" dirty="0" err="1" smtClean="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Người</a:t>
            </a:r>
            <a:r>
              <a:rPr kumimoji="0" lang="en-US" sz="6000" b="1" i="0" u="none" strike="noStrike" kern="1200" cap="none" spc="0" normalizeH="0" baseline="0" noProof="0" dirty="0" smtClean="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là</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ai</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hỡi</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Đức</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Vua</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hiển</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vinh</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đang</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đến</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oai</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smtClean="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linh</a:t>
            </a:r>
            <a:r>
              <a:rPr kumimoji="0" lang="en-US" sz="6000" b="1" i="0" u="none" strike="noStrike" kern="1200" cap="none" spc="0" normalizeH="0" baseline="0" noProof="0" dirty="0" smtClean="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smtClean="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Lòng</a:t>
            </a:r>
            <a:r>
              <a:rPr kumimoji="0" lang="en-US" sz="6000" b="1" i="0" u="none" strike="noStrike" kern="1200" cap="none" spc="0" normalizeH="0" baseline="0" noProof="0" dirty="0" smtClean="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thành</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kính</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mong</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biết</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Người</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là</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ai</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hỡi</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Người</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là</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6000" b="1" i="0" u="none" strike="noStrike" kern="1200" cap="none" spc="0" normalizeH="0" baseline="0" noProof="0" dirty="0" err="1" smtClean="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ai</a:t>
            </a:r>
            <a:r>
              <a:rPr kumimoji="0" lang="en-US" sz="60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a:t>
            </a:r>
            <a:endParaRPr kumimoji="0" lang="en-US" sz="6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21593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86116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smtClean="0">
                <a:solidFill>
                  <a:srgbClr val="FF0000"/>
                </a:solidFill>
                <a:latin typeface="Times New Roman" panose="02020603050405020304" pitchFamily="18" charset="0"/>
                <a:cs typeface="Times New Roman" panose="02020603050405020304" pitchFamily="18" charset="0"/>
              </a:rPr>
              <a:t>alleluia</a:t>
            </a:r>
            <a:endParaRPr lang="en-US" sz="5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8228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TextBox 3"/>
          <p:cNvSpPr txBox="1"/>
          <p:nvPr/>
        </p:nvSpPr>
        <p:spPr>
          <a:xfrm>
            <a:off x="765313" y="1262270"/>
            <a:ext cx="10614991" cy="4774833"/>
          </a:xfrm>
          <a:prstGeom prst="rect">
            <a:avLst/>
          </a:prstGeom>
          <a:noFill/>
        </p:spPr>
        <p:txBody>
          <a:bodyPr wrap="square" rtlCol="0">
            <a:spAutoFit/>
          </a:bodyPr>
          <a:lstStyle/>
          <a:p>
            <a:pPr marL="0" marR="0" lvl="0" indent="0" algn="just" defTabSz="914400" rtl="0" eaLnBrk="1" fontAlgn="base" latinLnBrk="0" hangingPunct="1">
              <a:lnSpc>
                <a:spcPct val="107000"/>
              </a:lnSpc>
              <a:spcBef>
                <a:spcPts val="0"/>
              </a:spcBef>
              <a:spcAft>
                <a:spcPts val="800"/>
              </a:spcAft>
              <a:buClrTx/>
              <a:buSzTx/>
              <a:buFontTx/>
              <a:buNone/>
              <a:tabLst/>
              <a:defRPr/>
            </a:pP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Kìa</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ánh</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sáng</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nay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đã</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soi</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chiếu</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muôn</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dân</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là</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vinh</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quang</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của</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Is –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ra</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 el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dân</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7200" b="1"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Ngài</a:t>
            </a:r>
            <a:r>
              <a:rPr kumimoji="0" lang="en-US" sz="7200" b="1"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a:t>
            </a:r>
            <a:endParaRPr kumimoji="0" lang="en-US" sz="7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89443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48" name="Picture 4" descr="Thánh Phanxicô Và Bí Tích Thánh Thể – Hội Dòng Mến Thánh Giá Vin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4463"/>
            <a:ext cx="12192001" cy="8042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5996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err="1">
                <a:solidFill>
                  <a:srgbClr val="FF0000"/>
                </a:solidFill>
                <a:latin typeface="Arial" panose="020B0604020202020204" pitchFamily="34" charset="0"/>
                <a:cs typeface="Arial" panose="020B0604020202020204" pitchFamily="34" charset="0"/>
              </a:rPr>
              <a:t>Dâng</a:t>
            </a:r>
            <a:r>
              <a:rPr lang="en-US" sz="6000" b="1" dirty="0">
                <a:solidFill>
                  <a:srgbClr val="FF0000"/>
                </a:solidFill>
                <a:latin typeface="Arial" panose="020B0604020202020204" pitchFamily="34" charset="0"/>
                <a:cs typeface="Arial" panose="020B0604020202020204" pitchFamily="34" charset="0"/>
              </a:rPr>
              <a:t> Chúa </a:t>
            </a:r>
            <a:r>
              <a:rPr lang="en-US" sz="6000" b="1" dirty="0" err="1">
                <a:solidFill>
                  <a:srgbClr val="FF0000"/>
                </a:solidFill>
                <a:latin typeface="Arial" panose="020B0604020202020204" pitchFamily="34" charset="0"/>
                <a:cs typeface="Arial" panose="020B0604020202020204" pitchFamily="34" charset="0"/>
              </a:rPr>
              <a:t>đời</a:t>
            </a:r>
            <a:r>
              <a:rPr lang="en-US" sz="6000" b="1" dirty="0">
                <a:solidFill>
                  <a:srgbClr val="FF0000"/>
                </a:solidFill>
                <a:latin typeface="Arial" panose="020B0604020202020204" pitchFamily="34" charset="0"/>
                <a:cs typeface="Arial" panose="020B0604020202020204" pitchFamily="34" charset="0"/>
              </a:rPr>
              <a:t> con</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56777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52067"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Đời con xin làm hiến lễ kính dâng lên Ngài. Bao nỗi niềm đa mang, giữa cõi đời thênh thang. Từng phút buồn vui trọn đời con xin kính dâng Ngài.</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7904526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206D1-2066-9A5B-A062-31D0671A9E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61D08C-6889-6169-7728-FD879680C1C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2ED429E-D54D-65BA-0346-E8E0AB8C92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1DAECB4-29E8-09DE-02F5-CA023D9F9291}"/>
              </a:ext>
            </a:extLst>
          </p:cNvPr>
          <p:cNvSpPr/>
          <p:nvPr/>
        </p:nvSpPr>
        <p:spPr>
          <a:xfrm>
            <a:off x="552067" y="302359"/>
            <a:ext cx="11087865" cy="509370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Nguyện xin Chúa dủ thương nhận của lễ con dâng. Cùng rượu bánh trinh trong, lòng cảm mến tri ân.</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48119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F9C97-298D-EDF1-2E25-FDCC2D317A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5F6F1-CFE4-645B-AF96-96EC0B15498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781E5C5-7A01-232D-667E-890FA06130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ECE856E-02F3-1E03-DEEF-33D2E6C2D067}"/>
              </a:ext>
            </a:extLst>
          </p:cNvPr>
          <p:cNvSpPr/>
          <p:nvPr/>
        </p:nvSpPr>
        <p:spPr>
          <a:xfrm>
            <a:off x="552067"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Đời con ôi thật nhỏ bé đáng chi dâng Ngài. Nhưng chính vì yêu thương, Chúa tác thành nên con. Và lấy thần lương mà dưỡng nuôi con suốt bao ngày.</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221325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0900E-6366-36A4-B8AC-C0CD03F1E7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D885EC-84A8-429B-BA18-CE09304D75D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5005038-45DC-8F38-D48F-5E278044EF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4DFF6E7-AC54-5268-CD16-217797169060}"/>
              </a:ext>
            </a:extLst>
          </p:cNvPr>
          <p:cNvSpPr/>
          <p:nvPr/>
        </p:nvSpPr>
        <p:spPr>
          <a:xfrm>
            <a:off x="552067" y="302359"/>
            <a:ext cx="11087865" cy="509370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Nguyện xin Chúa dủ thương nhận của lễ con dâng. Cùng rượu bánh trinh trong, lòng cảm mến tri ân.</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5263185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058BA-568E-CBC0-4855-82F8BFEB4D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2DB02F-2980-F6BE-6913-6BBE72EA46A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9AFEA73-E3BA-BCA3-3F6A-CFD73942D6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3EA5E71-1711-4C8C-022C-FFD85F8002FA}"/>
              </a:ext>
            </a:extLst>
          </p:cNvPr>
          <p:cNvSpPr/>
          <p:nvPr/>
        </p:nvSpPr>
        <p:spPr>
          <a:xfrm>
            <a:off x="538367"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Đời con trong bàn tay Chúa mãi luôn an lành. Trong lúc đời hân hoan, hay lúc buồn mênh mang. Nhịp sống đổi thay dòng thời gian tay Chúa an bài.</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2502184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91266-1C2A-C202-6D1C-4AD035B8DE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DBDA8F-7568-249A-55D3-4246F3B38E7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F1895F5-1285-394E-B4E0-0707DFAA2E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1F8D5C4-2F61-CF26-594F-790A66E5E798}"/>
              </a:ext>
            </a:extLst>
          </p:cNvPr>
          <p:cNvSpPr/>
          <p:nvPr/>
        </p:nvSpPr>
        <p:spPr>
          <a:xfrm>
            <a:off x="552067" y="302359"/>
            <a:ext cx="11087865" cy="509370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Nguyện xin Chúa dủ thương nhận của lễ con dâng. Cùng rượu bánh trinh trong, lòng cảm mến tri ân.</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9310560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99B7E-A54C-1653-5298-973F2FE795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0CD58-DFF5-6B03-119C-2C1D6095381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E12EF3D-D66A-029E-455D-F8F7D95613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3BF0D4F-4828-48E6-6E3E-4AC4AD3492E3}"/>
              </a:ext>
            </a:extLst>
          </p:cNvPr>
          <p:cNvSpPr/>
          <p:nvPr/>
        </p:nvSpPr>
        <p:spPr>
          <a:xfrm>
            <a:off x="538367"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Hiệp dâng lên cùng rượu bánh xác thân linh hồn. Thiên Chúa giàu yêu thương, xin xuống nguồn ơn thiêng. Rửa hết bợn nhơ để đời con xứng đáng dâng Ngài.</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3985373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84606-AD6E-88C2-2EA3-C9684C52AF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192211-8CC1-22BF-3633-5E4CF42821C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F8A0C31-7CE3-8CE0-EE11-2886755D40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5A03826-7025-BD28-8817-514D77D7C470}"/>
              </a:ext>
            </a:extLst>
          </p:cNvPr>
          <p:cNvSpPr/>
          <p:nvPr/>
        </p:nvSpPr>
        <p:spPr>
          <a:xfrm>
            <a:off x="552067" y="302359"/>
            <a:ext cx="11087865" cy="509370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Nguyện xin Chúa dủ thương nhận của lễ con dâng. Cùng rượu bánh trinh trong, lòng cảm mến tri ân.</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8787101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(Có một tình yêu) Có một tình yêu, tình yêu lạ lùng như thế đó rất bao la hơn đại dương kia, sóng ru hát câu tình ca (Chúa thương con nhiều). </a:t>
            </a:r>
          </a:p>
        </p:txBody>
      </p:sp>
    </p:spTree>
    <p:extLst>
      <p:ext uri="{BB962C8B-B14F-4D97-AF65-F5344CB8AC3E}">
        <p14:creationId xmlns:p14="http://schemas.microsoft.com/office/powerpoint/2010/main" val="12474763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(Có một tình yêu) Có một tình yêu, tình yêu lạ lùng như thế đó rất bao la hơn đại dương kia, sóng ru hát câu tình ca (Chúa thương con nhiều). </a:t>
            </a:r>
          </a:p>
        </p:txBody>
      </p:sp>
    </p:spTree>
    <p:extLst>
      <p:ext uri="{BB962C8B-B14F-4D97-AF65-F5344CB8AC3E}">
        <p14:creationId xmlns:p14="http://schemas.microsoft.com/office/powerpoint/2010/main" val="24224750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989492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Arial" panose="020B0604020202020204" pitchFamily="34" charset="0"/>
                <a:cs typeface="Arial" panose="020B0604020202020204" pitchFamily="34" charset="0"/>
              </a:rPr>
              <a:t>CÓ MỘT TÌNH YÊU</a:t>
            </a:r>
          </a:p>
        </p:txBody>
      </p:sp>
    </p:spTree>
    <p:extLst>
      <p:ext uri="{BB962C8B-B14F-4D97-AF65-F5344CB8AC3E}">
        <p14:creationId xmlns:p14="http://schemas.microsoft.com/office/powerpoint/2010/main" val="6921766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(Có một tình yêu) Có một tình yêu, tình yêu lạ lùng như thế đó rất bao la hơn đại dương kia, sóng ru hát câu tình ca (Chúa thương con nhiều). </a:t>
            </a:r>
          </a:p>
        </p:txBody>
      </p:sp>
    </p:spTree>
    <p:extLst>
      <p:ext uri="{BB962C8B-B14F-4D97-AF65-F5344CB8AC3E}">
        <p14:creationId xmlns:p14="http://schemas.microsoft.com/office/powerpoint/2010/main" val="186403851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Chúa thương con nhiều đang khi con còn trong bóng tối, đang khi con là thân yếu đuối, Chúa đã thương nhìn đến con dắt dìu dẫn đưa trong tình yêu thắm nồng.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2353712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Tình nào yêu con hơn bao mối tình trần gian. Tình Người đã chết chỉ vì yêu tha thiết. Thánh giá nhuộm máu bằng chứng cho tình yêu. Đấng Thánh tự hiến làm giá chuộc trần gian.</a:t>
            </a:r>
            <a:r>
              <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6942592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EE416-C133-0003-5E31-0D921EA490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D8BCC4-41B5-5E94-6E19-A2EB2D611D5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79985C8-6768-0A50-3EDE-9A2279AE8D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70E4B08-9604-B2F8-9753-F450FB6C1047}"/>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(Có một tình yêu) Có một tình yêu, tình yêu lạ lùng như thế đó rất bao la hơn đại dương kia, sóng ru hát câu tình ca (Chúa thương con nhiều). </a:t>
            </a:r>
          </a:p>
        </p:txBody>
      </p:sp>
    </p:spTree>
    <p:extLst>
      <p:ext uri="{BB962C8B-B14F-4D97-AF65-F5344CB8AC3E}">
        <p14:creationId xmlns:p14="http://schemas.microsoft.com/office/powerpoint/2010/main" val="31851933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AFBA8-C235-C225-A9C6-83F883E015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6C9FE9-F23D-08C4-FAB3-99CE141C6FC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F7AF931-A124-E770-A70C-D775790D9E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4BA05B9-6365-7020-420C-1042A5CF68DD}"/>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Chúa thương con nhiều đang khi con còn trong bóng tối, đang khi con là thân yếu đuối, Chúa đã thương nhìn đến con dắt dìu dẫn đưa trong tình yêu thắm nồng.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774082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Tình nào yêu con đang khi con là tội nhân, là tình thương xót không để con hư mất. Chúa muốn dùng con làm chứng nhân tình yêu. Chúa muốn dùng con là khúc nhạc tình yêu.</a:t>
            </a:r>
            <a:r>
              <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3519989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9AD5A-E6C3-CFB5-2ADD-63F0A31FE3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E9F045-AC91-A204-7057-06B221CFDE4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CFB9BAD-2986-0EAE-4E6D-DCD035C2F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E2FED40-33BB-6A37-A5D0-9EADD26E7E99}"/>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(Có một tình yêu) Có một tình yêu, tình yêu lạ lùng như thế đó rất bao la hơn đại dương kia, sóng ru hát câu tình ca (Chúa thương con nhiều). </a:t>
            </a:r>
          </a:p>
        </p:txBody>
      </p:sp>
    </p:spTree>
    <p:extLst>
      <p:ext uri="{BB962C8B-B14F-4D97-AF65-F5344CB8AC3E}">
        <p14:creationId xmlns:p14="http://schemas.microsoft.com/office/powerpoint/2010/main" val="23320054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46940-7A5E-88BB-295A-BEFEA9AFFD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DF2466-6296-902B-C971-43A90A02B2A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371A3FC-3CB8-9CF2-F98D-234F7017D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B52DCA3-81F5-97E2-D906-86513A6E11BC}"/>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Chúa thương con nhiều đang khi con còn trong bóng tối, đang khi con là thân yếu đuối, Chúa đã thương nhìn đến con dắt dìu dẫn đưa trong tình yêu thắm nồng.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0528347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336469"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Cha đã ban Con Ngài để nên lễ vật cứu độ muôn dân thoát muôn tội tình dẫn về trời cao vui hưởng quang vinh. Xin suốt đời vang câu cảm tạ bài tình ca bài tình ca sẽ là lễ vật tình yêu tiến dâng lên Ngài.</a:t>
            </a:r>
          </a:p>
        </p:txBody>
      </p:sp>
    </p:spTree>
    <p:extLst>
      <p:ext uri="{BB962C8B-B14F-4D97-AF65-F5344CB8AC3E}">
        <p14:creationId xmlns:p14="http://schemas.microsoft.com/office/powerpoint/2010/main" val="24602091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C2F50-0CB1-2034-6A95-B7B8E8A0EF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999613-1CFE-836B-5528-6DAB8E8D197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3CD4B1D-DDFA-6F58-8D3C-8C10FEC708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23DB949-166A-86E1-FC9F-E741390915BD}"/>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(Có một tình yêu) Có một tình yêu, tình yêu lạ lùng như thế đó rất bao la hơn đại dương kia, sóng ru hát câu tình ca (Chúa thương con nhiều). </a:t>
            </a:r>
          </a:p>
        </p:txBody>
      </p:sp>
    </p:spTree>
    <p:extLst>
      <p:ext uri="{BB962C8B-B14F-4D97-AF65-F5344CB8AC3E}">
        <p14:creationId xmlns:p14="http://schemas.microsoft.com/office/powerpoint/2010/main" val="291058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C52EE-F8E2-AD20-7EB6-F02D6669F1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FA353B-CB56-8C15-4D12-41535C17E8A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D35A79A-E9F3-7914-45B3-D2BB9330E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7646525-79E9-763A-87EC-1418632D0842}"/>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Chúa thương con nhiều đang khi con còn trong bóng tối, đang khi con là thân yếu đuối, Chúa đã thương nhìn đến con dắt dìu dẫn đưa trong tình yêu thắm nồng.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892905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52067"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Đời con xin làm hiến lễ kính dâng lên Ngài. Bao nỗi niềm đa mang, giữa cõi đời thênh thang. Từng phút buồn vui trọn đời con xin kính dâng Ngài.</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28566196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4014144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b="1" dirty="0" err="1">
                <a:solidFill>
                  <a:srgbClr val="FF0000"/>
                </a:solidFill>
                <a:latin typeface="Arial" panose="020B0604020202020204" pitchFamily="34" charset="0"/>
                <a:cs typeface="Arial" panose="020B0604020202020204" pitchFamily="34" charset="0"/>
              </a:rPr>
              <a:t>Dâng</a:t>
            </a:r>
            <a:r>
              <a:rPr lang="en-US" sz="4800" b="1" dirty="0">
                <a:solidFill>
                  <a:srgbClr val="FF0000"/>
                </a:solidFill>
                <a:latin typeface="Arial" panose="020B0604020202020204" pitchFamily="34" charset="0"/>
                <a:cs typeface="Arial" panose="020B0604020202020204" pitchFamily="34" charset="0"/>
              </a:rPr>
              <a:t> Chúa </a:t>
            </a:r>
            <a:r>
              <a:rPr lang="en-US" sz="4800" b="1" dirty="0" err="1">
                <a:solidFill>
                  <a:srgbClr val="FF0000"/>
                </a:solidFill>
                <a:latin typeface="Arial" panose="020B0604020202020204" pitchFamily="34" charset="0"/>
                <a:cs typeface="Arial" panose="020B0604020202020204" pitchFamily="34" charset="0"/>
              </a:rPr>
              <a:t>trong</a:t>
            </a:r>
            <a:r>
              <a:rPr lang="en-US" sz="4800" b="1" dirty="0">
                <a:solidFill>
                  <a:srgbClr val="FF0000"/>
                </a:solidFill>
                <a:latin typeface="Arial" panose="020B0604020202020204" pitchFamily="34" charset="0"/>
                <a:cs typeface="Arial" panose="020B0604020202020204" pitchFamily="34" charset="0"/>
              </a:rPr>
              <a:t> </a:t>
            </a:r>
            <a:r>
              <a:rPr lang="en-US" sz="4800" b="1" dirty="0" err="1">
                <a:solidFill>
                  <a:srgbClr val="FF0000"/>
                </a:solidFill>
                <a:latin typeface="Arial" panose="020B0604020202020204" pitchFamily="34" charset="0"/>
                <a:cs typeface="Arial" panose="020B0604020202020204" pitchFamily="34" charset="0"/>
              </a:rPr>
              <a:t>đền</a:t>
            </a:r>
            <a:r>
              <a:rPr lang="en-US" sz="4800" b="1" dirty="0">
                <a:solidFill>
                  <a:srgbClr val="FF0000"/>
                </a:solidFill>
                <a:latin typeface="Arial" panose="020B0604020202020204" pitchFamily="34" charset="0"/>
                <a:cs typeface="Arial" panose="020B0604020202020204" pitchFamily="34" charset="0"/>
              </a:rPr>
              <a:t> </a:t>
            </a:r>
            <a:r>
              <a:rPr lang="en-US" sz="4800" b="1" dirty="0" err="1">
                <a:solidFill>
                  <a:srgbClr val="FF0000"/>
                </a:solidFill>
                <a:latin typeface="Arial" panose="020B0604020202020204" pitchFamily="34" charset="0"/>
                <a:cs typeface="Arial" panose="020B0604020202020204" pitchFamily="34" charset="0"/>
              </a:rPr>
              <a:t>thờ</a:t>
            </a:r>
            <a:endParaRPr lang="en-US" sz="4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860633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Trên tay Mẹ bồng trong sớm tươi hồng dẫu một Trẻ thơ, nhưng nơi Đền thờ khi tới linh giờ uy nghi rực rỡ. Người là Con Chúa ngôn sứ loan truyền nhân thế mong chờ, nhưng vẫn ngoan hiền thánh hiến theo luật dâng tiến Chúa Cha.</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11508524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CF466-B343-323B-726C-EAE1D621E6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5C575-52DF-645F-4E49-20976A743C7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643E024-7174-5B3D-20AF-04EC628BE4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FDEAEEE-41CE-CA01-28F0-F90F843C2C8B}"/>
              </a:ext>
            </a:extLst>
          </p:cNvPr>
          <p:cNvSpPr/>
          <p:nvPr/>
        </p:nvSpPr>
        <p:spPr>
          <a:xfrm>
            <a:off x="538367" y="302359"/>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là ánh sáng của muôn dân, soi chiếu cho dương trần. Người là Vinh quang của Dân riêng, đem phúc lộc nguồn thiêng. Ấu Chúa là mặt trời công chính tới ngự trong Thánh đài. Cho ai lòng thần phục hôm mai hưởng phúc vinh an bình.</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7081165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91B5B-804E-C18F-5F6D-6F513AD3C3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E8B4C0-0F2B-8DB8-6CCB-41B5DA4C878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48CCC53-3E63-19A9-9B2B-1FA67105E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AC8D11C-B5D0-28D3-2E8C-C5627F06A2F9}"/>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Bao năm đợi chờ ơn Chúa bây giờ mới gặp Trẻ thơ, Tiên tri nghẹn lời tay ẵm Con Trời cao rao tình Chúa. Vì được xem thấy ơn Chúa dư đầy ban xuống nhân trần, nên ước chung phần mong chết an bình về chốn phúc vinh.</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7908306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7C516-6B66-BF86-F15B-32C2FFD230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095FD-CDF3-2991-E86C-A11ACEE528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CB63869-A314-66C9-957B-870021B59C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EDDF037-BA68-00FC-4CC3-ED3BE1374893}"/>
              </a:ext>
            </a:extLst>
          </p:cNvPr>
          <p:cNvSpPr/>
          <p:nvPr/>
        </p:nvSpPr>
        <p:spPr>
          <a:xfrm>
            <a:off x="538367" y="302359"/>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là ánh sáng của muôn dân, soi chiếu cho dương trần. Người là Vinh quang của Dân riêng, đem phúc lộc nguồn thiêng. Ấu Chúa là mặt trời công chính tới ngự trong Thánh đài. Cho ai lòng thần phục hôm mai hưởng phúc vinh an bình.</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6711764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507C8-90B6-14FF-10BF-AF45AAA67A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FDDF7-91A2-E72E-C0B8-7A6EEAF2762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F9FCA75-BCDD-DB6A-88F0-50C751048C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40F64B8-FAF3-01AB-1019-6156F989B6BC}"/>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Tiên tri nhìn lại chúc phúc cha mẹ nói về hậu lai: "Mai sau trẻ này nên cớ đêm ngày cho bao người thấy. Nhiều người sa ngã hay sẽ đứng dậy ân nghĩa đong đầy, thêm lưỡi gươm lạ đâm thấu tâm Bà ngàn nỗi xót xa".</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4909578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744AA-7F19-5E19-CD24-319C34A9AA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4CAAC9-C6C7-7076-B624-8AF2B5A1F30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26F5E36-F3F5-0C4C-0031-3BAF1531C2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42750C7-FC75-3BAD-4E35-9D9438E06CE3}"/>
              </a:ext>
            </a:extLst>
          </p:cNvPr>
          <p:cNvSpPr/>
          <p:nvPr/>
        </p:nvSpPr>
        <p:spPr>
          <a:xfrm>
            <a:off x="538367" y="302359"/>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Người là ánh sáng của muôn dân, soi chiếu cho dương trần. Người là Vinh quang của Dân riêng, đem phúc lộc nguồn thiêng. Ấu Chúa là mặt trời công chính tới ngự trong Thánh đài. Cho ai lòng thần phục hôm mai hưởng phúc vinh an bình.</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64460909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5" name="AutoShape 2" descr="Đã tạo hình ản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Đã tạo hình ản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4225167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err="1">
                <a:solidFill>
                  <a:srgbClr val="FF0000"/>
                </a:solidFill>
                <a:latin typeface="Arial" panose="020B0604020202020204" pitchFamily="34" charset="0"/>
                <a:cs typeface="Arial" panose="020B0604020202020204" pitchFamily="34" charset="0"/>
              </a:rPr>
              <a:t>Dâng</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Mẹ</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658904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354978"/>
            <a:ext cx="1137920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Lạy Mẹ Maria Mẹ Thiên Chúa Mẹ Đồng Trinh. Đoàn con chung tiếng hát chung tấm lòng dâng đời sống. Lạy Mẹ Maria Mẹ nhân ái Mẹ hiển vinh. Mẹ chính là Nữ Vương là trạng sư là Mẹ con.</a:t>
            </a:r>
          </a:p>
        </p:txBody>
      </p:sp>
    </p:spTree>
    <p:extLst>
      <p:ext uri="{BB962C8B-B14F-4D97-AF65-F5344CB8AC3E}">
        <p14:creationId xmlns:p14="http://schemas.microsoft.com/office/powerpoint/2010/main" val="27335257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83946-5EA9-A381-ECCD-60C8ABB4CE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EC443-5B38-F0D6-9078-9D938D38264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54D5285-A32A-887F-4B75-5D507F921B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A43A735E-C5A7-AA20-FEA9-512E3DB1B502}"/>
              </a:ext>
            </a:extLst>
          </p:cNvPr>
          <p:cNvSpPr/>
          <p:nvPr/>
        </p:nvSpPr>
        <p:spPr>
          <a:xfrm>
            <a:off x="406400" y="354978"/>
            <a:ext cx="1137920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dâng Mẹ đây tâm hồn đây trí khôn. Cả dĩ vãng cả hiện tại với tương lai. Đức thiện toàn con cương quyết gắng đi tới. Trông lên Mẹ là gương mẫu của đời con.</a:t>
            </a:r>
          </a:p>
        </p:txBody>
      </p:sp>
    </p:spTree>
    <p:extLst>
      <p:ext uri="{BB962C8B-B14F-4D97-AF65-F5344CB8AC3E}">
        <p14:creationId xmlns:p14="http://schemas.microsoft.com/office/powerpoint/2010/main" val="22583303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B732B-9F57-5DD0-657C-77BD0AF07A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747FE0-CCC8-DBC7-ACDC-4B94105736A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1E0808A-99C3-19D6-60F4-E9928D16D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0ED28C73-CC6C-53D3-5E1C-2CBB9F0E09AC}"/>
              </a:ext>
            </a:extLst>
          </p:cNvPr>
          <p:cNvSpPr/>
          <p:nvPr/>
        </p:nvSpPr>
        <p:spPr>
          <a:xfrm>
            <a:off x="406400" y="354978"/>
            <a:ext cx="1137920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Lạy Mẹ Maria Mẹ Thiên Chúa Mẹ Đồng Trinh. Đoàn con chung tiếng hát chung tấm lòng dâng đời sống. Lạy Mẹ Maria Mẹ nhân ái Mẹ hiển vinh. Mẹ chính là Nữ Vương là trạng sư là Mẹ con.</a:t>
            </a:r>
          </a:p>
        </p:txBody>
      </p:sp>
    </p:spTree>
    <p:extLst>
      <p:ext uri="{BB962C8B-B14F-4D97-AF65-F5344CB8AC3E}">
        <p14:creationId xmlns:p14="http://schemas.microsoft.com/office/powerpoint/2010/main" val="21511699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7B7AA-1712-C54B-63F2-53DB2740A5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7CB80E-C66B-0A53-E121-8A71BFDC11A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036B5CF-2C0C-A667-028E-AAF94C23BE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F5D6C63E-E26A-28BD-75BA-1A0593DFFE53}"/>
              </a:ext>
            </a:extLst>
          </p:cNvPr>
          <p:cNvSpPr/>
          <p:nvPr/>
        </p:nvSpPr>
        <p:spPr>
          <a:xfrm>
            <a:off x="406400" y="354978"/>
            <a:ext cx="1137920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Yêu thanh bần yêu vâng lời yêu khiết trinh. Và yêu sống trên con đường Chúa đi xưa. Xứng con Mẹ con vui bước tới Thiên Chúa. Hy sinh nhiều vì bác ái quên lợi danh.</a:t>
            </a:r>
          </a:p>
        </p:txBody>
      </p:sp>
    </p:spTree>
    <p:extLst>
      <p:ext uri="{BB962C8B-B14F-4D97-AF65-F5344CB8AC3E}">
        <p14:creationId xmlns:p14="http://schemas.microsoft.com/office/powerpoint/2010/main" val="380506821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855F9-2DE9-1BED-29A1-89FBED7C3F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6A3EE3-C10A-FA57-10BA-333773DB44D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29679D6-7E18-6AF9-4C0F-E3AE6A1F8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50B2C653-B1A6-1666-736C-976B3B7DF41A}"/>
              </a:ext>
            </a:extLst>
          </p:cNvPr>
          <p:cNvSpPr/>
          <p:nvPr/>
        </p:nvSpPr>
        <p:spPr>
          <a:xfrm>
            <a:off x="406400" y="354978"/>
            <a:ext cx="1137920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Lạy Mẹ Maria Mẹ Thiên Chúa Mẹ Đồng Trinh. Đoàn con chung tiếng hát chung tấm lòng dâng đời sống. Lạy Mẹ Maria Mẹ nhân ái Mẹ hiển vinh. Mẹ chính là Nữ Vương là trạng sư là Mẹ con.</a:t>
            </a:r>
          </a:p>
        </p:txBody>
      </p:sp>
    </p:spTree>
    <p:extLst>
      <p:ext uri="{BB962C8B-B14F-4D97-AF65-F5344CB8AC3E}">
        <p14:creationId xmlns:p14="http://schemas.microsoft.com/office/powerpoint/2010/main" val="12667652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05C42-A273-48DB-14CC-F050B621A7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C5D5C7-D15D-B1DA-DC0D-96BB1785FB3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9FC061B-90C9-8B86-1024-9EA133FFB5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E5B82D36-AF91-7987-1C7C-F3F406F7CAEE}"/>
              </a:ext>
            </a:extLst>
          </p:cNvPr>
          <p:cNvSpPr/>
          <p:nvPr/>
        </p:nvSpPr>
        <p:spPr>
          <a:xfrm>
            <a:off x="406400" y="354978"/>
            <a:ext cx="1137920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nguyện cầu con trung thành con quyết tâm. Mẹ nhận lấy cả tâm hồn con kính dâng lên. Sống bên Mẹ muôn ơn thánh giúp con tiến. Xin che chở giờ sau hết qua trần gian.</a:t>
            </a:r>
          </a:p>
        </p:txBody>
      </p:sp>
    </p:spTree>
    <p:extLst>
      <p:ext uri="{BB962C8B-B14F-4D97-AF65-F5344CB8AC3E}">
        <p14:creationId xmlns:p14="http://schemas.microsoft.com/office/powerpoint/2010/main" val="134758740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00C3A-0603-7065-65B7-337C17B6EF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864276-C767-9366-2D16-17798D42C76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9660DCF-F5F3-B53E-56B6-417D3B9D50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a:extLst>
              <a:ext uri="{FF2B5EF4-FFF2-40B4-BE49-F238E27FC236}">
                <a16:creationId xmlns:a16="http://schemas.microsoft.com/office/drawing/2014/main" id="{DD4212E0-8E63-2832-34A7-8AD5C06A6E5E}"/>
              </a:ext>
            </a:extLst>
          </p:cNvPr>
          <p:cNvSpPr/>
          <p:nvPr/>
        </p:nvSpPr>
        <p:spPr>
          <a:xfrm>
            <a:off x="406400" y="354978"/>
            <a:ext cx="1137920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Lạy Mẹ Maria Mẹ Thiên Chúa Mẹ Đồng Trinh. Đoàn con chung tiếng hát chung tấm lòng dâng đời sống. Lạy Mẹ Maria Mẹ nhân ái Mẹ hiển vinh. Mẹ chính là Nữ Vương là trạng sư là Mẹ con.</a:t>
            </a:r>
          </a:p>
        </p:txBody>
      </p:sp>
    </p:spTree>
    <p:extLst>
      <p:ext uri="{BB962C8B-B14F-4D97-AF65-F5344CB8AC3E}">
        <p14:creationId xmlns:p14="http://schemas.microsoft.com/office/powerpoint/2010/main" val="2379907810"/>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7.xml><?xml version="1.0" encoding="utf-8"?>
<a:theme xmlns:a="http://schemas.openxmlformats.org/drawingml/2006/main" name="5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87</TotalTime>
  <Words>1738</Words>
  <Application>Microsoft Office PowerPoint</Application>
  <PresentationFormat>Widescreen</PresentationFormat>
  <Paragraphs>70</Paragraphs>
  <Slides>78</Slides>
  <Notes>0</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78</vt:i4>
      </vt:variant>
    </vt:vector>
  </HeadingPairs>
  <TitlesOfParts>
    <vt:vector size="92"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3_Savon</vt:lpstr>
      <vt:lpstr>4_Savon</vt:lpstr>
      <vt:lpstr>5_Savon</vt:lpstr>
      <vt:lpstr>PowerPoint Presentation</vt:lpstr>
      <vt:lpstr>NGUỒN ÁNH SÁNG (HOÀNG KIM)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Nơi đền thánh Ngài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PowerPoint Presentation</vt:lpstr>
      <vt:lpstr>alleluia</vt:lpstr>
      <vt:lpstr>PowerPoint Presentation</vt:lpstr>
      <vt:lpstr>PowerPoint Presentation</vt:lpstr>
      <vt:lpstr>Dâng Chúa đời con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CÓ MỘT TÌNH YÊU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Dâng Chúa trong đền thờ</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Dâng Mẹ</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Admin</cp:lastModifiedBy>
  <cp:revision>13</cp:revision>
  <dcterms:created xsi:type="dcterms:W3CDTF">2026-01-14T09:22:32Z</dcterms:created>
  <dcterms:modified xsi:type="dcterms:W3CDTF">2026-01-23T09:28:42Z</dcterms:modified>
</cp:coreProperties>
</file>