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fonts/font1.fntdata" ContentType="application/x-fontdata"/>
  <Override PartName="/ppt/fonts/font2.fntdata" ContentType="application/x-fontdata"/>
  <Override PartName="/ppt/fonts/font3.fntdata" ContentType="application/x-fontdata"/>
  <Override PartName="/ppt/fonts/font4.fntdata" ContentType="application/x-fontdata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package/2006/relationships/metadata/core-properties" Target="docProps/core.xml" /><Relationship Id="rId2" Type="http://schemas.openxmlformats.org/officeDocument/2006/relationships/extended-properties" Target="docProps/app.xml" /><Relationship Id="rId3" Type="http://schemas.openxmlformats.org/officeDocument/2006/relationships/officeDocument" Target="ppt/presentation.xml" /></Relationships>
</file>

<file path=ppt/presentation.xml><?xml version="1.0" encoding="utf-8"?>
<p:presentation xmlns:p="http://schemas.openxmlformats.org/presentationml/2006/main" xmlns:a="http://schemas.openxmlformats.org/drawingml/2006/main" xmlns:r="http://schemas.openxmlformats.org/officeDocument/2006/relationships" embedTrueTypeFonts="1" saveSubsetFonts="1">
  <p:sldMasterIdLst>
    <p:sldMasterId id="2147483648" r:id="rId5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</p:sldIdLst>
  <p:sldSz cx="12192000" cy="6858000"/>
  <p:notesSz cx="12192000" cy="6858000"/>
  <p:embeddedFontLst>
    <p:embeddedFont>
      <p:font typeface="LPQNKG+ArialMT"/>
      <p:regular r:id="rId19"/>
    </p:embeddedFont>
    <p:embeddedFont>
      <p:font typeface="DHTGNW+CourierNewPS-BoldMT"/>
      <p:regular r:id="rId20"/>
    </p:embeddedFont>
    <p:embeddedFont>
      <p:font typeface="CUGHPT+TimesNewRomanPS-BoldMT"/>
      <p:regular r:id="rId21"/>
    </p:embeddedFont>
    <p:embeddedFont>
      <p:font typeface="PCLUIP+Calibri-Light,Bold"/>
      <p:regular r:id="rId22"/>
    </p:embeddedFont>
  </p:embeddedFon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57" d="100"/>
          <a:sy n="57" d="100"/>
        </p:scale>
        <p:origin x="-2482" y="-91"/>
      </p:cViewPr>
      <p:guideLst>
        <p:guide orient="horz" pos="3168"/>
        <p:guide pos="244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presProps" Target="presProps.xml" /><Relationship Id="rId10" Type="http://schemas.openxmlformats.org/officeDocument/2006/relationships/slide" Target="slides/slide5.xml" /><Relationship Id="rId11" Type="http://schemas.openxmlformats.org/officeDocument/2006/relationships/slide" Target="slides/slide6.xml" /><Relationship Id="rId12" Type="http://schemas.openxmlformats.org/officeDocument/2006/relationships/slide" Target="slides/slide7.xml" /><Relationship Id="rId13" Type="http://schemas.openxmlformats.org/officeDocument/2006/relationships/slide" Target="slides/slide8.xml" /><Relationship Id="rId14" Type="http://schemas.openxmlformats.org/officeDocument/2006/relationships/slide" Target="slides/slide9.xml" /><Relationship Id="rId15" Type="http://schemas.openxmlformats.org/officeDocument/2006/relationships/slide" Target="slides/slide10.xml" /><Relationship Id="rId16" Type="http://schemas.openxmlformats.org/officeDocument/2006/relationships/slide" Target="slides/slide11.xml" /><Relationship Id="rId17" Type="http://schemas.openxmlformats.org/officeDocument/2006/relationships/slide" Target="slides/slide12.xml" /><Relationship Id="rId18" Type="http://schemas.openxmlformats.org/officeDocument/2006/relationships/slide" Target="slides/slide13.xml" /><Relationship Id="rId19" Type="http://schemas.openxmlformats.org/officeDocument/2006/relationships/font" Target="fonts/font1.fntdata" /><Relationship Id="rId2" Type="http://schemas.openxmlformats.org/officeDocument/2006/relationships/tableStyles" Target="tableStyles.xml" /><Relationship Id="rId20" Type="http://schemas.openxmlformats.org/officeDocument/2006/relationships/font" Target="fonts/font2.fntdata" /><Relationship Id="rId21" Type="http://schemas.openxmlformats.org/officeDocument/2006/relationships/font" Target="fonts/font3.fntdata" /><Relationship Id="rId22" Type="http://schemas.openxmlformats.org/officeDocument/2006/relationships/font" Target="fonts/font4.fntdata" /><Relationship Id="rId3" Type="http://schemas.openxmlformats.org/officeDocument/2006/relationships/viewProps" Target="viewProps.xml" /><Relationship Id="rId4" Type="http://schemas.openxmlformats.org/officeDocument/2006/relationships/theme" Target="theme/theme1.xml" /><Relationship Id="rId5" Type="http://schemas.openxmlformats.org/officeDocument/2006/relationships/slideMaster" Target="slideMasters/slideMaster1.xml" /><Relationship Id="rId6" Type="http://schemas.openxmlformats.org/officeDocument/2006/relationships/slide" Target="slides/slide1.xml" /><Relationship Id="rId7" Type="http://schemas.openxmlformats.org/officeDocument/2006/relationships/slide" Target="slides/slide2.xml" /><Relationship Id="rId8" Type="http://schemas.openxmlformats.org/officeDocument/2006/relationships/slide" Target="slides/slide3.xml" /><Relationship Id="rId9" Type="http://schemas.openxmlformats.org/officeDocument/2006/relationships/slide" Target="slides/slide4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 smtClean="0"/>
              <a:t>Text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525B2-4347-4F72-BAF7-76B19438D329}" type="datetimeFigureOut">
              <a:rPr lang="en-US" smtClean="0"/>
              <a:t>27.02.2014</a:t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073CC-40D5-4B23-8DF0-9BD0A0C12F2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theme" Target="../theme/theme1.xml" /></Relationships>
</file>

<file path=ppt/slideMasters/slideMaster1.xml><?xml version="1.0" encoding="utf-8"?>
<p:sldMaster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27735"/>
            <a:ext cx="6797992" cy="17109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459482"/>
            <a:ext cx="6797992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2568130" y="9944862"/>
            <a:ext cx="2417063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377666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5438394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В‹#В›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49" r:id="rId1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5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6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7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8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9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10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11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12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13.png" 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cstate="print"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-189388" y="1345854"/>
            <a:ext cx="11053054" cy="5774223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148221" marR="0">
              <a:lnSpc>
                <a:spcPts val="9586"/>
              </a:lnSpc>
              <a:spcBef>
                <a:spcPts val="0"/>
              </a:spcBef>
              <a:spcAft>
                <a:spcPts val="0"/>
              </a:spcAft>
            </a:pPr>
            <a:r>
              <a:rPr dirty="0" sz="9200">
                <a:solidFill>
                  <a:srgbClr val="ff0000"/>
                </a:solidFill>
                <a:latin typeface="LPQNKG+ArialMT"/>
                <a:cs typeface="LPQNKG+ArialMT"/>
              </a:rPr>
              <a:t>CHÚA</a:t>
            </a:r>
            <a:r>
              <a:rPr dirty="0" sz="9200" spc="-488">
                <a:solidFill>
                  <a:srgbClr val="ff0000"/>
                </a:solidFill>
                <a:latin typeface="LPQNKG+ArialMT"/>
                <a:cs typeface="LPQNKG+ArialMT"/>
              </a:rPr>
              <a:t> </a:t>
            </a:r>
            <a:r>
              <a:rPr dirty="0" sz="9200">
                <a:solidFill>
                  <a:srgbClr val="ff0000"/>
                </a:solidFill>
                <a:latin typeface="LPQNKG+ArialMT"/>
                <a:cs typeface="LPQNKG+ArialMT"/>
              </a:rPr>
              <a:t>NHẬT.</a:t>
            </a:r>
          </a:p>
          <a:p>
            <a:pPr marL="1019175" marR="0">
              <a:lnSpc>
                <a:spcPts val="9586"/>
              </a:lnSpc>
              <a:spcBef>
                <a:spcPts val="1403"/>
              </a:spcBef>
              <a:spcAft>
                <a:spcPts val="0"/>
              </a:spcAft>
            </a:pPr>
            <a:r>
              <a:rPr dirty="0" sz="9200">
                <a:solidFill>
                  <a:srgbClr val="ff0000"/>
                </a:solidFill>
                <a:latin typeface="LPQNKG+ArialMT"/>
                <a:cs typeface="LPQNKG+ArialMT"/>
              </a:rPr>
              <a:t>CHÚA</a:t>
            </a:r>
            <a:r>
              <a:rPr dirty="0" sz="9200" spc="-15">
                <a:solidFill>
                  <a:srgbClr val="ff0000"/>
                </a:solidFill>
                <a:latin typeface="LPQNKG+ArialMT"/>
                <a:cs typeface="LPQNKG+ArialMT"/>
              </a:rPr>
              <a:t> </a:t>
            </a:r>
            <a:r>
              <a:rPr dirty="0" sz="9200">
                <a:solidFill>
                  <a:srgbClr val="ff0000"/>
                </a:solidFill>
                <a:latin typeface="LPQNKG+ArialMT"/>
                <a:cs typeface="LPQNKG+ArialMT"/>
              </a:rPr>
              <a:t>GIÊSU</a:t>
            </a:r>
          </a:p>
          <a:p>
            <a:pPr marL="0" marR="0">
              <a:lnSpc>
                <a:spcPts val="9586"/>
              </a:lnSpc>
              <a:spcBef>
                <a:spcPts val="1453"/>
              </a:spcBef>
              <a:spcAft>
                <a:spcPts val="0"/>
              </a:spcAft>
            </a:pPr>
            <a:r>
              <a:rPr dirty="0" sz="9200">
                <a:solidFill>
                  <a:srgbClr val="ff0000"/>
                </a:solidFill>
                <a:latin typeface="LPQNKG+ArialMT"/>
                <a:cs typeface="LPQNKG+ArialMT"/>
              </a:rPr>
              <a:t>CHỊU</a:t>
            </a:r>
            <a:r>
              <a:rPr dirty="0" sz="9200">
                <a:solidFill>
                  <a:srgbClr val="ff0000"/>
                </a:solidFill>
                <a:latin typeface="LPQNKG+ArialMT"/>
                <a:cs typeface="LPQNKG+ArialMT"/>
              </a:rPr>
              <a:t> </a:t>
            </a:r>
            <a:r>
              <a:rPr dirty="0" sz="9200">
                <a:solidFill>
                  <a:srgbClr val="ff0000"/>
                </a:solidFill>
                <a:latin typeface="LPQNKG+ArialMT"/>
                <a:cs typeface="LPQNKG+ArialMT"/>
              </a:rPr>
              <a:t>PHÉP</a:t>
            </a:r>
            <a:r>
              <a:rPr dirty="0" sz="9200" spc="-10">
                <a:solidFill>
                  <a:srgbClr val="ff0000"/>
                </a:solidFill>
                <a:latin typeface="LPQNKG+ArialMT"/>
                <a:cs typeface="LPQNKG+ArialMT"/>
              </a:rPr>
              <a:t> </a:t>
            </a:r>
            <a:r>
              <a:rPr dirty="0" sz="9200">
                <a:solidFill>
                  <a:srgbClr val="ff0000"/>
                </a:solidFill>
                <a:latin typeface="LPQNKG+ArialMT"/>
                <a:cs typeface="LPQNKG+ArialMT"/>
              </a:rPr>
              <a:t>RỬA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cstate="print"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2033134" y="2403610"/>
            <a:ext cx="10410537" cy="2130697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6877"/>
              </a:lnSpc>
              <a:spcBef>
                <a:spcPts val="0"/>
              </a:spcBef>
              <a:spcAft>
                <a:spcPts val="0"/>
              </a:spcAft>
            </a:pPr>
            <a:r>
              <a:rPr dirty="0" sz="6600" b="1">
                <a:solidFill>
                  <a:srgbClr val="ffc000"/>
                </a:solidFill>
                <a:latin typeface="DHTGNW+CourierNewPS-BoldMT"/>
                <a:cs typeface="DHTGNW+CourierNewPS-BoldMT"/>
              </a:rPr>
              <a:t>Vui</a:t>
            </a:r>
            <a:r>
              <a:rPr dirty="0" sz="6600" b="1">
                <a:solidFill>
                  <a:srgbClr val="ffc000"/>
                </a:solidFill>
                <a:latin typeface="DHTGNW+CourierNewPS-BoldMT"/>
                <a:cs typeface="DHTGNW+CourierNewPS-BoldMT"/>
              </a:rPr>
              <a:t> </a:t>
            </a:r>
            <a:r>
              <a:rPr dirty="0" sz="6600" b="1">
                <a:solidFill>
                  <a:srgbClr val="ffc000"/>
                </a:solidFill>
                <a:latin typeface="DHTGNW+CourierNewPS-BoldMT"/>
                <a:cs typeface="DHTGNW+CourierNewPS-BoldMT"/>
              </a:rPr>
              <a:t>học</a:t>
            </a:r>
            <a:r>
              <a:rPr dirty="0" sz="6600" b="1">
                <a:solidFill>
                  <a:srgbClr val="ffc000"/>
                </a:solidFill>
                <a:latin typeface="DHTGNW+CourierNewPS-BoldMT"/>
                <a:cs typeface="DHTGNW+CourierNewPS-BoldMT"/>
              </a:rPr>
              <a:t> </a:t>
            </a:r>
            <a:r>
              <a:rPr dirty="0" sz="6600" b="1">
                <a:solidFill>
                  <a:srgbClr val="ffc000"/>
                </a:solidFill>
                <a:latin typeface="DHTGNW+CourierNewPS-BoldMT"/>
                <a:cs typeface="DHTGNW+CourierNewPS-BoldMT"/>
              </a:rPr>
              <a:t>Kinh</a:t>
            </a:r>
            <a:r>
              <a:rPr dirty="0" sz="6600" b="1">
                <a:solidFill>
                  <a:srgbClr val="ffc000"/>
                </a:solidFill>
                <a:latin typeface="DHTGNW+CourierNewPS-BoldMT"/>
                <a:cs typeface="DHTGNW+CourierNewPS-BoldMT"/>
              </a:rPr>
              <a:t> </a:t>
            </a:r>
            <a:r>
              <a:rPr dirty="0" sz="6600" b="1">
                <a:solidFill>
                  <a:srgbClr val="ffc000"/>
                </a:solidFill>
                <a:latin typeface="DHTGNW+CourierNewPS-BoldMT"/>
                <a:cs typeface="DHTGNW+CourierNewPS-BoldMT"/>
              </a:rPr>
              <a:t>Thánh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4852833" y="3698182"/>
            <a:ext cx="3461092" cy="142046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4584"/>
              </a:lnSpc>
              <a:spcBef>
                <a:spcPts val="0"/>
              </a:spcBef>
              <a:spcAft>
                <a:spcPts val="0"/>
              </a:spcAft>
            </a:pPr>
            <a:r>
              <a:rPr dirty="0" sz="4400" b="1">
                <a:solidFill>
                  <a:srgbClr val="00b050"/>
                </a:solidFill>
                <a:latin typeface="CUGHPT+TimesNewRomanPS-BoldMT"/>
                <a:cs typeface="CUGHPT+TimesNewRomanPS-BoldMT"/>
              </a:rPr>
              <a:t>Lc</a:t>
            </a:r>
            <a:r>
              <a:rPr dirty="0" sz="4400" b="1">
                <a:solidFill>
                  <a:srgbClr val="00b050"/>
                </a:solidFill>
                <a:latin typeface="CUGHPT+TimesNewRomanPS-BoldMT"/>
                <a:cs typeface="CUGHPT+TimesNewRomanPS-BoldMT"/>
              </a:rPr>
              <a:t> </a:t>
            </a:r>
            <a:r>
              <a:rPr dirty="0" sz="4400" b="1">
                <a:solidFill>
                  <a:srgbClr val="00b050"/>
                </a:solidFill>
                <a:latin typeface="CUGHPT+TimesNewRomanPS-BoldMT"/>
                <a:cs typeface="CUGHPT+TimesNewRomanPS-BoldMT"/>
              </a:rPr>
              <a:t>3,</a:t>
            </a:r>
            <a:r>
              <a:rPr dirty="0" sz="4400" b="1">
                <a:solidFill>
                  <a:srgbClr val="00b050"/>
                </a:solidFill>
                <a:latin typeface="CUGHPT+TimesNewRomanPS-BoldMT"/>
                <a:cs typeface="CUGHPT+TimesNewRomanPS-BoldMT"/>
              </a:rPr>
              <a:t> </a:t>
            </a:r>
            <a:r>
              <a:rPr dirty="0" sz="4400" b="1">
                <a:solidFill>
                  <a:srgbClr val="00b050"/>
                </a:solidFill>
                <a:latin typeface="CUGHPT+TimesNewRomanPS-BoldMT"/>
                <a:cs typeface="CUGHPT+TimesNewRomanPS-BoldMT"/>
              </a:rPr>
              <a:t>13-17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cstate="print"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4754193" y="2666270"/>
            <a:ext cx="5566037" cy="280252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711993" marR="0">
              <a:lnSpc>
                <a:spcPts val="6007"/>
              </a:lnSpc>
              <a:spcBef>
                <a:spcPts val="0"/>
              </a:spcBef>
              <a:spcAft>
                <a:spcPts val="0"/>
              </a:spcAft>
            </a:pPr>
            <a:r>
              <a:rPr dirty="0" sz="5750">
                <a:solidFill>
                  <a:srgbClr val="ff0303"/>
                </a:solidFill>
                <a:latin typeface="LPQNKG+ArialMT"/>
                <a:cs typeface="LPQNKG+ArialMT"/>
              </a:rPr>
              <a:t>VUI</a:t>
            </a:r>
            <a:r>
              <a:rPr dirty="0" sz="5750">
                <a:solidFill>
                  <a:srgbClr val="ff0303"/>
                </a:solidFill>
                <a:latin typeface="LPQNKG+ArialMT"/>
                <a:cs typeface="LPQNKG+ArialMT"/>
              </a:rPr>
              <a:t> </a:t>
            </a:r>
            <a:r>
              <a:rPr dirty="0" sz="5750">
                <a:solidFill>
                  <a:srgbClr val="ff0303"/>
                </a:solidFill>
                <a:latin typeface="LPQNKG+ArialMT"/>
                <a:cs typeface="LPQNKG+ArialMT"/>
              </a:rPr>
              <a:t>HỌC</a:t>
            </a:r>
          </a:p>
          <a:p>
            <a:pPr marL="0" marR="0">
              <a:lnSpc>
                <a:spcPts val="6007"/>
              </a:lnSpc>
              <a:spcBef>
                <a:spcPts val="1427"/>
              </a:spcBef>
              <a:spcAft>
                <a:spcPts val="0"/>
              </a:spcAft>
            </a:pPr>
            <a:r>
              <a:rPr dirty="0" sz="5750">
                <a:solidFill>
                  <a:srgbClr val="ff0303"/>
                </a:solidFill>
                <a:latin typeface="LPQNKG+ArialMT"/>
                <a:cs typeface="LPQNKG+ArialMT"/>
              </a:rPr>
              <a:t>KINH</a:t>
            </a:r>
            <a:r>
              <a:rPr dirty="0" sz="5750">
                <a:solidFill>
                  <a:srgbClr val="ff0303"/>
                </a:solidFill>
                <a:latin typeface="LPQNKG+ArialMT"/>
                <a:cs typeface="LPQNKG+ArialMT"/>
              </a:rPr>
              <a:t> </a:t>
            </a:r>
            <a:r>
              <a:rPr dirty="0" sz="5750">
                <a:solidFill>
                  <a:srgbClr val="ff0303"/>
                </a:solidFill>
                <a:latin typeface="LPQNKG+ArialMT"/>
                <a:cs typeface="LPQNKG+ArialMT"/>
              </a:rPr>
              <a:t>THÁNH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cstate="print"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2920788" y="2362436"/>
            <a:ext cx="7296416" cy="142046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4584"/>
              </a:lnSpc>
              <a:spcBef>
                <a:spcPts val="0"/>
              </a:spcBef>
              <a:spcAft>
                <a:spcPts val="0"/>
              </a:spcAft>
            </a:pPr>
            <a:r>
              <a:rPr dirty="0" sz="4400" b="1">
                <a:solidFill>
                  <a:srgbClr val="ffffff"/>
                </a:solidFill>
                <a:latin typeface="CUGHPT+TimesNewRomanPS-BoldMT"/>
                <a:cs typeface="CUGHPT+TimesNewRomanPS-BoldMT"/>
              </a:rPr>
              <a:t>LẮNG</a:t>
            </a:r>
            <a:r>
              <a:rPr dirty="0" sz="4400" b="1">
                <a:solidFill>
                  <a:srgbClr val="ffffff"/>
                </a:solidFill>
                <a:latin typeface="CUGHPT+TimesNewRomanPS-BoldMT"/>
                <a:cs typeface="CUGHPT+TimesNewRomanPS-BoldMT"/>
              </a:rPr>
              <a:t> </a:t>
            </a:r>
            <a:r>
              <a:rPr dirty="0" sz="4400" b="1">
                <a:solidFill>
                  <a:srgbClr val="ffffff"/>
                </a:solidFill>
                <a:latin typeface="CUGHPT+TimesNewRomanPS-BoldMT"/>
                <a:cs typeface="CUGHPT+TimesNewRomanPS-BoldMT"/>
              </a:rPr>
              <a:t>NGHE</a:t>
            </a:r>
            <a:r>
              <a:rPr dirty="0" sz="4400" b="1">
                <a:solidFill>
                  <a:srgbClr val="ffffff"/>
                </a:solidFill>
                <a:latin typeface="CUGHPT+TimesNewRomanPS-BoldMT"/>
                <a:cs typeface="CUGHPT+TimesNewRomanPS-BoldMT"/>
              </a:rPr>
              <a:t> </a:t>
            </a:r>
            <a:r>
              <a:rPr dirty="0" sz="4400" b="1">
                <a:solidFill>
                  <a:srgbClr val="ffffff"/>
                </a:solidFill>
                <a:latin typeface="CUGHPT+TimesNewRomanPS-BoldMT"/>
                <a:cs typeface="CUGHPT+TimesNewRomanPS-BoldMT"/>
              </a:rPr>
              <a:t>LỜI</a:t>
            </a:r>
            <a:r>
              <a:rPr dirty="0" sz="4400" b="1">
                <a:solidFill>
                  <a:srgbClr val="ffffff"/>
                </a:solidFill>
                <a:latin typeface="CUGHPT+TimesNewRomanPS-BoldMT"/>
                <a:cs typeface="CUGHPT+TimesNewRomanPS-BoldMT"/>
              </a:rPr>
              <a:t> </a:t>
            </a:r>
            <a:r>
              <a:rPr dirty="0" sz="4400" b="1">
                <a:solidFill>
                  <a:srgbClr val="ffffff"/>
                </a:solidFill>
                <a:latin typeface="CUGHPT+TimesNewRomanPS-BoldMT"/>
                <a:cs typeface="CUGHPT+TimesNewRomanPS-BoldMT"/>
              </a:rPr>
              <a:t>CHÚA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4700876" y="3238664"/>
            <a:ext cx="3469408" cy="142046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4584"/>
              </a:lnSpc>
              <a:spcBef>
                <a:spcPts val="0"/>
              </a:spcBef>
              <a:spcAft>
                <a:spcPts val="0"/>
              </a:spcAft>
            </a:pPr>
            <a:r>
              <a:rPr dirty="0" sz="4400">
                <a:solidFill>
                  <a:srgbClr val="ffffff"/>
                </a:solidFill>
                <a:latin typeface="PCLUIP+Calibri-Light,Bold"/>
                <a:cs typeface="PCLUIP+Calibri-Light,Bold"/>
              </a:rPr>
              <a:t>Mt</a:t>
            </a:r>
            <a:r>
              <a:rPr dirty="0" sz="4400" spc="-94">
                <a:solidFill>
                  <a:srgbClr val="ffffff"/>
                </a:solidFill>
                <a:latin typeface="PCLUIP+Calibri-Light,Bold"/>
                <a:cs typeface="PCLUIP+Calibri-Light,Bold"/>
              </a:rPr>
              <a:t> </a:t>
            </a:r>
            <a:r>
              <a:rPr dirty="0" sz="4400">
                <a:solidFill>
                  <a:srgbClr val="ffffff"/>
                </a:solidFill>
                <a:latin typeface="PCLUIP+Calibri-Light,Bold"/>
                <a:cs typeface="PCLUIP+Calibri-Light,Bold"/>
              </a:rPr>
              <a:t>3,</a:t>
            </a:r>
            <a:r>
              <a:rPr dirty="0" sz="4400" spc="-96">
                <a:solidFill>
                  <a:srgbClr val="ffffff"/>
                </a:solidFill>
                <a:latin typeface="PCLUIP+Calibri-Light,Bold"/>
                <a:cs typeface="PCLUIP+Calibri-Light,Bold"/>
              </a:rPr>
              <a:t> </a:t>
            </a:r>
            <a:r>
              <a:rPr dirty="0" sz="4400">
                <a:solidFill>
                  <a:srgbClr val="ffffff"/>
                </a:solidFill>
                <a:latin typeface="PCLUIP+Calibri-Light,Bold"/>
                <a:cs typeface="PCLUIP+Calibri-Light,Bold"/>
              </a:rPr>
              <a:t>13-17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cstate="print"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2315479" y="1653140"/>
            <a:ext cx="9677729" cy="1498647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5191" marR="0">
              <a:lnSpc>
                <a:spcPts val="3125"/>
              </a:lnSpc>
              <a:spcBef>
                <a:spcPts val="0"/>
              </a:spcBef>
              <a:spcAft>
                <a:spcPts val="0"/>
              </a:spcAft>
            </a:pPr>
            <a:r>
              <a:rPr dirty="0" sz="3000">
                <a:solidFill>
                  <a:srgbClr val="000000"/>
                </a:solidFill>
                <a:latin typeface="PCLUIP+Calibri-Light,Bold"/>
                <a:cs typeface="PCLUIP+Calibri-Light,Bold"/>
              </a:rPr>
              <a:t>Tin</a:t>
            </a:r>
            <a:r>
              <a:rPr dirty="0" sz="3000" spc="-71">
                <a:solidFill>
                  <a:srgbClr val="000000"/>
                </a:solidFill>
                <a:latin typeface="PCLUIP+Calibri-Light,Bold"/>
                <a:cs typeface="PCLUIP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PCLUIP+Calibri-Light,Bold"/>
                <a:cs typeface="PCLUIP+Calibri-Light,Bold"/>
              </a:rPr>
              <a:t>Mừng</a:t>
            </a:r>
            <a:r>
              <a:rPr dirty="0" sz="3000" spc="-72">
                <a:solidFill>
                  <a:srgbClr val="000000"/>
                </a:solidFill>
                <a:latin typeface="PCLUIP+Calibri-Light,Bold"/>
                <a:cs typeface="PCLUIP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PCLUIP+Calibri-Light,Bold"/>
                <a:cs typeface="PCLUIP+Calibri-Light,Bold"/>
              </a:rPr>
              <a:t>Chúa</a:t>
            </a:r>
            <a:r>
              <a:rPr dirty="0" sz="3000" spc="-72">
                <a:solidFill>
                  <a:srgbClr val="000000"/>
                </a:solidFill>
                <a:latin typeface="PCLUIP+Calibri-Light,Bold"/>
                <a:cs typeface="PCLUIP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PCLUIP+Calibri-Light,Bold"/>
                <a:cs typeface="PCLUIP+Calibri-Light,Bold"/>
              </a:rPr>
              <a:t>Giêsu</a:t>
            </a:r>
            <a:r>
              <a:rPr dirty="0" sz="3000" spc="-71">
                <a:solidFill>
                  <a:srgbClr val="000000"/>
                </a:solidFill>
                <a:latin typeface="PCLUIP+Calibri-Light,Bold"/>
                <a:cs typeface="PCLUIP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PCLUIP+Calibri-Light,Bold"/>
                <a:cs typeface="PCLUIP+Calibri-Light,Bold"/>
              </a:rPr>
              <a:t>Kitô</a:t>
            </a:r>
            <a:r>
              <a:rPr dirty="0" sz="3000" spc="-57">
                <a:solidFill>
                  <a:srgbClr val="000000"/>
                </a:solidFill>
                <a:latin typeface="PCLUIP+Calibri-Light,Bold"/>
                <a:cs typeface="PCLUIP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PCLUIP+Calibri-Light,Bold"/>
                <a:cs typeface="PCLUIP+Calibri-Light,Bold"/>
              </a:rPr>
              <a:t>theo</a:t>
            </a:r>
            <a:r>
              <a:rPr dirty="0" sz="3000" spc="-60">
                <a:solidFill>
                  <a:srgbClr val="000000"/>
                </a:solidFill>
                <a:latin typeface="PCLUIP+Calibri-Light,Bold"/>
                <a:cs typeface="PCLUIP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PCLUIP+Calibri-Light,Bold"/>
                <a:cs typeface="PCLUIP+Calibri-Light,Bold"/>
              </a:rPr>
              <a:t>Thánh</a:t>
            </a:r>
            <a:r>
              <a:rPr dirty="0" sz="3000" spc="-71">
                <a:solidFill>
                  <a:srgbClr val="000000"/>
                </a:solidFill>
                <a:latin typeface="PCLUIP+Calibri-Light,Bold"/>
                <a:cs typeface="PCLUIP+Calibri-Light,Bold"/>
              </a:rPr>
              <a:t> </a:t>
            </a:r>
            <a:r>
              <a:rPr dirty="0" sz="3000" spc="-14">
                <a:solidFill>
                  <a:srgbClr val="000000"/>
                </a:solidFill>
                <a:latin typeface="PCLUIP+Calibri-Light,Bold"/>
                <a:cs typeface="PCLUIP+Calibri-Light,Bold"/>
              </a:rPr>
              <a:t>Matthêu.</a:t>
            </a:r>
          </a:p>
          <a:p>
            <a:pPr marL="0" marR="0">
              <a:lnSpc>
                <a:spcPts val="3125"/>
              </a:lnSpc>
              <a:spcBef>
                <a:spcPts val="50"/>
              </a:spcBef>
              <a:spcAft>
                <a:spcPts val="0"/>
              </a:spcAft>
            </a:pPr>
            <a:r>
              <a:rPr dirty="0" sz="3000">
                <a:solidFill>
                  <a:srgbClr val="000000"/>
                </a:solidFill>
                <a:latin typeface="PCLUIP+Calibri-Light,Bold"/>
                <a:cs typeface="PCLUIP+Calibri-Light,Bold"/>
              </a:rPr>
              <a:t>Và</a:t>
            </a:r>
            <a:r>
              <a:rPr dirty="0" sz="3000" spc="-73">
                <a:solidFill>
                  <a:srgbClr val="000000"/>
                </a:solidFill>
                <a:latin typeface="PCLUIP+Calibri-Light,Bold"/>
                <a:cs typeface="PCLUIP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PCLUIP+Calibri-Light,Bold"/>
                <a:cs typeface="PCLUIP+Calibri-Light,Bold"/>
              </a:rPr>
              <a:t>bấy</a:t>
            </a:r>
            <a:r>
              <a:rPr dirty="0" sz="3000" spc="-72">
                <a:solidFill>
                  <a:srgbClr val="000000"/>
                </a:solidFill>
                <a:latin typeface="PCLUIP+Calibri-Light,Bold"/>
                <a:cs typeface="PCLUIP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PCLUIP+Calibri-Light,Bold"/>
                <a:cs typeface="PCLUIP+Calibri-Light,Bold"/>
              </a:rPr>
              <a:t>giờ</a:t>
            </a:r>
            <a:r>
              <a:rPr dirty="0" sz="3000" spc="-69">
                <a:solidFill>
                  <a:srgbClr val="000000"/>
                </a:solidFill>
                <a:latin typeface="PCLUIP+Calibri-Light,Bold"/>
                <a:cs typeface="PCLUIP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PCLUIP+Calibri-Light,Bold"/>
                <a:cs typeface="PCLUIP+Calibri-Light,Bold"/>
              </a:rPr>
              <a:t>ông</a:t>
            </a:r>
            <a:r>
              <a:rPr dirty="0" sz="3000" spc="-72">
                <a:solidFill>
                  <a:srgbClr val="000000"/>
                </a:solidFill>
                <a:latin typeface="PCLUIP+Calibri-Light,Bold"/>
                <a:cs typeface="PCLUIP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PCLUIP+Calibri-Light,Bold"/>
                <a:cs typeface="PCLUIP+Calibri-Light,Bold"/>
              </a:rPr>
              <a:t>Gioan</a:t>
            </a:r>
            <a:r>
              <a:rPr dirty="0" sz="3000" spc="-71">
                <a:solidFill>
                  <a:srgbClr val="000000"/>
                </a:solidFill>
                <a:latin typeface="PCLUIP+Calibri-Light,Bold"/>
                <a:cs typeface="PCLUIP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PCLUIP+Calibri-Light,Bold"/>
                <a:cs typeface="PCLUIP+Calibri-Light,Bold"/>
              </a:rPr>
              <a:t>chiều</a:t>
            </a:r>
            <a:r>
              <a:rPr dirty="0" sz="3000" spc="-72">
                <a:solidFill>
                  <a:srgbClr val="000000"/>
                </a:solidFill>
                <a:latin typeface="PCLUIP+Calibri-Light,Bold"/>
                <a:cs typeface="PCLUIP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PCLUIP+Calibri-Light,Bold"/>
                <a:cs typeface="PCLUIP+Calibri-Light,Bold"/>
              </a:rPr>
              <a:t>ý</a:t>
            </a:r>
            <a:r>
              <a:rPr dirty="0" sz="3000" spc="-74">
                <a:solidFill>
                  <a:srgbClr val="000000"/>
                </a:solidFill>
                <a:latin typeface="PCLUIP+Calibri-Light,Bold"/>
                <a:cs typeface="PCLUIP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PCLUIP+Calibri-Light,Bold"/>
                <a:cs typeface="PCLUIP+Calibri-Light,Bold"/>
              </a:rPr>
              <a:t>Người.</a:t>
            </a:r>
            <a:r>
              <a:rPr dirty="0" sz="3000" spc="-72">
                <a:solidFill>
                  <a:srgbClr val="000000"/>
                </a:solidFill>
                <a:latin typeface="PCLUIP+Calibri-Light,Bold"/>
                <a:cs typeface="PCLUIP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PCLUIP+Calibri-Light,Bold"/>
                <a:cs typeface="PCLUIP+Calibri-Light,Bold"/>
              </a:rPr>
              <a:t>Chúa</a:t>
            </a:r>
            <a:r>
              <a:rPr dirty="0" sz="3000" spc="-72">
                <a:solidFill>
                  <a:srgbClr val="000000"/>
                </a:solidFill>
                <a:latin typeface="PCLUIP+Calibri-Light,Bold"/>
                <a:cs typeface="PCLUIP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PCLUIP+Calibri-Light,Bold"/>
                <a:cs typeface="PCLUIP+Calibri-Light,Bold"/>
              </a:rPr>
              <a:t>Giêsu</a:t>
            </a:r>
            <a:r>
              <a:rPr dirty="0" sz="3000" spc="-71">
                <a:solidFill>
                  <a:srgbClr val="000000"/>
                </a:solidFill>
                <a:latin typeface="PCLUIP+Calibri-Light,Bold"/>
                <a:cs typeface="PCLUIP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PCLUIP+Calibri-Light,Bold"/>
                <a:cs typeface="PCLUIP+Calibri-Light,Bold"/>
              </a:rPr>
              <a:t>chịu</a:t>
            </a:r>
          </a:p>
          <a:p>
            <a:pPr marL="0" marR="0">
              <a:lnSpc>
                <a:spcPts val="3125"/>
              </a:lnSpc>
              <a:spcBef>
                <a:spcPts val="474"/>
              </a:spcBef>
              <a:spcAft>
                <a:spcPts val="0"/>
              </a:spcAft>
            </a:pPr>
            <a:r>
              <a:rPr dirty="0" sz="3000">
                <a:solidFill>
                  <a:srgbClr val="000000"/>
                </a:solidFill>
                <a:latin typeface="PCLUIP+Calibri-Light,Bold"/>
                <a:cs typeface="PCLUIP+Calibri-Light,Bold"/>
              </a:rPr>
              <a:t>phép</a:t>
            </a:r>
            <a:r>
              <a:rPr dirty="0" sz="3000" spc="-72">
                <a:solidFill>
                  <a:srgbClr val="000000"/>
                </a:solidFill>
                <a:latin typeface="PCLUIP+Calibri-Light,Bold"/>
                <a:cs typeface="PCLUIP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PCLUIP+Calibri-Light,Bold"/>
                <a:cs typeface="PCLUIP+Calibri-Light,Bold"/>
              </a:rPr>
              <a:t>rửa,</a:t>
            </a:r>
            <a:r>
              <a:rPr dirty="0" sz="3000" spc="-71">
                <a:solidFill>
                  <a:srgbClr val="000000"/>
                </a:solidFill>
                <a:latin typeface="PCLUIP+Calibri-Light,Bold"/>
                <a:cs typeface="PCLUIP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PCLUIP+Calibri-Light,Bold"/>
                <a:cs typeface="PCLUIP+Calibri-Light,Bold"/>
              </a:rPr>
              <a:t>rồi</a:t>
            </a:r>
            <a:r>
              <a:rPr dirty="0" sz="3000" spc="-72">
                <a:solidFill>
                  <a:srgbClr val="000000"/>
                </a:solidFill>
                <a:latin typeface="PCLUIP+Calibri-Light,Bold"/>
                <a:cs typeface="PCLUIP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PCLUIP+Calibri-Light,Bold"/>
                <a:cs typeface="PCLUIP+Calibri-Light,Bold"/>
              </a:rPr>
              <a:t>bước</a:t>
            </a:r>
            <a:r>
              <a:rPr dirty="0" sz="3000" spc="-71">
                <a:solidFill>
                  <a:srgbClr val="000000"/>
                </a:solidFill>
                <a:latin typeface="PCLUIP+Calibri-Light,Bold"/>
                <a:cs typeface="PCLUIP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PCLUIP+Calibri-Light,Bold"/>
                <a:cs typeface="PCLUIP+Calibri-Light,Bold"/>
              </a:rPr>
              <a:t>lên</a:t>
            </a:r>
            <a:r>
              <a:rPr dirty="0" sz="3000" spc="-72">
                <a:solidFill>
                  <a:srgbClr val="000000"/>
                </a:solidFill>
                <a:latin typeface="PCLUIP+Calibri-Light,Bold"/>
                <a:cs typeface="PCLUIP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PCLUIP+Calibri-Light,Bold"/>
                <a:cs typeface="PCLUIP+Calibri-Light,Bold"/>
              </a:rPr>
              <a:t>khỏi</a:t>
            </a:r>
            <a:r>
              <a:rPr dirty="0" sz="3000" spc="-71">
                <a:solidFill>
                  <a:srgbClr val="000000"/>
                </a:solidFill>
                <a:latin typeface="PCLUIP+Calibri-Light,Bold"/>
                <a:cs typeface="PCLUIP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PCLUIP+Calibri-Light,Bold"/>
                <a:cs typeface="PCLUIP+Calibri-Light,Bold"/>
              </a:rPr>
              <a:t>nước.</a:t>
            </a:r>
            <a:r>
              <a:rPr dirty="0" sz="3000" spc="-72">
                <a:solidFill>
                  <a:srgbClr val="000000"/>
                </a:solidFill>
                <a:latin typeface="PCLUIP+Calibri-Light,Bold"/>
                <a:cs typeface="PCLUIP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PCLUIP+Calibri-Light,Bold"/>
                <a:cs typeface="PCLUIP+Calibri-Light,Bold"/>
              </a:rPr>
              <a:t>Này</a:t>
            </a:r>
            <a:r>
              <a:rPr dirty="0" sz="3000" spc="-73">
                <a:solidFill>
                  <a:srgbClr val="000000"/>
                </a:solidFill>
                <a:latin typeface="PCLUIP+Calibri-Light,Bold"/>
                <a:cs typeface="PCLUIP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PCLUIP+Calibri-Light,Bold"/>
                <a:cs typeface="PCLUIP+Calibri-Light,Bold"/>
              </a:rPr>
              <a:t>đây</a:t>
            </a:r>
            <a:r>
              <a:rPr dirty="0" sz="3000" spc="-72">
                <a:solidFill>
                  <a:srgbClr val="000000"/>
                </a:solidFill>
                <a:latin typeface="PCLUIP+Calibri-Light,Bold"/>
                <a:cs typeface="PCLUIP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PCLUIP+Calibri-Light,Bold"/>
                <a:cs typeface="PCLUIP+Calibri-Light,Bold"/>
              </a:rPr>
              <a:t>các</a:t>
            </a:r>
            <a:r>
              <a:rPr dirty="0" sz="3000" spc="-71">
                <a:solidFill>
                  <a:srgbClr val="000000"/>
                </a:solidFill>
                <a:latin typeface="PCLUIP+Calibri-Light,Bold"/>
                <a:cs typeface="PCLUIP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PCLUIP+Calibri-Light,Bold"/>
                <a:cs typeface="PCLUIP+Calibri-Light,Bold"/>
              </a:rPr>
              <a:t>tầng</a:t>
            </a:r>
            <a:r>
              <a:rPr dirty="0" sz="3000" spc="-72">
                <a:solidFill>
                  <a:srgbClr val="000000"/>
                </a:solidFill>
                <a:latin typeface="PCLUIP+Calibri-Light,Bold"/>
                <a:cs typeface="PCLUIP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PCLUIP+Calibri-Light,Bold"/>
                <a:cs typeface="PCLUIP+Calibri-Light,Bold"/>
              </a:rPr>
              <a:t>trời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2330671" y="2567541"/>
            <a:ext cx="9128904" cy="968499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3125"/>
              </a:lnSpc>
              <a:spcBef>
                <a:spcPts val="0"/>
              </a:spcBef>
              <a:spcAft>
                <a:spcPts val="0"/>
              </a:spcAft>
            </a:pPr>
            <a:r>
              <a:rPr dirty="0" sz="3000">
                <a:solidFill>
                  <a:srgbClr val="000000"/>
                </a:solidFill>
                <a:latin typeface="PCLUIP+Calibri-Light,Bold"/>
                <a:cs typeface="PCLUIP+Calibri-Light,Bold"/>
              </a:rPr>
              <a:t>Khi</a:t>
            </a:r>
            <a:r>
              <a:rPr dirty="0" sz="3000" spc="-72">
                <a:solidFill>
                  <a:srgbClr val="000000"/>
                </a:solidFill>
                <a:latin typeface="PCLUIP+Calibri-Light,Bold"/>
                <a:cs typeface="PCLUIP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PCLUIP+Calibri-Light,Bold"/>
                <a:cs typeface="PCLUIP+Calibri-Light,Bold"/>
              </a:rPr>
              <a:t>ấy,</a:t>
            </a:r>
            <a:r>
              <a:rPr dirty="0" sz="3000" spc="-71">
                <a:solidFill>
                  <a:srgbClr val="000000"/>
                </a:solidFill>
                <a:latin typeface="PCLUIP+Calibri-Light,Bold"/>
                <a:cs typeface="PCLUIP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PCLUIP+Calibri-Light,Bold"/>
                <a:cs typeface="PCLUIP+Calibri-Light,Bold"/>
              </a:rPr>
              <a:t>Chúa</a:t>
            </a:r>
            <a:r>
              <a:rPr dirty="0" sz="3000" spc="-72">
                <a:solidFill>
                  <a:srgbClr val="000000"/>
                </a:solidFill>
                <a:latin typeface="PCLUIP+Calibri-Light,Bold"/>
                <a:cs typeface="PCLUIP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PCLUIP+Calibri-Light,Bold"/>
                <a:cs typeface="PCLUIP+Calibri-Light,Bold"/>
              </a:rPr>
              <a:t>Giêsu</a:t>
            </a:r>
            <a:r>
              <a:rPr dirty="0" sz="3000" spc="-71">
                <a:solidFill>
                  <a:srgbClr val="000000"/>
                </a:solidFill>
                <a:latin typeface="PCLUIP+Calibri-Light,Bold"/>
                <a:cs typeface="PCLUIP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PCLUIP+Calibri-Light,Bold"/>
                <a:cs typeface="PCLUIP+Calibri-Light,Bold"/>
              </a:rPr>
              <a:t>bỏ</a:t>
            </a:r>
            <a:r>
              <a:rPr dirty="0" sz="3000" spc="-71">
                <a:solidFill>
                  <a:srgbClr val="000000"/>
                </a:solidFill>
                <a:latin typeface="PCLUIP+Calibri-Light,Bold"/>
                <a:cs typeface="PCLUIP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PCLUIP+Calibri-Light,Bold"/>
                <a:cs typeface="PCLUIP+Calibri-Light,Bold"/>
              </a:rPr>
              <a:t>xứ</a:t>
            </a:r>
            <a:r>
              <a:rPr dirty="0" sz="3000" spc="-72">
                <a:solidFill>
                  <a:srgbClr val="000000"/>
                </a:solidFill>
                <a:latin typeface="PCLUIP+Calibri-Light,Bold"/>
                <a:cs typeface="PCLUIP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PCLUIP+Calibri-Light,Bold"/>
                <a:cs typeface="PCLUIP+Calibri-Light,Bold"/>
              </a:rPr>
              <a:t>Galilêa</a:t>
            </a:r>
            <a:r>
              <a:rPr dirty="0" sz="3000" spc="-72">
                <a:solidFill>
                  <a:srgbClr val="000000"/>
                </a:solidFill>
                <a:latin typeface="PCLUIP+Calibri-Light,Bold"/>
                <a:cs typeface="PCLUIP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PCLUIP+Calibri-Light,Bold"/>
                <a:cs typeface="PCLUIP+Calibri-Light,Bold"/>
              </a:rPr>
              <a:t>mà</a:t>
            </a:r>
            <a:r>
              <a:rPr dirty="0" sz="3000" spc="-73">
                <a:solidFill>
                  <a:srgbClr val="000000"/>
                </a:solidFill>
                <a:latin typeface="PCLUIP+Calibri-Light,Bold"/>
                <a:cs typeface="PCLUIP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PCLUIP+Calibri-Light,Bold"/>
                <a:cs typeface="PCLUIP+Calibri-Light,Bold"/>
              </a:rPr>
              <a:t>đến</a:t>
            </a:r>
            <a:r>
              <a:rPr dirty="0" sz="3000" spc="-72">
                <a:solidFill>
                  <a:srgbClr val="000000"/>
                </a:solidFill>
                <a:latin typeface="PCLUIP+Calibri-Light,Bold"/>
                <a:cs typeface="PCLUIP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PCLUIP+Calibri-Light,Bold"/>
                <a:cs typeface="PCLUIP+Calibri-Light,Bold"/>
              </a:rPr>
              <a:t>với</a:t>
            </a:r>
            <a:r>
              <a:rPr dirty="0" sz="3000" spc="-72">
                <a:solidFill>
                  <a:srgbClr val="000000"/>
                </a:solidFill>
                <a:latin typeface="PCLUIP+Calibri-Light,Bold"/>
                <a:cs typeface="PCLUIP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PCLUIP+Calibri-Light,Bold"/>
                <a:cs typeface="PCLUIP+Calibri-Light,Bold"/>
              </a:rPr>
              <a:t>Gioan</a:t>
            </a:r>
            <a:r>
              <a:rPr dirty="0" sz="3000" spc="-71">
                <a:solidFill>
                  <a:srgbClr val="000000"/>
                </a:solidFill>
                <a:latin typeface="PCLUIP+Calibri-Light,Bold"/>
                <a:cs typeface="PCLUIP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PCLUIP+Calibri-Light,Bold"/>
                <a:cs typeface="PCLUIP+Calibri-Light,Bold"/>
              </a:rPr>
              <a:t>ở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2315479" y="2640489"/>
            <a:ext cx="9605832" cy="968499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3125"/>
              </a:lnSpc>
              <a:spcBef>
                <a:spcPts val="0"/>
              </a:spcBef>
              <a:spcAft>
                <a:spcPts val="0"/>
              </a:spcAft>
            </a:pPr>
            <a:r>
              <a:rPr dirty="0" sz="3000">
                <a:solidFill>
                  <a:srgbClr val="000000"/>
                </a:solidFill>
                <a:latin typeface="PCLUIP+Calibri-Light,Bold"/>
                <a:cs typeface="PCLUIP+Calibri-Light,Bold"/>
              </a:rPr>
              <a:t>mở</a:t>
            </a:r>
            <a:r>
              <a:rPr dirty="0" sz="3000" spc="-72">
                <a:solidFill>
                  <a:srgbClr val="000000"/>
                </a:solidFill>
                <a:latin typeface="PCLUIP+Calibri-Light,Bold"/>
                <a:cs typeface="PCLUIP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PCLUIP+Calibri-Light,Bold"/>
                <a:cs typeface="PCLUIP+Calibri-Light,Bold"/>
              </a:rPr>
              <a:t>ra,</a:t>
            </a:r>
            <a:r>
              <a:rPr dirty="0" sz="3000" spc="-71">
                <a:solidFill>
                  <a:srgbClr val="000000"/>
                </a:solidFill>
                <a:latin typeface="PCLUIP+Calibri-Light,Bold"/>
                <a:cs typeface="PCLUIP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PCLUIP+Calibri-Light,Bold"/>
                <a:cs typeface="PCLUIP+Calibri-Light,Bold"/>
              </a:rPr>
              <a:t>và</a:t>
            </a:r>
            <a:r>
              <a:rPr dirty="0" sz="3000" spc="-71">
                <a:solidFill>
                  <a:srgbClr val="000000"/>
                </a:solidFill>
                <a:latin typeface="PCLUIP+Calibri-Light,Bold"/>
                <a:cs typeface="PCLUIP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PCLUIP+Calibri-Light,Bold"/>
                <a:cs typeface="PCLUIP+Calibri-Light,Bold"/>
              </a:rPr>
              <a:t>Người</a:t>
            </a:r>
            <a:r>
              <a:rPr dirty="0" sz="3000" spc="-72">
                <a:solidFill>
                  <a:srgbClr val="000000"/>
                </a:solidFill>
                <a:latin typeface="PCLUIP+Calibri-Light,Bold"/>
                <a:cs typeface="PCLUIP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PCLUIP+Calibri-Light,Bold"/>
                <a:cs typeface="PCLUIP+Calibri-Light,Bold"/>
              </a:rPr>
              <a:t>thấy</a:t>
            </a:r>
            <a:r>
              <a:rPr dirty="0" sz="3000" spc="-72">
                <a:solidFill>
                  <a:srgbClr val="000000"/>
                </a:solidFill>
                <a:latin typeface="PCLUIP+Calibri-Light,Bold"/>
                <a:cs typeface="PCLUIP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PCLUIP+Calibri-Light,Bold"/>
                <a:cs typeface="PCLUIP+Calibri-Light,Bold"/>
              </a:rPr>
              <a:t>Thánh</a:t>
            </a:r>
            <a:r>
              <a:rPr dirty="0" sz="3000" spc="-71">
                <a:solidFill>
                  <a:srgbClr val="000000"/>
                </a:solidFill>
                <a:latin typeface="PCLUIP+Calibri-Light,Bold"/>
                <a:cs typeface="PCLUIP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PCLUIP+Calibri-Light,Bold"/>
                <a:cs typeface="PCLUIP+Calibri-Light,Bold"/>
              </a:rPr>
              <a:t>Thần</a:t>
            </a:r>
            <a:r>
              <a:rPr dirty="0" sz="3000" spc="-71">
                <a:solidFill>
                  <a:srgbClr val="000000"/>
                </a:solidFill>
                <a:latin typeface="PCLUIP+Calibri-Light,Bold"/>
                <a:cs typeface="PCLUIP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PCLUIP+Calibri-Light,Bold"/>
                <a:cs typeface="PCLUIP+Calibri-Light,Bold"/>
              </a:rPr>
              <a:t>Chúa</a:t>
            </a:r>
            <a:r>
              <a:rPr dirty="0" sz="3000" spc="-72">
                <a:solidFill>
                  <a:srgbClr val="000000"/>
                </a:solidFill>
                <a:latin typeface="PCLUIP+Calibri-Light,Bold"/>
                <a:cs typeface="PCLUIP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PCLUIP+Calibri-Light,Bold"/>
                <a:cs typeface="PCLUIP+Calibri-Light,Bold"/>
              </a:rPr>
              <a:t>ngự</a:t>
            </a:r>
            <a:r>
              <a:rPr dirty="0" sz="3000" spc="-71">
                <a:solidFill>
                  <a:srgbClr val="000000"/>
                </a:solidFill>
                <a:latin typeface="PCLUIP+Calibri-Light,Bold"/>
                <a:cs typeface="PCLUIP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PCLUIP+Calibri-Light,Bold"/>
                <a:cs typeface="PCLUIP+Calibri-Light,Bold"/>
              </a:rPr>
              <a:t>xuống</a:t>
            </a:r>
            <a:r>
              <a:rPr dirty="0" sz="3000" spc="-72">
                <a:solidFill>
                  <a:srgbClr val="000000"/>
                </a:solidFill>
                <a:latin typeface="PCLUIP+Calibri-Light,Bold"/>
                <a:cs typeface="PCLUIP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PCLUIP+Calibri-Light,Bold"/>
                <a:cs typeface="PCLUIP+Calibri-Light,Bold"/>
              </a:rPr>
              <a:t>như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2315479" y="3024741"/>
            <a:ext cx="9565146" cy="1041447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5191" marR="0">
              <a:lnSpc>
                <a:spcPts val="3125"/>
              </a:lnSpc>
              <a:spcBef>
                <a:spcPts val="0"/>
              </a:spcBef>
              <a:spcAft>
                <a:spcPts val="0"/>
              </a:spcAft>
            </a:pPr>
            <a:r>
              <a:rPr dirty="0" sz="3000">
                <a:solidFill>
                  <a:srgbClr val="000000"/>
                </a:solidFill>
                <a:latin typeface="PCLUIP+Calibri-Light,Bold"/>
                <a:cs typeface="PCLUIP+Calibri-Light,Bold"/>
              </a:rPr>
              <a:t>sông</a:t>
            </a:r>
            <a:r>
              <a:rPr dirty="0" sz="3000" spc="-72">
                <a:solidFill>
                  <a:srgbClr val="000000"/>
                </a:solidFill>
                <a:latin typeface="PCLUIP+Calibri-Light,Bold"/>
                <a:cs typeface="PCLUIP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PCLUIP+Calibri-Light,Bold"/>
                <a:cs typeface="PCLUIP+Calibri-Light,Bold"/>
              </a:rPr>
              <a:t>Giođan,</a:t>
            </a:r>
            <a:r>
              <a:rPr dirty="0" sz="3000" spc="-71">
                <a:solidFill>
                  <a:srgbClr val="000000"/>
                </a:solidFill>
                <a:latin typeface="PCLUIP+Calibri-Light,Bold"/>
                <a:cs typeface="PCLUIP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PCLUIP+Calibri-Light,Bold"/>
                <a:cs typeface="PCLUIP+Calibri-Light,Bold"/>
              </a:rPr>
              <a:t>để</a:t>
            </a:r>
            <a:r>
              <a:rPr dirty="0" sz="3000" spc="-70">
                <a:solidFill>
                  <a:srgbClr val="000000"/>
                </a:solidFill>
                <a:latin typeface="PCLUIP+Calibri-Light,Bold"/>
                <a:cs typeface="PCLUIP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PCLUIP+Calibri-Light,Bold"/>
                <a:cs typeface="PCLUIP+Calibri-Light,Bold"/>
              </a:rPr>
              <a:t>ông</a:t>
            </a:r>
            <a:r>
              <a:rPr dirty="0" sz="3000" spc="-72">
                <a:solidFill>
                  <a:srgbClr val="000000"/>
                </a:solidFill>
                <a:latin typeface="PCLUIP+Calibri-Light,Bold"/>
                <a:cs typeface="PCLUIP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PCLUIP+Calibri-Light,Bold"/>
                <a:cs typeface="PCLUIP+Calibri-Light,Bold"/>
              </a:rPr>
              <a:t>làm</a:t>
            </a:r>
            <a:r>
              <a:rPr dirty="0" sz="3000" spc="-69">
                <a:solidFill>
                  <a:srgbClr val="000000"/>
                </a:solidFill>
                <a:latin typeface="PCLUIP+Calibri-Light,Bold"/>
                <a:cs typeface="PCLUIP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PCLUIP+Calibri-Light,Bold"/>
                <a:cs typeface="PCLUIP+Calibri-Light,Bold"/>
              </a:rPr>
              <a:t>phép</a:t>
            </a:r>
            <a:r>
              <a:rPr dirty="0" sz="3000" spc="-72">
                <a:solidFill>
                  <a:srgbClr val="000000"/>
                </a:solidFill>
                <a:latin typeface="PCLUIP+Calibri-Light,Bold"/>
                <a:cs typeface="PCLUIP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PCLUIP+Calibri-Light,Bold"/>
                <a:cs typeface="PCLUIP+Calibri-Light,Bold"/>
              </a:rPr>
              <a:t>rửa</a:t>
            </a:r>
            <a:r>
              <a:rPr dirty="0" sz="3000" spc="-71">
                <a:solidFill>
                  <a:srgbClr val="000000"/>
                </a:solidFill>
                <a:latin typeface="PCLUIP+Calibri-Light,Bold"/>
                <a:cs typeface="PCLUIP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PCLUIP+Calibri-Light,Bold"/>
                <a:cs typeface="PCLUIP+Calibri-Light,Bold"/>
              </a:rPr>
              <a:t>cho.</a:t>
            </a:r>
            <a:r>
              <a:rPr dirty="0" sz="3000" spc="-72">
                <a:solidFill>
                  <a:srgbClr val="000000"/>
                </a:solidFill>
                <a:latin typeface="PCLUIP+Calibri-Light,Bold"/>
                <a:cs typeface="PCLUIP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PCLUIP+Calibri-Light,Bold"/>
                <a:cs typeface="PCLUIP+Calibri-Light,Bold"/>
              </a:rPr>
              <a:t>Nhưng</a:t>
            </a:r>
            <a:r>
              <a:rPr dirty="0" sz="3000" spc="-72">
                <a:solidFill>
                  <a:srgbClr val="000000"/>
                </a:solidFill>
                <a:latin typeface="PCLUIP+Calibri-Light,Bold"/>
                <a:cs typeface="PCLUIP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PCLUIP+Calibri-Light,Bold"/>
                <a:cs typeface="PCLUIP+Calibri-Light,Bold"/>
              </a:rPr>
              <a:t>Gioan</a:t>
            </a:r>
          </a:p>
          <a:p>
            <a:pPr marL="0" marR="0">
              <a:lnSpc>
                <a:spcPts val="3125"/>
              </a:lnSpc>
              <a:spcBef>
                <a:spcPts val="50"/>
              </a:spcBef>
              <a:spcAft>
                <a:spcPts val="0"/>
              </a:spcAft>
            </a:pPr>
            <a:r>
              <a:rPr dirty="0" sz="3000">
                <a:solidFill>
                  <a:srgbClr val="000000"/>
                </a:solidFill>
                <a:latin typeface="PCLUIP+Calibri-Light,Bold"/>
                <a:cs typeface="PCLUIP+Calibri-Light,Bold"/>
              </a:rPr>
              <a:t>một</a:t>
            </a:r>
            <a:r>
              <a:rPr dirty="0" sz="3000" spc="-72">
                <a:solidFill>
                  <a:srgbClr val="000000"/>
                </a:solidFill>
                <a:latin typeface="PCLUIP+Calibri-Light,Bold"/>
                <a:cs typeface="PCLUIP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PCLUIP+Calibri-Light,Bold"/>
                <a:cs typeface="PCLUIP+Calibri-Light,Bold"/>
              </a:rPr>
              <a:t>bồ</a:t>
            </a:r>
            <a:r>
              <a:rPr dirty="0" sz="3000" spc="-71">
                <a:solidFill>
                  <a:srgbClr val="000000"/>
                </a:solidFill>
                <a:latin typeface="PCLUIP+Calibri-Light,Bold"/>
                <a:cs typeface="PCLUIP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PCLUIP+Calibri-Light,Bold"/>
                <a:cs typeface="PCLUIP+Calibri-Light,Bold"/>
              </a:rPr>
              <a:t>câu</a:t>
            </a:r>
            <a:r>
              <a:rPr dirty="0" sz="3000" spc="-71">
                <a:solidFill>
                  <a:srgbClr val="000000"/>
                </a:solidFill>
                <a:latin typeface="PCLUIP+Calibri-Light,Bold"/>
                <a:cs typeface="PCLUIP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PCLUIP+Calibri-Light,Bold"/>
                <a:cs typeface="PCLUIP+Calibri-Light,Bold"/>
              </a:rPr>
              <a:t>và</a:t>
            </a:r>
            <a:r>
              <a:rPr dirty="0" sz="3000" spc="-71">
                <a:solidFill>
                  <a:srgbClr val="000000"/>
                </a:solidFill>
                <a:latin typeface="PCLUIP+Calibri-Light,Bold"/>
                <a:cs typeface="PCLUIP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PCLUIP+Calibri-Light,Bold"/>
                <a:cs typeface="PCLUIP+Calibri-Light,Bold"/>
              </a:rPr>
              <a:t>đậu</a:t>
            </a:r>
            <a:r>
              <a:rPr dirty="0" sz="3000" spc="-71">
                <a:solidFill>
                  <a:srgbClr val="000000"/>
                </a:solidFill>
                <a:latin typeface="PCLUIP+Calibri-Light,Bold"/>
                <a:cs typeface="PCLUIP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PCLUIP+Calibri-Light,Bold"/>
                <a:cs typeface="PCLUIP+Calibri-Light,Bold"/>
              </a:rPr>
              <a:t>trên</a:t>
            </a:r>
            <a:r>
              <a:rPr dirty="0" sz="3000" spc="-71">
                <a:solidFill>
                  <a:srgbClr val="000000"/>
                </a:solidFill>
                <a:latin typeface="PCLUIP+Calibri-Light,Bold"/>
                <a:cs typeface="PCLUIP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PCLUIP+Calibri-Light,Bold"/>
                <a:cs typeface="PCLUIP+Calibri-Light,Bold"/>
              </a:rPr>
              <a:t>Người.</a:t>
            </a:r>
            <a:r>
              <a:rPr dirty="0" sz="3000" spc="-72">
                <a:solidFill>
                  <a:srgbClr val="000000"/>
                </a:solidFill>
                <a:latin typeface="PCLUIP+Calibri-Light,Bold"/>
                <a:cs typeface="PCLUIP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PCLUIP+Calibri-Light,Bold"/>
                <a:cs typeface="PCLUIP+Calibri-Light,Bold"/>
              </a:rPr>
              <a:t>Và</a:t>
            </a:r>
            <a:r>
              <a:rPr dirty="0" sz="3000" spc="-73">
                <a:solidFill>
                  <a:srgbClr val="000000"/>
                </a:solidFill>
                <a:latin typeface="PCLUIP+Calibri-Light,Bold"/>
                <a:cs typeface="PCLUIP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PCLUIP+Calibri-Light,Bold"/>
                <a:cs typeface="PCLUIP+Calibri-Light,Bold"/>
              </a:rPr>
              <a:t>ngay</a:t>
            </a:r>
            <a:r>
              <a:rPr dirty="0" sz="3000" spc="-72">
                <a:solidFill>
                  <a:srgbClr val="000000"/>
                </a:solidFill>
                <a:latin typeface="PCLUIP+Calibri-Light,Bold"/>
                <a:cs typeface="PCLUIP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PCLUIP+Calibri-Light,Bold"/>
                <a:cs typeface="PCLUIP+Calibri-Light,Bold"/>
              </a:rPr>
              <a:t>lúc</a:t>
            </a:r>
            <a:r>
              <a:rPr dirty="0" sz="3000" spc="-70">
                <a:solidFill>
                  <a:srgbClr val="000000"/>
                </a:solidFill>
                <a:latin typeface="PCLUIP+Calibri-Light,Bold"/>
                <a:cs typeface="PCLUIP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PCLUIP+Calibri-Light,Bold"/>
                <a:cs typeface="PCLUIP+Calibri-Light,Bold"/>
              </a:rPr>
              <a:t>ấy,</a:t>
            </a:r>
            <a:r>
              <a:rPr dirty="0" sz="3000" spc="-71">
                <a:solidFill>
                  <a:srgbClr val="000000"/>
                </a:solidFill>
                <a:latin typeface="PCLUIP+Calibri-Light,Bold"/>
                <a:cs typeface="PCLUIP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PCLUIP+Calibri-Light,Bold"/>
                <a:cs typeface="PCLUIP+Calibri-Light,Bold"/>
              </a:rPr>
              <a:t>có</a:t>
            </a:r>
            <a:r>
              <a:rPr dirty="0" sz="3000" spc="-72">
                <a:solidFill>
                  <a:srgbClr val="000000"/>
                </a:solidFill>
                <a:latin typeface="PCLUIP+Calibri-Light,Bold"/>
                <a:cs typeface="PCLUIP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PCLUIP+Calibri-Light,Bold"/>
                <a:cs typeface="PCLUIP+Calibri-Light,Bold"/>
              </a:rPr>
              <a:t>tiếng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2330671" y="3481941"/>
            <a:ext cx="8905463" cy="968499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3125"/>
              </a:lnSpc>
              <a:spcBef>
                <a:spcPts val="0"/>
              </a:spcBef>
              <a:spcAft>
                <a:spcPts val="0"/>
              </a:spcAft>
            </a:pPr>
            <a:r>
              <a:rPr dirty="0" sz="3000">
                <a:solidFill>
                  <a:srgbClr val="000000"/>
                </a:solidFill>
                <a:latin typeface="PCLUIP+Calibri-Light,Bold"/>
                <a:cs typeface="PCLUIP+Calibri-Light,Bold"/>
              </a:rPr>
              <a:t>can</a:t>
            </a:r>
            <a:r>
              <a:rPr dirty="0" sz="3000" spc="-71">
                <a:solidFill>
                  <a:srgbClr val="000000"/>
                </a:solidFill>
                <a:latin typeface="PCLUIP+Calibri-Light,Bold"/>
                <a:cs typeface="PCLUIP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PCLUIP+Calibri-Light,Bold"/>
                <a:cs typeface="PCLUIP+Calibri-Light,Bold"/>
              </a:rPr>
              <a:t>Người</a:t>
            </a:r>
            <a:r>
              <a:rPr dirty="0" sz="3000" spc="-72">
                <a:solidFill>
                  <a:srgbClr val="000000"/>
                </a:solidFill>
                <a:latin typeface="PCLUIP+Calibri-Light,Bold"/>
                <a:cs typeface="PCLUIP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PCLUIP+Calibri-Light,Bold"/>
                <a:cs typeface="PCLUIP+Calibri-Light,Bold"/>
              </a:rPr>
              <a:t>rằng:</a:t>
            </a:r>
            <a:r>
              <a:rPr dirty="0" sz="3000" spc="-71">
                <a:solidFill>
                  <a:srgbClr val="000000"/>
                </a:solidFill>
                <a:latin typeface="PCLUIP+Calibri-Light,Bold"/>
                <a:cs typeface="PCLUIP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PCLUIP+Calibri-Light,Bold"/>
                <a:cs typeface="PCLUIP+Calibri-Light,Bold"/>
              </a:rPr>
              <a:t>“Chính</a:t>
            </a:r>
            <a:r>
              <a:rPr dirty="0" sz="3000" spc="-72">
                <a:solidFill>
                  <a:srgbClr val="000000"/>
                </a:solidFill>
                <a:latin typeface="PCLUIP+Calibri-Light,Bold"/>
                <a:cs typeface="PCLUIP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PCLUIP+Calibri-Light,Bold"/>
                <a:cs typeface="PCLUIP+Calibri-Light,Bold"/>
              </a:rPr>
              <a:t>tôi</a:t>
            </a:r>
            <a:r>
              <a:rPr dirty="0" sz="3000" spc="-72">
                <a:solidFill>
                  <a:srgbClr val="000000"/>
                </a:solidFill>
                <a:latin typeface="PCLUIP+Calibri-Light,Bold"/>
                <a:cs typeface="PCLUIP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PCLUIP+Calibri-Light,Bold"/>
                <a:cs typeface="PCLUIP+Calibri-Light,Bold"/>
              </a:rPr>
              <a:t>phải</a:t>
            </a:r>
            <a:r>
              <a:rPr dirty="0" sz="3000" spc="-72">
                <a:solidFill>
                  <a:srgbClr val="000000"/>
                </a:solidFill>
                <a:latin typeface="PCLUIP+Calibri-Light,Bold"/>
                <a:cs typeface="PCLUIP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PCLUIP+Calibri-Light,Bold"/>
                <a:cs typeface="PCLUIP+Calibri-Light,Bold"/>
              </a:rPr>
              <a:t>được</a:t>
            </a:r>
            <a:r>
              <a:rPr dirty="0" sz="3000" spc="-71">
                <a:solidFill>
                  <a:srgbClr val="000000"/>
                </a:solidFill>
                <a:latin typeface="PCLUIP+Calibri-Light,Bold"/>
                <a:cs typeface="PCLUIP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PCLUIP+Calibri-Light,Bold"/>
                <a:cs typeface="PCLUIP+Calibri-Light,Bold"/>
              </a:rPr>
              <a:t>Ngài</a:t>
            </a:r>
            <a:r>
              <a:rPr dirty="0" sz="3000" spc="-72">
                <a:solidFill>
                  <a:srgbClr val="000000"/>
                </a:solidFill>
                <a:latin typeface="PCLUIP+Calibri-Light,Bold"/>
                <a:cs typeface="PCLUIP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PCLUIP+Calibri-Light,Bold"/>
                <a:cs typeface="PCLUIP+Calibri-Light,Bold"/>
              </a:rPr>
              <a:t>rửa,</a:t>
            </a:r>
            <a:r>
              <a:rPr dirty="0" sz="3000" spc="-71">
                <a:solidFill>
                  <a:srgbClr val="000000"/>
                </a:solidFill>
                <a:latin typeface="PCLUIP+Calibri-Light,Bold"/>
                <a:cs typeface="PCLUIP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PCLUIP+Calibri-Light,Bold"/>
                <a:cs typeface="PCLUIP+Calibri-Light,Bold"/>
              </a:rPr>
              <a:t>thế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2315479" y="3554889"/>
            <a:ext cx="9634373" cy="968499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3125"/>
              </a:lnSpc>
              <a:spcBef>
                <a:spcPts val="0"/>
              </a:spcBef>
              <a:spcAft>
                <a:spcPts val="0"/>
              </a:spcAft>
            </a:pPr>
            <a:r>
              <a:rPr dirty="0" sz="3000">
                <a:solidFill>
                  <a:srgbClr val="000000"/>
                </a:solidFill>
                <a:latin typeface="PCLUIP+Calibri-Light,Bold"/>
                <a:cs typeface="PCLUIP+Calibri-Light,Bold"/>
              </a:rPr>
              <a:t>từ</a:t>
            </a:r>
            <a:r>
              <a:rPr dirty="0" sz="3000" spc="-71">
                <a:solidFill>
                  <a:srgbClr val="000000"/>
                </a:solidFill>
                <a:latin typeface="PCLUIP+Calibri-Light,Bold"/>
                <a:cs typeface="PCLUIP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PCLUIP+Calibri-Light,Bold"/>
                <a:cs typeface="PCLUIP+Calibri-Light,Bold"/>
              </a:rPr>
              <a:t>trời</a:t>
            </a:r>
            <a:r>
              <a:rPr dirty="0" sz="3000" spc="-72">
                <a:solidFill>
                  <a:srgbClr val="000000"/>
                </a:solidFill>
                <a:latin typeface="PCLUIP+Calibri-Light,Bold"/>
                <a:cs typeface="PCLUIP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PCLUIP+Calibri-Light,Bold"/>
                <a:cs typeface="PCLUIP+Calibri-Light,Bold"/>
              </a:rPr>
              <a:t>phán:</a:t>
            </a:r>
            <a:r>
              <a:rPr dirty="0" sz="3000" spc="-72">
                <a:solidFill>
                  <a:srgbClr val="000000"/>
                </a:solidFill>
                <a:latin typeface="PCLUIP+Calibri-Light,Bold"/>
                <a:cs typeface="PCLUIP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PCLUIP+Calibri-Light,Bold"/>
                <a:cs typeface="PCLUIP+Calibri-Light,Bold"/>
              </a:rPr>
              <a:t>“Này</a:t>
            </a:r>
            <a:r>
              <a:rPr dirty="0" sz="3000" spc="-73">
                <a:solidFill>
                  <a:srgbClr val="000000"/>
                </a:solidFill>
                <a:latin typeface="PCLUIP+Calibri-Light,Bold"/>
                <a:cs typeface="PCLUIP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PCLUIP+Calibri-Light,Bold"/>
                <a:cs typeface="PCLUIP+Calibri-Light,Bold"/>
              </a:rPr>
              <a:t>là</a:t>
            </a:r>
            <a:r>
              <a:rPr dirty="0" sz="3000" spc="-71">
                <a:solidFill>
                  <a:srgbClr val="000000"/>
                </a:solidFill>
                <a:latin typeface="PCLUIP+Calibri-Light,Bold"/>
                <a:cs typeface="PCLUIP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PCLUIP+Calibri-Light,Bold"/>
                <a:cs typeface="PCLUIP+Calibri-Light,Bold"/>
              </a:rPr>
              <a:t>Con</a:t>
            </a:r>
            <a:r>
              <a:rPr dirty="0" sz="3000" spc="-72">
                <a:solidFill>
                  <a:srgbClr val="000000"/>
                </a:solidFill>
                <a:latin typeface="PCLUIP+Calibri-Light,Bold"/>
                <a:cs typeface="PCLUIP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PCLUIP+Calibri-Light,Bold"/>
                <a:cs typeface="PCLUIP+Calibri-Light,Bold"/>
              </a:rPr>
              <a:t>yêu</a:t>
            </a:r>
            <a:r>
              <a:rPr dirty="0" sz="3000" spc="-71">
                <a:solidFill>
                  <a:srgbClr val="000000"/>
                </a:solidFill>
                <a:latin typeface="PCLUIP+Calibri-Light,Bold"/>
                <a:cs typeface="PCLUIP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PCLUIP+Calibri-Light,Bold"/>
                <a:cs typeface="PCLUIP+Calibri-Light,Bold"/>
              </a:rPr>
              <a:t>dấu</a:t>
            </a:r>
            <a:r>
              <a:rPr dirty="0" sz="3000" spc="-71">
                <a:solidFill>
                  <a:srgbClr val="000000"/>
                </a:solidFill>
                <a:latin typeface="PCLUIP+Calibri-Light,Bold"/>
                <a:cs typeface="PCLUIP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PCLUIP+Calibri-Light,Bold"/>
                <a:cs typeface="PCLUIP+Calibri-Light,Bold"/>
              </a:rPr>
              <a:t>của</a:t>
            </a:r>
            <a:r>
              <a:rPr dirty="0" sz="3000" spc="-72">
                <a:solidFill>
                  <a:srgbClr val="000000"/>
                </a:solidFill>
                <a:latin typeface="PCLUIP+Calibri-Light,Bold"/>
                <a:cs typeface="PCLUIP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PCLUIP+Calibri-Light,Bold"/>
                <a:cs typeface="PCLUIP+Calibri-Light,Bold"/>
              </a:rPr>
              <a:t>Ta,</a:t>
            </a:r>
            <a:r>
              <a:rPr dirty="0" sz="3000" spc="-71">
                <a:solidFill>
                  <a:srgbClr val="000000"/>
                </a:solidFill>
                <a:latin typeface="PCLUIP+Calibri-Light,Bold"/>
                <a:cs typeface="PCLUIP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PCLUIP+Calibri-Light,Bold"/>
                <a:cs typeface="PCLUIP+Calibri-Light,Bold"/>
              </a:rPr>
              <a:t>Con</a:t>
            </a:r>
            <a:r>
              <a:rPr dirty="0" sz="3000" spc="-72">
                <a:solidFill>
                  <a:srgbClr val="000000"/>
                </a:solidFill>
                <a:latin typeface="PCLUIP+Calibri-Light,Bold"/>
                <a:cs typeface="PCLUIP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PCLUIP+Calibri-Light,Bold"/>
                <a:cs typeface="PCLUIP+Calibri-Light,Bold"/>
              </a:rPr>
              <a:t>đẹp</a:t>
            </a:r>
            <a:r>
              <a:rPr dirty="0" sz="3000" spc="-72">
                <a:solidFill>
                  <a:srgbClr val="000000"/>
                </a:solidFill>
                <a:latin typeface="PCLUIP+Calibri-Light,Bold"/>
                <a:cs typeface="PCLUIP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PCLUIP+Calibri-Light,Bold"/>
                <a:cs typeface="PCLUIP+Calibri-Light,Bold"/>
              </a:rPr>
              <a:t>lòng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2330671" y="3939141"/>
            <a:ext cx="9186996" cy="968499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3125"/>
              </a:lnSpc>
              <a:spcBef>
                <a:spcPts val="0"/>
              </a:spcBef>
              <a:spcAft>
                <a:spcPts val="0"/>
              </a:spcAft>
            </a:pPr>
            <a:r>
              <a:rPr dirty="0" sz="3000">
                <a:solidFill>
                  <a:srgbClr val="000000"/>
                </a:solidFill>
                <a:latin typeface="PCLUIP+Calibri-Light,Bold"/>
                <a:cs typeface="PCLUIP+Calibri-Light,Bold"/>
              </a:rPr>
              <a:t>mà</a:t>
            </a:r>
            <a:r>
              <a:rPr dirty="0" sz="3000" spc="-73">
                <a:solidFill>
                  <a:srgbClr val="000000"/>
                </a:solidFill>
                <a:latin typeface="PCLUIP+Calibri-Light,Bold"/>
                <a:cs typeface="PCLUIP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PCLUIP+Calibri-Light,Bold"/>
                <a:cs typeface="PCLUIP+Calibri-Light,Bold"/>
              </a:rPr>
              <a:t>Ngài</a:t>
            </a:r>
            <a:r>
              <a:rPr dirty="0" sz="3000" spc="-72">
                <a:solidFill>
                  <a:srgbClr val="000000"/>
                </a:solidFill>
                <a:latin typeface="PCLUIP+Calibri-Light,Bold"/>
                <a:cs typeface="PCLUIP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PCLUIP+Calibri-Light,Bold"/>
                <a:cs typeface="PCLUIP+Calibri-Light,Bold"/>
              </a:rPr>
              <a:t>lại</a:t>
            </a:r>
            <a:r>
              <a:rPr dirty="0" sz="3000" spc="-71">
                <a:solidFill>
                  <a:srgbClr val="000000"/>
                </a:solidFill>
                <a:latin typeface="PCLUIP+Calibri-Light,Bold"/>
                <a:cs typeface="PCLUIP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PCLUIP+Calibri-Light,Bold"/>
                <a:cs typeface="PCLUIP+Calibri-Light,Bold"/>
              </a:rPr>
              <a:t>đến</a:t>
            </a:r>
            <a:r>
              <a:rPr dirty="0" sz="3000" spc="-72">
                <a:solidFill>
                  <a:srgbClr val="000000"/>
                </a:solidFill>
                <a:latin typeface="PCLUIP+Calibri-Light,Bold"/>
                <a:cs typeface="PCLUIP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PCLUIP+Calibri-Light,Bold"/>
                <a:cs typeface="PCLUIP+Calibri-Light,Bold"/>
              </a:rPr>
              <a:t>với</a:t>
            </a:r>
            <a:r>
              <a:rPr dirty="0" sz="3000" spc="-72">
                <a:solidFill>
                  <a:srgbClr val="000000"/>
                </a:solidFill>
                <a:latin typeface="PCLUIP+Calibri-Light,Bold"/>
                <a:cs typeface="PCLUIP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PCLUIP+Calibri-Light,Bold"/>
                <a:cs typeface="PCLUIP+Calibri-Light,Bold"/>
              </a:rPr>
              <a:t>tôi</a:t>
            </a:r>
            <a:r>
              <a:rPr dirty="0" sz="3000" spc="-72">
                <a:solidFill>
                  <a:srgbClr val="000000"/>
                </a:solidFill>
                <a:latin typeface="PCLUIP+Calibri-Light,Bold"/>
                <a:cs typeface="PCLUIP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PCLUIP+Calibri-Light,Bold"/>
                <a:cs typeface="PCLUIP+Calibri-Light,Bold"/>
              </a:rPr>
              <a:t>sao?”</a:t>
            </a:r>
            <a:r>
              <a:rPr dirty="0" sz="3000" spc="-70">
                <a:solidFill>
                  <a:srgbClr val="000000"/>
                </a:solidFill>
                <a:latin typeface="PCLUIP+Calibri-Light,Bold"/>
                <a:cs typeface="PCLUIP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PCLUIP+Calibri-Light,Bold"/>
                <a:cs typeface="PCLUIP+Calibri-Light,Bold"/>
              </a:rPr>
              <a:t>Chúa</a:t>
            </a:r>
            <a:r>
              <a:rPr dirty="0" sz="3000" spc="-72">
                <a:solidFill>
                  <a:srgbClr val="000000"/>
                </a:solidFill>
                <a:latin typeface="PCLUIP+Calibri-Light,Bold"/>
                <a:cs typeface="PCLUIP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PCLUIP+Calibri-Light,Bold"/>
                <a:cs typeface="PCLUIP+Calibri-Light,Bold"/>
              </a:rPr>
              <a:t>Giêsu</a:t>
            </a:r>
            <a:r>
              <a:rPr dirty="0" sz="3000" spc="-71">
                <a:solidFill>
                  <a:srgbClr val="000000"/>
                </a:solidFill>
                <a:latin typeface="PCLUIP+Calibri-Light,Bold"/>
                <a:cs typeface="PCLUIP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PCLUIP+Calibri-Light,Bold"/>
                <a:cs typeface="PCLUIP+Calibri-Light,Bold"/>
              </a:rPr>
              <a:t>liền</a:t>
            </a:r>
            <a:r>
              <a:rPr dirty="0" sz="3000" spc="-71">
                <a:solidFill>
                  <a:srgbClr val="000000"/>
                </a:solidFill>
                <a:latin typeface="PCLUIP+Calibri-Light,Bold"/>
                <a:cs typeface="PCLUIP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PCLUIP+Calibri-Light,Bold"/>
                <a:cs typeface="PCLUIP+Calibri-Light,Bold"/>
              </a:rPr>
              <a:t>đáp</a:t>
            </a:r>
            <a:r>
              <a:rPr dirty="0" sz="3000" spc="-71">
                <a:solidFill>
                  <a:srgbClr val="000000"/>
                </a:solidFill>
                <a:latin typeface="PCLUIP+Calibri-Light,Bold"/>
                <a:cs typeface="PCLUIP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PCLUIP+Calibri-Light,Bold"/>
                <a:cs typeface="PCLUIP+Calibri-Light,Bold"/>
              </a:rPr>
              <a:t>lại: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2315479" y="4012089"/>
            <a:ext cx="1184113" cy="968499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3125"/>
              </a:lnSpc>
              <a:spcBef>
                <a:spcPts val="0"/>
              </a:spcBef>
              <a:spcAft>
                <a:spcPts val="0"/>
              </a:spcAft>
            </a:pPr>
            <a:r>
              <a:rPr dirty="0" sz="3000">
                <a:solidFill>
                  <a:srgbClr val="000000"/>
                </a:solidFill>
                <a:latin typeface="PCLUIP+Calibri-Light,Bold"/>
                <a:cs typeface="PCLUIP+Calibri-Light,Bold"/>
              </a:rPr>
              <a:t>Ta”.</a:t>
            </a:r>
          </a:p>
        </p:txBody>
      </p:sp>
      <p:sp>
        <p:nvSpPr>
          <p:cNvPr id="11" name="object 11"/>
          <p:cNvSpPr txBox="1"/>
          <p:nvPr/>
        </p:nvSpPr>
        <p:spPr>
          <a:xfrm>
            <a:off x="2315479" y="4396341"/>
            <a:ext cx="9063348" cy="1498646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5191" marR="0">
              <a:lnSpc>
                <a:spcPts val="3125"/>
              </a:lnSpc>
              <a:spcBef>
                <a:spcPts val="0"/>
              </a:spcBef>
              <a:spcAft>
                <a:spcPts val="0"/>
              </a:spcAft>
            </a:pPr>
            <a:r>
              <a:rPr dirty="0" sz="3000">
                <a:solidFill>
                  <a:srgbClr val="000000"/>
                </a:solidFill>
                <a:latin typeface="PCLUIP+Calibri-Light,Bold"/>
                <a:cs typeface="PCLUIP+Calibri-Light,Bold"/>
              </a:rPr>
              <a:t>“Không</a:t>
            </a:r>
            <a:r>
              <a:rPr dirty="0" sz="3000" spc="-72">
                <a:solidFill>
                  <a:srgbClr val="000000"/>
                </a:solidFill>
                <a:latin typeface="PCLUIP+Calibri-Light,Bold"/>
                <a:cs typeface="PCLUIP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PCLUIP+Calibri-Light,Bold"/>
                <a:cs typeface="PCLUIP+Calibri-Light,Bold"/>
              </a:rPr>
              <a:t>sao,</a:t>
            </a:r>
            <a:r>
              <a:rPr dirty="0" sz="3000" spc="-71">
                <a:solidFill>
                  <a:srgbClr val="000000"/>
                </a:solidFill>
                <a:latin typeface="PCLUIP+Calibri-Light,Bold"/>
                <a:cs typeface="PCLUIP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PCLUIP+Calibri-Light,Bold"/>
                <a:cs typeface="PCLUIP+Calibri-Light,Bold"/>
              </a:rPr>
              <a:t>vì</a:t>
            </a:r>
            <a:r>
              <a:rPr dirty="0" sz="3000" spc="-71">
                <a:solidFill>
                  <a:srgbClr val="000000"/>
                </a:solidFill>
                <a:latin typeface="PCLUIP+Calibri-Light,Bold"/>
                <a:cs typeface="PCLUIP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PCLUIP+Calibri-Light,Bold"/>
                <a:cs typeface="PCLUIP+Calibri-Light,Bold"/>
              </a:rPr>
              <a:t>chúng</a:t>
            </a:r>
            <a:r>
              <a:rPr dirty="0" sz="3000" spc="-72">
                <a:solidFill>
                  <a:srgbClr val="000000"/>
                </a:solidFill>
                <a:latin typeface="PCLUIP+Calibri-Light,Bold"/>
                <a:cs typeface="PCLUIP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PCLUIP+Calibri-Light,Bold"/>
                <a:cs typeface="PCLUIP+Calibri-Light,Bold"/>
              </a:rPr>
              <a:t>ta</a:t>
            </a:r>
            <a:r>
              <a:rPr dirty="0" sz="3000" spc="-71">
                <a:solidFill>
                  <a:srgbClr val="000000"/>
                </a:solidFill>
                <a:latin typeface="PCLUIP+Calibri-Light,Bold"/>
                <a:cs typeface="PCLUIP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PCLUIP+Calibri-Light,Bold"/>
                <a:cs typeface="PCLUIP+Calibri-Light,Bold"/>
              </a:rPr>
              <a:t>cần</a:t>
            </a:r>
            <a:r>
              <a:rPr dirty="0" sz="3000" spc="-71">
                <a:solidFill>
                  <a:srgbClr val="000000"/>
                </a:solidFill>
                <a:latin typeface="PCLUIP+Calibri-Light,Bold"/>
                <a:cs typeface="PCLUIP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PCLUIP+Calibri-Light,Bold"/>
                <a:cs typeface="PCLUIP+Calibri-Light,Bold"/>
              </a:rPr>
              <a:t>chu</a:t>
            </a:r>
            <a:r>
              <a:rPr dirty="0" sz="3000" spc="-72">
                <a:solidFill>
                  <a:srgbClr val="000000"/>
                </a:solidFill>
                <a:latin typeface="PCLUIP+Calibri-Light,Bold"/>
                <a:cs typeface="PCLUIP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PCLUIP+Calibri-Light,Bold"/>
                <a:cs typeface="PCLUIP+Calibri-Light,Bold"/>
              </a:rPr>
              <a:t>toàn</a:t>
            </a:r>
            <a:r>
              <a:rPr dirty="0" sz="3000" spc="-71">
                <a:solidFill>
                  <a:srgbClr val="000000"/>
                </a:solidFill>
                <a:latin typeface="PCLUIP+Calibri-Light,Bold"/>
                <a:cs typeface="PCLUIP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PCLUIP+Calibri-Light,Bold"/>
                <a:cs typeface="PCLUIP+Calibri-Light,Bold"/>
              </a:rPr>
              <a:t>bổn</a:t>
            </a:r>
            <a:r>
              <a:rPr dirty="0" sz="3000" spc="-71">
                <a:solidFill>
                  <a:srgbClr val="000000"/>
                </a:solidFill>
                <a:latin typeface="PCLUIP+Calibri-Light,Bold"/>
                <a:cs typeface="PCLUIP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PCLUIP+Calibri-Light,Bold"/>
                <a:cs typeface="PCLUIP+Calibri-Light,Bold"/>
              </a:rPr>
              <a:t>phận</a:t>
            </a:r>
            <a:r>
              <a:rPr dirty="0" sz="3000" spc="-71">
                <a:solidFill>
                  <a:srgbClr val="000000"/>
                </a:solidFill>
                <a:latin typeface="PCLUIP+Calibri-Light,Bold"/>
                <a:cs typeface="PCLUIP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PCLUIP+Calibri-Light,Bold"/>
                <a:cs typeface="PCLUIP+Calibri-Light,Bold"/>
              </a:rPr>
              <a:t>như</a:t>
            </a:r>
          </a:p>
          <a:p>
            <a:pPr marL="15191" marR="0">
              <a:lnSpc>
                <a:spcPts val="3125"/>
              </a:lnSpc>
              <a:spcBef>
                <a:spcPts val="474"/>
              </a:spcBef>
              <a:spcAft>
                <a:spcPts val="0"/>
              </a:spcAft>
            </a:pPr>
            <a:r>
              <a:rPr dirty="0" sz="3000">
                <a:solidFill>
                  <a:srgbClr val="000000"/>
                </a:solidFill>
                <a:latin typeface="PCLUIP+Calibri-Light,Bold"/>
                <a:cs typeface="PCLUIP+Calibri-Light,Bold"/>
              </a:rPr>
              <a:t>thế”.</a:t>
            </a:r>
          </a:p>
          <a:p>
            <a:pPr marL="0" marR="0">
              <a:lnSpc>
                <a:spcPts val="3125"/>
              </a:lnSpc>
              <a:spcBef>
                <a:spcPts val="50"/>
              </a:spcBef>
              <a:spcAft>
                <a:spcPts val="0"/>
              </a:spcAft>
            </a:pPr>
            <a:r>
              <a:rPr dirty="0" sz="3000">
                <a:solidFill>
                  <a:srgbClr val="000000"/>
                </a:solidFill>
                <a:latin typeface="PCLUIP+Calibri-Light,Bold"/>
                <a:cs typeface="PCLUIP+Calibri-Light,Bold"/>
              </a:rPr>
              <a:t>Ðó</a:t>
            </a:r>
            <a:r>
              <a:rPr dirty="0" sz="3000" spc="-72">
                <a:solidFill>
                  <a:srgbClr val="000000"/>
                </a:solidFill>
                <a:latin typeface="PCLUIP+Calibri-Light,Bold"/>
                <a:cs typeface="PCLUIP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PCLUIP+Calibri-Light,Bold"/>
                <a:cs typeface="PCLUIP+Calibri-Light,Bold"/>
              </a:rPr>
              <a:t>là</a:t>
            </a:r>
            <a:r>
              <a:rPr dirty="0" sz="3000" spc="-71">
                <a:solidFill>
                  <a:srgbClr val="000000"/>
                </a:solidFill>
                <a:latin typeface="PCLUIP+Calibri-Light,Bold"/>
                <a:cs typeface="PCLUIP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PCLUIP+Calibri-Light,Bold"/>
                <a:cs typeface="PCLUIP+Calibri-Light,Bold"/>
              </a:rPr>
              <a:t>lời</a:t>
            </a:r>
            <a:r>
              <a:rPr dirty="0" sz="3000" spc="-72">
                <a:solidFill>
                  <a:srgbClr val="000000"/>
                </a:solidFill>
                <a:latin typeface="PCLUIP+Calibri-Light,Bold"/>
                <a:cs typeface="PCLUIP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PCLUIP+Calibri-Light,Bold"/>
                <a:cs typeface="PCLUIP+Calibri-Light,Bold"/>
              </a:rPr>
              <a:t>Chúa.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cstate="print"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2393491" y="800440"/>
            <a:ext cx="9260738" cy="2851398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238125" marR="0">
              <a:lnSpc>
                <a:spcPts val="6251"/>
              </a:lnSpc>
              <a:spcBef>
                <a:spcPts val="0"/>
              </a:spcBef>
              <a:spcAft>
                <a:spcPts val="0"/>
              </a:spcAft>
            </a:pPr>
            <a:r>
              <a:rPr dirty="0" sz="6000" b="1" strike="sngStrike">
                <a:solidFill>
                  <a:srgbClr val="000000"/>
                </a:solidFill>
                <a:latin typeface="CUGHPT+TimesNewRomanPS-BoldMT"/>
                <a:cs typeface="CUGHPT+TimesNewRomanPS-BoldMT"/>
              </a:rPr>
              <a:t>Câu</a:t>
            </a:r>
            <a:r>
              <a:rPr dirty="0" sz="6000" b="1" strike="sngStrike">
                <a:solidFill>
                  <a:srgbClr val="000000"/>
                </a:solidFill>
                <a:latin typeface="CUGHPT+TimesNewRomanPS-BoldMT"/>
                <a:cs typeface="CUGHPT+TimesNewRomanPS-BoldMT"/>
              </a:rPr>
              <a:t> </a:t>
            </a:r>
            <a:r>
              <a:rPr dirty="0" sz="6000" b="1" strike="sngStrike">
                <a:solidFill>
                  <a:srgbClr val="000000"/>
                </a:solidFill>
                <a:latin typeface="CUGHPT+TimesNewRomanPS-BoldMT"/>
                <a:cs typeface="CUGHPT+TimesNewRomanPS-BoldMT"/>
              </a:rPr>
              <a:t>1:</a:t>
            </a:r>
            <a:r>
              <a:rPr dirty="0" sz="6000" b="1">
                <a:solidFill>
                  <a:srgbClr val="000000"/>
                </a:solidFill>
                <a:latin typeface="CUGHPT+TimesNewRomanPS-BoldMT"/>
                <a:cs typeface="CUGHPT+TimesNewRomanPS-BoldMT"/>
              </a:rPr>
              <a:t> </a:t>
            </a:r>
            <a:r>
              <a:rPr dirty="0" sz="6000" b="1">
                <a:solidFill>
                  <a:srgbClr val="000000"/>
                </a:solidFill>
                <a:latin typeface="CUGHPT+TimesNewRomanPS-BoldMT"/>
                <a:cs typeface="CUGHPT+TimesNewRomanPS-BoldMT"/>
              </a:rPr>
              <a:t>Chúa</a:t>
            </a:r>
            <a:r>
              <a:rPr dirty="0" sz="6000" b="1">
                <a:solidFill>
                  <a:srgbClr val="000000"/>
                </a:solidFill>
                <a:latin typeface="CUGHPT+TimesNewRomanPS-BoldMT"/>
                <a:cs typeface="CUGHPT+TimesNewRomanPS-BoldMT"/>
              </a:rPr>
              <a:t> </a:t>
            </a:r>
            <a:r>
              <a:rPr dirty="0" sz="6000" b="1">
                <a:solidFill>
                  <a:srgbClr val="000000"/>
                </a:solidFill>
                <a:latin typeface="CUGHPT+TimesNewRomanPS-BoldMT"/>
                <a:cs typeface="CUGHPT+TimesNewRomanPS-BoldMT"/>
              </a:rPr>
              <a:t>Giêsu</a:t>
            </a:r>
            <a:r>
              <a:rPr dirty="0" sz="6000" b="1">
                <a:solidFill>
                  <a:srgbClr val="000000"/>
                </a:solidFill>
                <a:latin typeface="CUGHPT+TimesNewRomanPS-BoldMT"/>
                <a:cs typeface="CUGHPT+TimesNewRomanPS-BoldMT"/>
              </a:rPr>
              <a:t> </a:t>
            </a:r>
            <a:r>
              <a:rPr dirty="0" sz="6000" b="1">
                <a:solidFill>
                  <a:srgbClr val="000000"/>
                </a:solidFill>
                <a:latin typeface="CUGHPT+TimesNewRomanPS-BoldMT"/>
                <a:cs typeface="CUGHPT+TimesNewRomanPS-BoldMT"/>
              </a:rPr>
              <a:t>đến</a:t>
            </a:r>
          </a:p>
          <a:p>
            <a:pPr marL="0" marR="0">
              <a:lnSpc>
                <a:spcPts val="6251"/>
              </a:lnSpc>
              <a:spcBef>
                <a:spcPts val="948"/>
              </a:spcBef>
              <a:spcAft>
                <a:spcPts val="0"/>
              </a:spcAft>
            </a:pPr>
            <a:r>
              <a:rPr dirty="0" sz="6000" b="1">
                <a:solidFill>
                  <a:srgbClr val="000000"/>
                </a:solidFill>
                <a:latin typeface="CUGHPT+TimesNewRomanPS-BoldMT"/>
                <a:cs typeface="CUGHPT+TimesNewRomanPS-BoldMT"/>
              </a:rPr>
              <a:t>gặp</a:t>
            </a:r>
            <a:r>
              <a:rPr dirty="0" sz="6000" b="1">
                <a:solidFill>
                  <a:srgbClr val="000000"/>
                </a:solidFill>
                <a:latin typeface="CUGHPT+TimesNewRomanPS-BoldMT"/>
                <a:cs typeface="CUGHPT+TimesNewRomanPS-BoldMT"/>
              </a:rPr>
              <a:t> </a:t>
            </a:r>
            <a:r>
              <a:rPr dirty="0" sz="6000" b="1">
                <a:solidFill>
                  <a:srgbClr val="000000"/>
                </a:solidFill>
                <a:latin typeface="CUGHPT+TimesNewRomanPS-BoldMT"/>
                <a:cs typeface="CUGHPT+TimesNewRomanPS-BoldMT"/>
              </a:rPr>
              <a:t>ai</a:t>
            </a:r>
            <a:r>
              <a:rPr dirty="0" sz="6000" b="1">
                <a:solidFill>
                  <a:srgbClr val="000000"/>
                </a:solidFill>
                <a:latin typeface="CUGHPT+TimesNewRomanPS-BoldMT"/>
                <a:cs typeface="CUGHPT+TimesNewRomanPS-BoldMT"/>
              </a:rPr>
              <a:t> </a:t>
            </a:r>
            <a:r>
              <a:rPr dirty="0" sz="6000" b="1">
                <a:solidFill>
                  <a:srgbClr val="000000"/>
                </a:solidFill>
                <a:latin typeface="CUGHPT+TimesNewRomanPS-BoldMT"/>
                <a:cs typeface="CUGHPT+TimesNewRomanPS-BoldMT"/>
              </a:rPr>
              <a:t>để</a:t>
            </a:r>
            <a:r>
              <a:rPr dirty="0" sz="6000" b="1">
                <a:solidFill>
                  <a:srgbClr val="000000"/>
                </a:solidFill>
                <a:latin typeface="CUGHPT+TimesNewRomanPS-BoldMT"/>
                <a:cs typeface="CUGHPT+TimesNewRomanPS-BoldMT"/>
              </a:rPr>
              <a:t> </a:t>
            </a:r>
            <a:r>
              <a:rPr dirty="0" sz="6000" b="1">
                <a:solidFill>
                  <a:srgbClr val="000000"/>
                </a:solidFill>
                <a:latin typeface="CUGHPT+TimesNewRomanPS-BoldMT"/>
                <a:cs typeface="CUGHPT+TimesNewRomanPS-BoldMT"/>
              </a:rPr>
              <a:t>chịu</a:t>
            </a:r>
            <a:r>
              <a:rPr dirty="0" sz="6000" b="1">
                <a:solidFill>
                  <a:srgbClr val="000000"/>
                </a:solidFill>
                <a:latin typeface="CUGHPT+TimesNewRomanPS-BoldMT"/>
                <a:cs typeface="CUGHPT+TimesNewRomanPS-BoldMT"/>
              </a:rPr>
              <a:t> </a:t>
            </a:r>
            <a:r>
              <a:rPr dirty="0" sz="6000" b="1">
                <a:solidFill>
                  <a:srgbClr val="000000"/>
                </a:solidFill>
                <a:latin typeface="CUGHPT+TimesNewRomanPS-BoldMT"/>
                <a:cs typeface="CUGHPT+TimesNewRomanPS-BoldMT"/>
              </a:rPr>
              <a:t>phép</a:t>
            </a:r>
            <a:r>
              <a:rPr dirty="0" sz="6000" b="1">
                <a:solidFill>
                  <a:srgbClr val="000000"/>
                </a:solidFill>
                <a:latin typeface="CUGHPT+TimesNewRomanPS-BoldMT"/>
                <a:cs typeface="CUGHPT+TimesNewRomanPS-BoldMT"/>
              </a:rPr>
              <a:t> </a:t>
            </a:r>
            <a:r>
              <a:rPr dirty="0" sz="6000" b="1">
                <a:solidFill>
                  <a:srgbClr val="000000"/>
                </a:solidFill>
                <a:latin typeface="CUGHPT+TimesNewRomanPS-BoldMT"/>
                <a:cs typeface="CUGHPT+TimesNewRomanPS-BoldMT"/>
              </a:rPr>
              <a:t>rửa?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4484745" y="2900785"/>
            <a:ext cx="5425796" cy="176888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5626"/>
              </a:lnSpc>
              <a:spcBef>
                <a:spcPts val="0"/>
              </a:spcBef>
              <a:spcAft>
                <a:spcPts val="0"/>
              </a:spcAft>
            </a:pPr>
            <a:r>
              <a:rPr dirty="0" sz="5400" b="1">
                <a:solidFill>
                  <a:srgbClr val="ffffff"/>
                </a:solidFill>
                <a:latin typeface="CUGHPT+TimesNewRomanPS-BoldMT"/>
                <a:cs typeface="CUGHPT+TimesNewRomanPS-BoldMT"/>
              </a:rPr>
              <a:t>G</a:t>
            </a:r>
            <a:r>
              <a:rPr dirty="0" sz="5400" spc="3065" b="1">
                <a:solidFill>
                  <a:srgbClr val="ffffff"/>
                </a:solidFill>
                <a:latin typeface="CUGHPT+TimesNewRomanPS-BoldMT"/>
                <a:cs typeface="CUGHPT+TimesNewRomanPS-BoldMT"/>
              </a:rPr>
              <a:t> </a:t>
            </a:r>
            <a:r>
              <a:rPr dirty="0" sz="5400" b="1">
                <a:solidFill>
                  <a:srgbClr val="ffffff"/>
                </a:solidFill>
                <a:latin typeface="CUGHPT+TimesNewRomanPS-BoldMT"/>
                <a:cs typeface="CUGHPT+TimesNewRomanPS-BoldMT"/>
              </a:rPr>
              <a:t>I</a:t>
            </a:r>
            <a:r>
              <a:rPr dirty="0" sz="5400" spc="3365" b="1">
                <a:solidFill>
                  <a:srgbClr val="ffffff"/>
                </a:solidFill>
                <a:latin typeface="CUGHPT+TimesNewRomanPS-BoldMT"/>
                <a:cs typeface="CUGHPT+TimesNewRomanPS-BoldMT"/>
              </a:rPr>
              <a:t> </a:t>
            </a:r>
            <a:r>
              <a:rPr dirty="0" sz="5400" b="1">
                <a:solidFill>
                  <a:srgbClr val="ffffff"/>
                </a:solidFill>
                <a:latin typeface="CUGHPT+TimesNewRomanPS-BoldMT"/>
                <a:cs typeface="CUGHPT+TimesNewRomanPS-BoldMT"/>
              </a:rPr>
              <a:t>O</a:t>
            </a:r>
            <a:r>
              <a:rPr dirty="0" sz="5400" spc="9741" b="1">
                <a:solidFill>
                  <a:srgbClr val="ffffff"/>
                </a:solidFill>
                <a:latin typeface="CUGHPT+TimesNewRomanPS-BoldMT"/>
                <a:cs typeface="CUGHPT+TimesNewRomanPS-BoldMT"/>
              </a:rPr>
              <a:t> </a:t>
            </a:r>
            <a:r>
              <a:rPr dirty="0" sz="5400" b="1">
                <a:solidFill>
                  <a:srgbClr val="ffffff"/>
                </a:solidFill>
                <a:latin typeface="CUGHPT+TimesNewRomanPS-BoldMT"/>
                <a:cs typeface="CUGHPT+TimesNewRomanPS-BoldMT"/>
              </a:rPr>
              <a:t>N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7434140" y="2889500"/>
            <a:ext cx="1523962" cy="1743298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5626"/>
              </a:lnSpc>
              <a:spcBef>
                <a:spcPts val="0"/>
              </a:spcBef>
              <a:spcAft>
                <a:spcPts val="0"/>
              </a:spcAft>
            </a:pPr>
            <a:r>
              <a:rPr dirty="0" sz="5400" b="1">
                <a:solidFill>
                  <a:srgbClr val="ffffff"/>
                </a:solidFill>
                <a:latin typeface="CUGHPT+TimesNewRomanPS-BoldMT"/>
                <a:cs typeface="CUGHPT+TimesNewRomanPS-BoldMT"/>
              </a:rPr>
              <a:t>A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4044316" y="3839661"/>
            <a:ext cx="4500563" cy="1755879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5626"/>
              </a:lnSpc>
              <a:spcBef>
                <a:spcPts val="0"/>
              </a:spcBef>
              <a:spcAft>
                <a:spcPts val="0"/>
              </a:spcAft>
            </a:pPr>
            <a:r>
              <a:rPr dirty="0" sz="5400" b="1">
                <a:solidFill>
                  <a:srgbClr val="ffffff"/>
                </a:solidFill>
                <a:latin typeface="CUGHPT+TimesNewRomanPS-BoldMT"/>
                <a:cs typeface="CUGHPT+TimesNewRomanPS-BoldMT"/>
              </a:rPr>
              <a:t>T</a:t>
            </a:r>
            <a:r>
              <a:rPr dirty="0" sz="5400" spc="18185" b="1">
                <a:solidFill>
                  <a:srgbClr val="ffffff"/>
                </a:solidFill>
                <a:latin typeface="CUGHPT+TimesNewRomanPS-BoldMT"/>
                <a:cs typeface="CUGHPT+TimesNewRomanPS-BoldMT"/>
              </a:rPr>
              <a:t> </a:t>
            </a:r>
            <a:r>
              <a:rPr dirty="0" sz="5400" b="1">
                <a:solidFill>
                  <a:srgbClr val="ffffff"/>
                </a:solidFill>
                <a:latin typeface="CUGHPT+TimesNewRomanPS-BoldMT"/>
                <a:cs typeface="CUGHPT+TimesNewRomanPS-BoldMT"/>
              </a:rPr>
              <a:t>G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5966080" y="3859788"/>
            <a:ext cx="3405322" cy="1743298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5626"/>
              </a:lnSpc>
              <a:spcBef>
                <a:spcPts val="0"/>
              </a:spcBef>
              <a:spcAft>
                <a:spcPts val="0"/>
              </a:spcAft>
            </a:pPr>
            <a:r>
              <a:rPr dirty="0" sz="5400" b="1">
                <a:solidFill>
                  <a:srgbClr val="ffffff"/>
                </a:solidFill>
                <a:latin typeface="CUGHPT+TimesNewRomanPS-BoldMT"/>
                <a:cs typeface="CUGHPT+TimesNewRomanPS-BoldMT"/>
              </a:rPr>
              <a:t>Y</a:t>
            </a:r>
            <a:r>
              <a:rPr dirty="0" sz="5400" spc="11362" b="1">
                <a:solidFill>
                  <a:srgbClr val="ffffff"/>
                </a:solidFill>
                <a:latin typeface="CUGHPT+TimesNewRomanPS-BoldMT"/>
                <a:cs typeface="CUGHPT+TimesNewRomanPS-BoldMT"/>
              </a:rPr>
              <a:t> </a:t>
            </a:r>
            <a:r>
              <a:rPr dirty="0" sz="5400" b="1">
                <a:solidFill>
                  <a:srgbClr val="ffffff"/>
                </a:solidFill>
                <a:latin typeface="CUGHPT+TimesNewRomanPS-BoldMT"/>
                <a:cs typeface="CUGHPT+TimesNewRomanPS-BoldMT"/>
              </a:rPr>
              <a:t>I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5031375" y="3892734"/>
            <a:ext cx="1523962" cy="1743298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5626"/>
              </a:lnSpc>
              <a:spcBef>
                <a:spcPts val="0"/>
              </a:spcBef>
              <a:spcAft>
                <a:spcPts val="0"/>
              </a:spcAft>
            </a:pPr>
            <a:r>
              <a:rPr dirty="0" sz="5400" b="1">
                <a:solidFill>
                  <a:srgbClr val="ffffff"/>
                </a:solidFill>
                <a:latin typeface="CUGHPT+TimesNewRomanPS-BoldMT"/>
                <a:cs typeface="CUGHPT+TimesNewRomanPS-BoldMT"/>
              </a:rPr>
              <a:t>Ẩ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8931373" y="3912260"/>
            <a:ext cx="1523962" cy="1743298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5626"/>
              </a:lnSpc>
              <a:spcBef>
                <a:spcPts val="0"/>
              </a:spcBef>
              <a:spcAft>
                <a:spcPts val="0"/>
              </a:spcAft>
            </a:pPr>
            <a:r>
              <a:rPr dirty="0" sz="5400" b="1">
                <a:solidFill>
                  <a:srgbClr val="ffffff"/>
                </a:solidFill>
                <a:latin typeface="CUGHPT+TimesNewRomanPS-BoldMT"/>
                <a:cs typeface="CUGHPT+TimesNewRomanPS-BoldMT"/>
              </a:rPr>
              <a:t>Ả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cstate="print"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892339" y="1007845"/>
            <a:ext cx="8120061" cy="2851398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386556" marR="0">
              <a:lnSpc>
                <a:spcPts val="6251"/>
              </a:lnSpc>
              <a:spcBef>
                <a:spcPts val="0"/>
              </a:spcBef>
              <a:spcAft>
                <a:spcPts val="0"/>
              </a:spcAft>
            </a:pPr>
            <a:r>
              <a:rPr dirty="0" sz="6000" b="1" strike="sngStrike">
                <a:solidFill>
                  <a:srgbClr val="000000"/>
                </a:solidFill>
                <a:latin typeface="CUGHPT+TimesNewRomanPS-BoldMT"/>
                <a:cs typeface="CUGHPT+TimesNewRomanPS-BoldMT"/>
              </a:rPr>
              <a:t>Câu</a:t>
            </a:r>
            <a:r>
              <a:rPr dirty="0" sz="6000" b="1" strike="sngStrike">
                <a:solidFill>
                  <a:srgbClr val="000000"/>
                </a:solidFill>
                <a:latin typeface="CUGHPT+TimesNewRomanPS-BoldMT"/>
                <a:cs typeface="CUGHPT+TimesNewRomanPS-BoldMT"/>
              </a:rPr>
              <a:t> </a:t>
            </a:r>
            <a:r>
              <a:rPr dirty="0" sz="6000" b="1" strike="sngStrike">
                <a:solidFill>
                  <a:srgbClr val="000000"/>
                </a:solidFill>
                <a:latin typeface="CUGHPT+TimesNewRomanPS-BoldMT"/>
                <a:cs typeface="CUGHPT+TimesNewRomanPS-BoldMT"/>
              </a:rPr>
              <a:t>2:</a:t>
            </a:r>
            <a:r>
              <a:rPr dirty="0" sz="6000" b="1">
                <a:solidFill>
                  <a:srgbClr val="000000"/>
                </a:solidFill>
                <a:latin typeface="CUGHPT+TimesNewRomanPS-BoldMT"/>
                <a:cs typeface="CUGHPT+TimesNewRomanPS-BoldMT"/>
              </a:rPr>
              <a:t> </a:t>
            </a:r>
            <a:r>
              <a:rPr dirty="0" sz="6000" b="1">
                <a:solidFill>
                  <a:srgbClr val="000000"/>
                </a:solidFill>
                <a:latin typeface="CUGHPT+TimesNewRomanPS-BoldMT"/>
                <a:cs typeface="CUGHPT+TimesNewRomanPS-BoldMT"/>
              </a:rPr>
              <a:t>Chúa</a:t>
            </a:r>
            <a:r>
              <a:rPr dirty="0" sz="6000" b="1">
                <a:solidFill>
                  <a:srgbClr val="000000"/>
                </a:solidFill>
                <a:latin typeface="CUGHPT+TimesNewRomanPS-BoldMT"/>
                <a:cs typeface="CUGHPT+TimesNewRomanPS-BoldMT"/>
              </a:rPr>
              <a:t> </a:t>
            </a:r>
            <a:r>
              <a:rPr dirty="0" sz="6000" b="1">
                <a:solidFill>
                  <a:srgbClr val="000000"/>
                </a:solidFill>
                <a:latin typeface="CUGHPT+TimesNewRomanPS-BoldMT"/>
                <a:cs typeface="CUGHPT+TimesNewRomanPS-BoldMT"/>
              </a:rPr>
              <a:t>Giêsu</a:t>
            </a:r>
          </a:p>
          <a:p>
            <a:pPr marL="0" marR="0">
              <a:lnSpc>
                <a:spcPts val="6251"/>
              </a:lnSpc>
              <a:spcBef>
                <a:spcPts val="948"/>
              </a:spcBef>
              <a:spcAft>
                <a:spcPts val="0"/>
              </a:spcAft>
            </a:pPr>
            <a:r>
              <a:rPr dirty="0" sz="6000" b="1">
                <a:solidFill>
                  <a:srgbClr val="000000"/>
                </a:solidFill>
                <a:latin typeface="CUGHPT+TimesNewRomanPS-BoldMT"/>
                <a:cs typeface="CUGHPT+TimesNewRomanPS-BoldMT"/>
              </a:rPr>
              <a:t>chịu</a:t>
            </a:r>
            <a:r>
              <a:rPr dirty="0" sz="6000" b="1">
                <a:solidFill>
                  <a:srgbClr val="000000"/>
                </a:solidFill>
                <a:latin typeface="CUGHPT+TimesNewRomanPS-BoldMT"/>
                <a:cs typeface="CUGHPT+TimesNewRomanPS-BoldMT"/>
              </a:rPr>
              <a:t> </a:t>
            </a:r>
            <a:r>
              <a:rPr dirty="0" sz="6000" b="1">
                <a:solidFill>
                  <a:srgbClr val="000000"/>
                </a:solidFill>
                <a:latin typeface="CUGHPT+TimesNewRomanPS-BoldMT"/>
                <a:cs typeface="CUGHPT+TimesNewRomanPS-BoldMT"/>
              </a:rPr>
              <a:t>phép</a:t>
            </a:r>
            <a:r>
              <a:rPr dirty="0" sz="6000" b="1">
                <a:solidFill>
                  <a:srgbClr val="000000"/>
                </a:solidFill>
                <a:latin typeface="CUGHPT+TimesNewRomanPS-BoldMT"/>
                <a:cs typeface="CUGHPT+TimesNewRomanPS-BoldMT"/>
              </a:rPr>
              <a:t> </a:t>
            </a:r>
            <a:r>
              <a:rPr dirty="0" sz="6000" b="1">
                <a:solidFill>
                  <a:srgbClr val="000000"/>
                </a:solidFill>
                <a:latin typeface="CUGHPT+TimesNewRomanPS-BoldMT"/>
                <a:cs typeface="CUGHPT+TimesNewRomanPS-BoldMT"/>
              </a:rPr>
              <a:t>rửa</a:t>
            </a:r>
            <a:r>
              <a:rPr dirty="0" sz="6000" b="1">
                <a:solidFill>
                  <a:srgbClr val="000000"/>
                </a:solidFill>
                <a:latin typeface="CUGHPT+TimesNewRomanPS-BoldMT"/>
                <a:cs typeface="CUGHPT+TimesNewRomanPS-BoldMT"/>
              </a:rPr>
              <a:t> </a:t>
            </a:r>
            <a:r>
              <a:rPr dirty="0" sz="6000" b="1">
                <a:solidFill>
                  <a:srgbClr val="000000"/>
                </a:solidFill>
                <a:latin typeface="CUGHPT+TimesNewRomanPS-BoldMT"/>
                <a:cs typeface="CUGHPT+TimesNewRomanPS-BoldMT"/>
              </a:rPr>
              <a:t>ở</a:t>
            </a:r>
            <a:r>
              <a:rPr dirty="0" sz="6000" b="1">
                <a:solidFill>
                  <a:srgbClr val="000000"/>
                </a:solidFill>
                <a:latin typeface="CUGHPT+TimesNewRomanPS-BoldMT"/>
                <a:cs typeface="CUGHPT+TimesNewRomanPS-BoldMT"/>
              </a:rPr>
              <a:t> </a:t>
            </a:r>
            <a:r>
              <a:rPr dirty="0" sz="6000" spc="10" b="1">
                <a:solidFill>
                  <a:srgbClr val="000000"/>
                </a:solidFill>
                <a:latin typeface="CUGHPT+TimesNewRomanPS-BoldMT"/>
                <a:cs typeface="CUGHPT+TimesNewRomanPS-BoldMT"/>
              </a:rPr>
              <a:t>đâu?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3526483" y="3375189"/>
            <a:ext cx="4353932" cy="1743298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5626"/>
              </a:lnSpc>
              <a:spcBef>
                <a:spcPts val="0"/>
              </a:spcBef>
              <a:spcAft>
                <a:spcPts val="0"/>
              </a:spcAft>
            </a:pPr>
            <a:r>
              <a:rPr dirty="0" sz="5400">
                <a:solidFill>
                  <a:srgbClr val="ffffff"/>
                </a:solidFill>
                <a:latin typeface="PCLUIP+Calibri-Light,Bold"/>
                <a:cs typeface="PCLUIP+Calibri-Light,Bold"/>
              </a:rPr>
              <a:t>S</a:t>
            </a:r>
            <a:r>
              <a:rPr dirty="0" sz="5400" spc="19000">
                <a:solidFill>
                  <a:srgbClr val="ffffff"/>
                </a:solidFill>
                <a:latin typeface="PCLUIP+Calibri-Light,Bold"/>
                <a:cs typeface="PCLUIP+Calibri-Light,Bold"/>
              </a:rPr>
              <a:t> </a:t>
            </a:r>
            <a:r>
              <a:rPr dirty="0" sz="5400">
                <a:solidFill>
                  <a:srgbClr val="ffffff"/>
                </a:solidFill>
                <a:latin typeface="PCLUIP+Calibri-Light,Bold"/>
                <a:cs typeface="PCLUIP+Calibri-Light,Bold"/>
              </a:rPr>
              <a:t>G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5459340" y="3416588"/>
            <a:ext cx="1466366" cy="1743298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5626"/>
              </a:lnSpc>
              <a:spcBef>
                <a:spcPts val="0"/>
              </a:spcBef>
              <a:spcAft>
                <a:spcPts val="0"/>
              </a:spcAft>
            </a:pPr>
            <a:r>
              <a:rPr dirty="0" sz="5400">
                <a:solidFill>
                  <a:srgbClr val="ffffff"/>
                </a:solidFill>
                <a:latin typeface="PCLUIP+Calibri-Light,Bold"/>
                <a:cs typeface="PCLUIP+Calibri-Light,Bold"/>
              </a:rPr>
              <a:t>N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4447168" y="3451854"/>
            <a:ext cx="1477416" cy="1743298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5626"/>
              </a:lnSpc>
              <a:spcBef>
                <a:spcPts val="0"/>
              </a:spcBef>
              <a:spcAft>
                <a:spcPts val="0"/>
              </a:spcAft>
            </a:pPr>
            <a:r>
              <a:rPr dirty="0" sz="5400">
                <a:solidFill>
                  <a:srgbClr val="ffffff"/>
                </a:solidFill>
                <a:latin typeface="PCLUIP+Calibri-Light,Bold"/>
                <a:cs typeface="PCLUIP+Calibri-Light,Bold"/>
              </a:rPr>
              <a:t>Ô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2491696" y="4290026"/>
            <a:ext cx="5367254" cy="1753203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5626"/>
              </a:lnSpc>
              <a:spcBef>
                <a:spcPts val="0"/>
              </a:spcBef>
              <a:spcAft>
                <a:spcPts val="0"/>
              </a:spcAft>
            </a:pPr>
            <a:r>
              <a:rPr dirty="0" sz="5400">
                <a:solidFill>
                  <a:srgbClr val="ffffff"/>
                </a:solidFill>
                <a:latin typeface="PCLUIP+Calibri-Light,Bold"/>
                <a:cs typeface="PCLUIP+Calibri-Light,Bold"/>
              </a:rPr>
              <a:t>G</a:t>
            </a:r>
            <a:r>
              <a:rPr dirty="0" sz="5400" spc="4126">
                <a:solidFill>
                  <a:srgbClr val="ffffff"/>
                </a:solidFill>
                <a:latin typeface="PCLUIP+Calibri-Light,Bold"/>
                <a:cs typeface="PCLUIP+Calibri-Light,Bold"/>
              </a:rPr>
              <a:t> </a:t>
            </a:r>
            <a:r>
              <a:rPr dirty="0" sz="5400">
                <a:solidFill>
                  <a:srgbClr val="ffffff"/>
                </a:solidFill>
                <a:latin typeface="PCLUIP+Calibri-Light,Bold"/>
                <a:cs typeface="PCLUIP+Calibri-Light,Bold"/>
              </a:rPr>
              <a:t>I</a:t>
            </a:r>
            <a:r>
              <a:rPr dirty="0" sz="5400" spc="4377">
                <a:solidFill>
                  <a:srgbClr val="ffffff"/>
                </a:solidFill>
                <a:latin typeface="PCLUIP+Calibri-Light,Bold"/>
                <a:cs typeface="PCLUIP+Calibri-Light,Bold"/>
              </a:rPr>
              <a:t> </a:t>
            </a:r>
            <a:r>
              <a:rPr dirty="0" sz="5400">
                <a:solidFill>
                  <a:srgbClr val="ffffff"/>
                </a:solidFill>
                <a:latin typeface="PCLUIP+Calibri-Light,Bold"/>
                <a:cs typeface="PCLUIP+Calibri-Light,Bold"/>
              </a:rPr>
              <a:t>O</a:t>
            </a:r>
            <a:r>
              <a:rPr dirty="0" sz="5400" spc="2997">
                <a:solidFill>
                  <a:srgbClr val="ffffff"/>
                </a:solidFill>
                <a:latin typeface="PCLUIP+Calibri-Light,Bold"/>
                <a:cs typeface="PCLUIP+Calibri-Light,Bold"/>
              </a:rPr>
              <a:t> </a:t>
            </a:r>
            <a:r>
              <a:rPr dirty="0" sz="5400">
                <a:solidFill>
                  <a:srgbClr val="ffffff"/>
                </a:solidFill>
                <a:latin typeface="PCLUIP+Calibri-Light,Bold"/>
                <a:cs typeface="PCLUIP+Calibri-Light,Bold"/>
              </a:rPr>
              <a:t>Đ</a:t>
            </a:r>
            <a:r>
              <a:rPr dirty="0" sz="5400" spc="2648">
                <a:solidFill>
                  <a:srgbClr val="ffffff"/>
                </a:solidFill>
                <a:latin typeface="PCLUIP+Calibri-Light,Bold"/>
                <a:cs typeface="PCLUIP+Calibri-Light,Bold"/>
              </a:rPr>
              <a:t> </a:t>
            </a:r>
            <a:r>
              <a:rPr dirty="0" sz="5400">
                <a:solidFill>
                  <a:srgbClr val="ffffff"/>
                </a:solidFill>
                <a:latin typeface="PCLUIP+Calibri-Light,Bold"/>
                <a:cs typeface="PCLUIP+Calibri-Light,Bold"/>
              </a:rPr>
              <a:t>A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7437618" y="4327381"/>
            <a:ext cx="1466366" cy="1743298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5626"/>
              </a:lnSpc>
              <a:spcBef>
                <a:spcPts val="0"/>
              </a:spcBef>
              <a:spcAft>
                <a:spcPts val="0"/>
              </a:spcAft>
            </a:pPr>
            <a:r>
              <a:rPr dirty="0" sz="5400">
                <a:solidFill>
                  <a:srgbClr val="ffffff"/>
                </a:solidFill>
                <a:latin typeface="PCLUIP+Calibri-Light,Bold"/>
                <a:cs typeface="PCLUIP+Calibri-Light,Bold"/>
              </a:rPr>
              <a:t>N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cstate="print"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896464" y="1187548"/>
            <a:ext cx="11316975" cy="2851398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6251"/>
              </a:lnSpc>
              <a:spcBef>
                <a:spcPts val="0"/>
              </a:spcBef>
              <a:spcAft>
                <a:spcPts val="0"/>
              </a:spcAft>
            </a:pPr>
            <a:r>
              <a:rPr dirty="0" sz="6000" b="1" strike="sngStrike">
                <a:solidFill>
                  <a:srgbClr val="000000"/>
                </a:solidFill>
                <a:latin typeface="CUGHPT+TimesNewRomanPS-BoldMT"/>
                <a:cs typeface="CUGHPT+TimesNewRomanPS-BoldMT"/>
              </a:rPr>
              <a:t>Câu</a:t>
            </a:r>
            <a:r>
              <a:rPr dirty="0" sz="6000" b="1" strike="sngStrike">
                <a:solidFill>
                  <a:srgbClr val="000000"/>
                </a:solidFill>
                <a:latin typeface="CUGHPT+TimesNewRomanPS-BoldMT"/>
                <a:cs typeface="CUGHPT+TimesNewRomanPS-BoldMT"/>
              </a:rPr>
              <a:t> </a:t>
            </a:r>
            <a:r>
              <a:rPr dirty="0" sz="6000" b="1">
                <a:solidFill>
                  <a:srgbClr val="000000"/>
                </a:solidFill>
                <a:latin typeface="CUGHPT+TimesNewRomanPS-BoldMT"/>
                <a:cs typeface="CUGHPT+TimesNewRomanPS-BoldMT"/>
              </a:rPr>
              <a:t>3:</a:t>
            </a:r>
            <a:r>
              <a:rPr dirty="0" sz="6000" b="1">
                <a:solidFill>
                  <a:srgbClr val="000000"/>
                </a:solidFill>
                <a:latin typeface="CUGHPT+TimesNewRomanPS-BoldMT"/>
                <a:cs typeface="CUGHPT+TimesNewRomanPS-BoldMT"/>
              </a:rPr>
              <a:t> </a:t>
            </a:r>
            <a:r>
              <a:rPr dirty="0" sz="6000" b="1">
                <a:solidFill>
                  <a:srgbClr val="000000"/>
                </a:solidFill>
                <a:latin typeface="CUGHPT+TimesNewRomanPS-BoldMT"/>
                <a:cs typeface="CUGHPT+TimesNewRomanPS-BoldMT"/>
              </a:rPr>
              <a:t>Lúc</a:t>
            </a:r>
            <a:r>
              <a:rPr dirty="0" sz="6000" b="1">
                <a:solidFill>
                  <a:srgbClr val="000000"/>
                </a:solidFill>
                <a:latin typeface="CUGHPT+TimesNewRomanPS-BoldMT"/>
                <a:cs typeface="CUGHPT+TimesNewRomanPS-BoldMT"/>
              </a:rPr>
              <a:t> </a:t>
            </a:r>
            <a:r>
              <a:rPr dirty="0" sz="6000" b="1">
                <a:solidFill>
                  <a:srgbClr val="000000"/>
                </a:solidFill>
                <a:latin typeface="CUGHPT+TimesNewRomanPS-BoldMT"/>
                <a:cs typeface="CUGHPT+TimesNewRomanPS-BoldMT"/>
              </a:rPr>
              <a:t>đầu</a:t>
            </a:r>
            <a:r>
              <a:rPr dirty="0" sz="6000" b="1">
                <a:solidFill>
                  <a:srgbClr val="000000"/>
                </a:solidFill>
                <a:latin typeface="CUGHPT+TimesNewRomanPS-BoldMT"/>
                <a:cs typeface="CUGHPT+TimesNewRomanPS-BoldMT"/>
              </a:rPr>
              <a:t> </a:t>
            </a:r>
            <a:r>
              <a:rPr dirty="0" sz="6000" b="1">
                <a:solidFill>
                  <a:srgbClr val="000000"/>
                </a:solidFill>
                <a:latin typeface="CUGHPT+TimesNewRomanPS-BoldMT"/>
                <a:cs typeface="CUGHPT+TimesNewRomanPS-BoldMT"/>
              </a:rPr>
              <a:t>tiên,</a:t>
            </a:r>
            <a:r>
              <a:rPr dirty="0" sz="6000" b="1">
                <a:solidFill>
                  <a:srgbClr val="000000"/>
                </a:solidFill>
                <a:latin typeface="CUGHPT+TimesNewRomanPS-BoldMT"/>
                <a:cs typeface="CUGHPT+TimesNewRomanPS-BoldMT"/>
              </a:rPr>
              <a:t> </a:t>
            </a:r>
            <a:r>
              <a:rPr dirty="0" sz="6000" b="1">
                <a:solidFill>
                  <a:srgbClr val="000000"/>
                </a:solidFill>
                <a:latin typeface="CUGHPT+TimesNewRomanPS-BoldMT"/>
                <a:cs typeface="CUGHPT+TimesNewRomanPS-BoldMT"/>
              </a:rPr>
              <a:t>Gioan</a:t>
            </a:r>
            <a:r>
              <a:rPr dirty="0" sz="6000" b="1">
                <a:solidFill>
                  <a:srgbClr val="000000"/>
                </a:solidFill>
                <a:latin typeface="CUGHPT+TimesNewRomanPS-BoldMT"/>
                <a:cs typeface="CUGHPT+TimesNewRomanPS-BoldMT"/>
              </a:rPr>
              <a:t> </a:t>
            </a:r>
            <a:r>
              <a:rPr dirty="0" sz="6000" b="1">
                <a:solidFill>
                  <a:srgbClr val="000000"/>
                </a:solidFill>
                <a:latin typeface="CUGHPT+TimesNewRomanPS-BoldMT"/>
                <a:cs typeface="CUGHPT+TimesNewRomanPS-BoldMT"/>
              </a:rPr>
              <a:t>đã</a:t>
            </a:r>
          </a:p>
          <a:p>
            <a:pPr marL="402431" marR="0">
              <a:lnSpc>
                <a:spcPts val="6251"/>
              </a:lnSpc>
              <a:spcBef>
                <a:spcPts val="948"/>
              </a:spcBef>
              <a:spcAft>
                <a:spcPts val="0"/>
              </a:spcAft>
            </a:pPr>
            <a:r>
              <a:rPr dirty="0" sz="6000" b="1">
                <a:solidFill>
                  <a:srgbClr val="000000"/>
                </a:solidFill>
                <a:latin typeface="CUGHPT+TimesNewRomanPS-BoldMT"/>
                <a:cs typeface="CUGHPT+TimesNewRomanPS-BoldMT"/>
              </a:rPr>
              <a:t>làm</a:t>
            </a:r>
            <a:r>
              <a:rPr dirty="0" sz="6000" b="1">
                <a:solidFill>
                  <a:srgbClr val="000000"/>
                </a:solidFill>
                <a:latin typeface="CUGHPT+TimesNewRomanPS-BoldMT"/>
                <a:cs typeface="CUGHPT+TimesNewRomanPS-BoldMT"/>
              </a:rPr>
              <a:t> </a:t>
            </a:r>
            <a:r>
              <a:rPr dirty="0" sz="6000" b="1">
                <a:solidFill>
                  <a:srgbClr val="000000"/>
                </a:solidFill>
                <a:latin typeface="CUGHPT+TimesNewRomanPS-BoldMT"/>
                <a:cs typeface="CUGHPT+TimesNewRomanPS-BoldMT"/>
              </a:rPr>
              <a:t>gì</a:t>
            </a:r>
            <a:r>
              <a:rPr dirty="0" sz="6000" b="1">
                <a:solidFill>
                  <a:srgbClr val="000000"/>
                </a:solidFill>
                <a:latin typeface="CUGHPT+TimesNewRomanPS-BoldMT"/>
                <a:cs typeface="CUGHPT+TimesNewRomanPS-BoldMT"/>
              </a:rPr>
              <a:t> </a:t>
            </a:r>
            <a:r>
              <a:rPr dirty="0" sz="6000" b="1">
                <a:solidFill>
                  <a:srgbClr val="000000"/>
                </a:solidFill>
                <a:latin typeface="CUGHPT+TimesNewRomanPS-BoldMT"/>
                <a:cs typeface="CUGHPT+TimesNewRomanPS-BoldMT"/>
              </a:rPr>
              <a:t>khi</a:t>
            </a:r>
            <a:r>
              <a:rPr dirty="0" sz="6000" b="1">
                <a:solidFill>
                  <a:srgbClr val="000000"/>
                </a:solidFill>
                <a:latin typeface="CUGHPT+TimesNewRomanPS-BoldMT"/>
                <a:cs typeface="CUGHPT+TimesNewRomanPS-BoldMT"/>
              </a:rPr>
              <a:t> </a:t>
            </a:r>
            <a:r>
              <a:rPr dirty="0" sz="6000" b="1">
                <a:solidFill>
                  <a:srgbClr val="000000"/>
                </a:solidFill>
                <a:latin typeface="CUGHPT+TimesNewRomanPS-BoldMT"/>
                <a:cs typeface="CUGHPT+TimesNewRomanPS-BoldMT"/>
              </a:rPr>
              <a:t>Chúa</a:t>
            </a:r>
            <a:r>
              <a:rPr dirty="0" sz="6000" b="1">
                <a:solidFill>
                  <a:srgbClr val="000000"/>
                </a:solidFill>
                <a:latin typeface="CUGHPT+TimesNewRomanPS-BoldMT"/>
                <a:cs typeface="CUGHPT+TimesNewRomanPS-BoldMT"/>
              </a:rPr>
              <a:t> </a:t>
            </a:r>
            <a:r>
              <a:rPr dirty="0" sz="6000" b="1">
                <a:solidFill>
                  <a:srgbClr val="000000"/>
                </a:solidFill>
                <a:latin typeface="CUGHPT+TimesNewRomanPS-BoldMT"/>
                <a:cs typeface="CUGHPT+TimesNewRomanPS-BoldMT"/>
              </a:rPr>
              <a:t>Giêsu</a:t>
            </a:r>
            <a:r>
              <a:rPr dirty="0" sz="6000" b="1">
                <a:solidFill>
                  <a:srgbClr val="000000"/>
                </a:solidFill>
                <a:latin typeface="CUGHPT+TimesNewRomanPS-BoldMT"/>
                <a:cs typeface="CUGHPT+TimesNewRomanPS-BoldMT"/>
              </a:rPr>
              <a:t> </a:t>
            </a:r>
            <a:r>
              <a:rPr dirty="0" sz="6000" b="1">
                <a:solidFill>
                  <a:srgbClr val="000000"/>
                </a:solidFill>
                <a:latin typeface="CUGHPT+TimesNewRomanPS-BoldMT"/>
                <a:cs typeface="CUGHPT+TimesNewRomanPS-BoldMT"/>
              </a:rPr>
              <a:t>đến?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5259209" y="3536428"/>
            <a:ext cx="6436375" cy="1753577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5626"/>
              </a:lnSpc>
              <a:spcBef>
                <a:spcPts val="0"/>
              </a:spcBef>
              <a:spcAft>
                <a:spcPts val="0"/>
              </a:spcAft>
            </a:pPr>
            <a:r>
              <a:rPr dirty="0" sz="5400" b="1">
                <a:solidFill>
                  <a:srgbClr val="ffffff"/>
                </a:solidFill>
                <a:latin typeface="CUGHPT+TimesNewRomanPS-BoldMT"/>
                <a:cs typeface="CUGHPT+TimesNewRomanPS-BoldMT"/>
              </a:rPr>
              <a:t>A</a:t>
            </a:r>
            <a:r>
              <a:rPr dirty="0" sz="5400" spc="2770" b="1">
                <a:solidFill>
                  <a:srgbClr val="ffffff"/>
                </a:solidFill>
                <a:latin typeface="CUGHPT+TimesNewRomanPS-BoldMT"/>
                <a:cs typeface="CUGHPT+TimesNewRomanPS-BoldMT"/>
              </a:rPr>
              <a:t> </a:t>
            </a:r>
            <a:r>
              <a:rPr dirty="0" sz="5400" b="1">
                <a:solidFill>
                  <a:srgbClr val="ffffff"/>
                </a:solidFill>
                <a:latin typeface="CUGHPT+TimesNewRomanPS-BoldMT"/>
                <a:cs typeface="CUGHPT+TimesNewRomanPS-BoldMT"/>
              </a:rPr>
              <a:t>N</a:t>
            </a:r>
            <a:r>
              <a:rPr dirty="0" sz="5400" spc="2259" b="1">
                <a:solidFill>
                  <a:srgbClr val="ffffff"/>
                </a:solidFill>
                <a:latin typeface="CUGHPT+TimesNewRomanPS-BoldMT"/>
                <a:cs typeface="CUGHPT+TimesNewRomanPS-BoldMT"/>
              </a:rPr>
              <a:t> </a:t>
            </a:r>
            <a:r>
              <a:rPr dirty="0" sz="5400" b="1">
                <a:solidFill>
                  <a:srgbClr val="ffffff"/>
                </a:solidFill>
                <a:latin typeface="CUGHPT+TimesNewRomanPS-BoldMT"/>
                <a:cs typeface="CUGHPT+TimesNewRomanPS-BoldMT"/>
              </a:rPr>
              <a:t>N</a:t>
            </a:r>
            <a:r>
              <a:rPr dirty="0" sz="5400" spc="2337" b="1">
                <a:solidFill>
                  <a:srgbClr val="ffffff"/>
                </a:solidFill>
                <a:latin typeface="CUGHPT+TimesNewRomanPS-BoldMT"/>
                <a:cs typeface="CUGHPT+TimesNewRomanPS-BoldMT"/>
              </a:rPr>
              <a:t> </a:t>
            </a:r>
            <a:r>
              <a:rPr dirty="0" sz="5400" b="1">
                <a:solidFill>
                  <a:srgbClr val="ffffff"/>
                </a:solidFill>
                <a:latin typeface="CUGHPT+TimesNewRomanPS-BoldMT"/>
                <a:cs typeface="CUGHPT+TimesNewRomanPS-BoldMT"/>
              </a:rPr>
              <a:t>G</a:t>
            </a:r>
            <a:r>
              <a:rPr dirty="0" sz="5400" spc="10015" b="1">
                <a:solidFill>
                  <a:srgbClr val="ffffff"/>
                </a:solidFill>
                <a:latin typeface="CUGHPT+TimesNewRomanPS-BoldMT"/>
                <a:cs typeface="CUGHPT+TimesNewRomanPS-BoldMT"/>
              </a:rPr>
              <a:t> </a:t>
            </a:r>
            <a:r>
              <a:rPr dirty="0" sz="5400" b="1">
                <a:solidFill>
                  <a:srgbClr val="ffffff"/>
                </a:solidFill>
                <a:latin typeface="CUGHPT+TimesNewRomanPS-BoldMT"/>
                <a:cs typeface="CUGHPT+TimesNewRomanPS-BoldMT"/>
              </a:rPr>
              <a:t>N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4264590" y="3556441"/>
            <a:ext cx="1523962" cy="1743298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5626"/>
              </a:lnSpc>
              <a:spcBef>
                <a:spcPts val="0"/>
              </a:spcBef>
              <a:spcAft>
                <a:spcPts val="0"/>
              </a:spcAft>
            </a:pPr>
            <a:r>
              <a:rPr dirty="0" sz="5400" b="1">
                <a:solidFill>
                  <a:srgbClr val="ffffff"/>
                </a:solidFill>
                <a:latin typeface="CUGHPT+TimesNewRomanPS-BoldMT"/>
                <a:cs typeface="CUGHPT+TimesNewRomanPS-BoldMT"/>
              </a:rPr>
              <a:t>C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9195134" y="3593614"/>
            <a:ext cx="1523962" cy="1743298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5626"/>
              </a:lnSpc>
              <a:spcBef>
                <a:spcPts val="0"/>
              </a:spcBef>
              <a:spcAft>
                <a:spcPts val="0"/>
              </a:spcAft>
            </a:pPr>
            <a:r>
              <a:rPr dirty="0" sz="5400" b="1">
                <a:solidFill>
                  <a:srgbClr val="ffffff"/>
                </a:solidFill>
                <a:latin typeface="CUGHPT+TimesNewRomanPS-BoldMT"/>
                <a:cs typeface="CUGHPT+TimesNewRomanPS-BoldMT"/>
              </a:rPr>
              <a:t>Ă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cstate="print"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423056" y="1185222"/>
            <a:ext cx="10158945" cy="2851398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334168" marR="0">
              <a:lnSpc>
                <a:spcPts val="6251"/>
              </a:lnSpc>
              <a:spcBef>
                <a:spcPts val="0"/>
              </a:spcBef>
              <a:spcAft>
                <a:spcPts val="0"/>
              </a:spcAft>
            </a:pPr>
            <a:r>
              <a:rPr dirty="0" sz="6000" b="1" strike="sngStrike">
                <a:solidFill>
                  <a:srgbClr val="000000"/>
                </a:solidFill>
                <a:latin typeface="CUGHPT+TimesNewRomanPS-BoldMT"/>
                <a:cs typeface="CUGHPT+TimesNewRomanPS-BoldMT"/>
              </a:rPr>
              <a:t>Câu</a:t>
            </a:r>
            <a:r>
              <a:rPr dirty="0" sz="6000" b="1" strike="sngStrike">
                <a:solidFill>
                  <a:srgbClr val="000000"/>
                </a:solidFill>
                <a:latin typeface="CUGHPT+TimesNewRomanPS-BoldMT"/>
                <a:cs typeface="CUGHPT+TimesNewRomanPS-BoldMT"/>
              </a:rPr>
              <a:t> </a:t>
            </a:r>
            <a:r>
              <a:rPr dirty="0" sz="6000" b="1" strike="sngStrike">
                <a:solidFill>
                  <a:srgbClr val="000000"/>
                </a:solidFill>
                <a:latin typeface="CUGHPT+TimesNewRomanPS-BoldMT"/>
                <a:cs typeface="CUGHPT+TimesNewRomanPS-BoldMT"/>
              </a:rPr>
              <a:t>4:</a:t>
            </a:r>
            <a:r>
              <a:rPr dirty="0" sz="6000" b="1">
                <a:solidFill>
                  <a:srgbClr val="000000"/>
                </a:solidFill>
                <a:latin typeface="CUGHPT+TimesNewRomanPS-BoldMT"/>
                <a:cs typeface="CUGHPT+TimesNewRomanPS-BoldMT"/>
              </a:rPr>
              <a:t> </a:t>
            </a:r>
            <a:r>
              <a:rPr dirty="0" sz="6000" b="1">
                <a:solidFill>
                  <a:srgbClr val="000000"/>
                </a:solidFill>
                <a:latin typeface="CUGHPT+TimesNewRomanPS-BoldMT"/>
                <a:cs typeface="CUGHPT+TimesNewRomanPS-BoldMT"/>
              </a:rPr>
              <a:t>Điều</a:t>
            </a:r>
            <a:r>
              <a:rPr dirty="0" sz="6000" b="1">
                <a:solidFill>
                  <a:srgbClr val="000000"/>
                </a:solidFill>
                <a:latin typeface="CUGHPT+TimesNewRomanPS-BoldMT"/>
                <a:cs typeface="CUGHPT+TimesNewRomanPS-BoldMT"/>
              </a:rPr>
              <a:t> </a:t>
            </a:r>
            <a:r>
              <a:rPr dirty="0" sz="6000" b="1">
                <a:solidFill>
                  <a:srgbClr val="000000"/>
                </a:solidFill>
                <a:latin typeface="CUGHPT+TimesNewRomanPS-BoldMT"/>
                <a:cs typeface="CUGHPT+TimesNewRomanPS-BoldMT"/>
              </a:rPr>
              <a:t>gì</a:t>
            </a:r>
            <a:r>
              <a:rPr dirty="0" sz="6000" b="1">
                <a:solidFill>
                  <a:srgbClr val="000000"/>
                </a:solidFill>
                <a:latin typeface="CUGHPT+TimesNewRomanPS-BoldMT"/>
                <a:cs typeface="CUGHPT+TimesNewRomanPS-BoldMT"/>
              </a:rPr>
              <a:t> </a:t>
            </a:r>
            <a:r>
              <a:rPr dirty="0" sz="6000" b="1">
                <a:solidFill>
                  <a:srgbClr val="000000"/>
                </a:solidFill>
                <a:latin typeface="CUGHPT+TimesNewRomanPS-BoldMT"/>
                <a:cs typeface="CUGHPT+TimesNewRomanPS-BoldMT"/>
              </a:rPr>
              <a:t>xảy</a:t>
            </a:r>
            <a:r>
              <a:rPr dirty="0" sz="6000" b="1">
                <a:solidFill>
                  <a:srgbClr val="000000"/>
                </a:solidFill>
                <a:latin typeface="CUGHPT+TimesNewRomanPS-BoldMT"/>
                <a:cs typeface="CUGHPT+TimesNewRomanPS-BoldMT"/>
              </a:rPr>
              <a:t> </a:t>
            </a:r>
            <a:r>
              <a:rPr dirty="0" sz="6000" b="1">
                <a:solidFill>
                  <a:srgbClr val="000000"/>
                </a:solidFill>
                <a:latin typeface="CUGHPT+TimesNewRomanPS-BoldMT"/>
                <a:cs typeface="CUGHPT+TimesNewRomanPS-BoldMT"/>
              </a:rPr>
              <a:t>ra</a:t>
            </a:r>
            <a:r>
              <a:rPr dirty="0" sz="6000" b="1">
                <a:solidFill>
                  <a:srgbClr val="000000"/>
                </a:solidFill>
                <a:latin typeface="CUGHPT+TimesNewRomanPS-BoldMT"/>
                <a:cs typeface="CUGHPT+TimesNewRomanPS-BoldMT"/>
              </a:rPr>
              <a:t> </a:t>
            </a:r>
            <a:r>
              <a:rPr dirty="0" sz="6000" b="1">
                <a:solidFill>
                  <a:srgbClr val="000000"/>
                </a:solidFill>
                <a:latin typeface="CUGHPT+TimesNewRomanPS-BoldMT"/>
                <a:cs typeface="CUGHPT+TimesNewRomanPS-BoldMT"/>
              </a:rPr>
              <a:t>khi</a:t>
            </a:r>
          </a:p>
          <a:p>
            <a:pPr marL="0" marR="0">
              <a:lnSpc>
                <a:spcPts val="6251"/>
              </a:lnSpc>
              <a:spcBef>
                <a:spcPts val="948"/>
              </a:spcBef>
              <a:spcAft>
                <a:spcPts val="0"/>
              </a:spcAft>
            </a:pPr>
            <a:r>
              <a:rPr dirty="0" sz="6000" b="1">
                <a:solidFill>
                  <a:srgbClr val="000000"/>
                </a:solidFill>
                <a:latin typeface="CUGHPT+TimesNewRomanPS-BoldMT"/>
                <a:cs typeface="CUGHPT+TimesNewRomanPS-BoldMT"/>
              </a:rPr>
              <a:t>Chúa</a:t>
            </a:r>
            <a:r>
              <a:rPr dirty="0" sz="6000" b="1">
                <a:solidFill>
                  <a:srgbClr val="000000"/>
                </a:solidFill>
                <a:latin typeface="CUGHPT+TimesNewRomanPS-BoldMT"/>
                <a:cs typeface="CUGHPT+TimesNewRomanPS-BoldMT"/>
              </a:rPr>
              <a:t> </a:t>
            </a:r>
            <a:r>
              <a:rPr dirty="0" sz="6000" b="1">
                <a:solidFill>
                  <a:srgbClr val="000000"/>
                </a:solidFill>
                <a:latin typeface="CUGHPT+TimesNewRomanPS-BoldMT"/>
                <a:cs typeface="CUGHPT+TimesNewRomanPS-BoldMT"/>
              </a:rPr>
              <a:t>Giêsu</a:t>
            </a:r>
            <a:r>
              <a:rPr dirty="0" sz="6000" b="1">
                <a:solidFill>
                  <a:srgbClr val="000000"/>
                </a:solidFill>
                <a:latin typeface="CUGHPT+TimesNewRomanPS-BoldMT"/>
                <a:cs typeface="CUGHPT+TimesNewRomanPS-BoldMT"/>
              </a:rPr>
              <a:t> </a:t>
            </a:r>
            <a:r>
              <a:rPr dirty="0" sz="6000" b="1">
                <a:solidFill>
                  <a:srgbClr val="000000"/>
                </a:solidFill>
                <a:latin typeface="CUGHPT+TimesNewRomanPS-BoldMT"/>
                <a:cs typeface="CUGHPT+TimesNewRomanPS-BoldMT"/>
              </a:rPr>
              <a:t>lên</a:t>
            </a:r>
            <a:r>
              <a:rPr dirty="0" sz="6000" b="1">
                <a:solidFill>
                  <a:srgbClr val="000000"/>
                </a:solidFill>
                <a:latin typeface="CUGHPT+TimesNewRomanPS-BoldMT"/>
                <a:cs typeface="CUGHPT+TimesNewRomanPS-BoldMT"/>
              </a:rPr>
              <a:t> </a:t>
            </a:r>
            <a:r>
              <a:rPr dirty="0" sz="6000" b="1">
                <a:solidFill>
                  <a:srgbClr val="000000"/>
                </a:solidFill>
                <a:latin typeface="CUGHPT+TimesNewRomanPS-BoldMT"/>
                <a:cs typeface="CUGHPT+TimesNewRomanPS-BoldMT"/>
              </a:rPr>
              <a:t>khỏi</a:t>
            </a:r>
            <a:r>
              <a:rPr dirty="0" sz="6000" b="1">
                <a:solidFill>
                  <a:srgbClr val="000000"/>
                </a:solidFill>
                <a:latin typeface="CUGHPT+TimesNewRomanPS-BoldMT"/>
                <a:cs typeface="CUGHPT+TimesNewRomanPS-BoldMT"/>
              </a:rPr>
              <a:t> </a:t>
            </a:r>
            <a:r>
              <a:rPr dirty="0" sz="6000" b="1">
                <a:solidFill>
                  <a:srgbClr val="000000"/>
                </a:solidFill>
                <a:latin typeface="CUGHPT+TimesNewRomanPS-BoldMT"/>
                <a:cs typeface="CUGHPT+TimesNewRomanPS-BoldMT"/>
              </a:rPr>
              <a:t>nước?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4962960" y="3447847"/>
            <a:ext cx="1295586" cy="1743298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5626"/>
              </a:lnSpc>
              <a:spcBef>
                <a:spcPts val="0"/>
              </a:spcBef>
              <a:spcAft>
                <a:spcPts val="0"/>
              </a:spcAft>
            </a:pPr>
            <a:r>
              <a:rPr dirty="0" sz="5400" b="1">
                <a:solidFill>
                  <a:srgbClr val="ffffff"/>
                </a:solidFill>
                <a:latin typeface="CUGHPT+TimesNewRomanPS-BoldMT"/>
                <a:cs typeface="CUGHPT+TimesNewRomanPS-BoldMT"/>
              </a:rPr>
              <a:t>I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7870604" y="3447847"/>
            <a:ext cx="2494308" cy="1768922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970345" marR="0">
              <a:lnSpc>
                <a:spcPts val="5626"/>
              </a:lnSpc>
              <a:spcBef>
                <a:spcPts val="0"/>
              </a:spcBef>
              <a:spcAft>
                <a:spcPts val="0"/>
              </a:spcAft>
            </a:pPr>
            <a:r>
              <a:rPr dirty="0" sz="5400" b="1">
                <a:solidFill>
                  <a:srgbClr val="ffffff"/>
                </a:solidFill>
                <a:latin typeface="CUGHPT+TimesNewRomanPS-BoldMT"/>
                <a:cs typeface="CUGHPT+TimesNewRomanPS-BoldMT"/>
              </a:rPr>
              <a:t>A</a:t>
            </a:r>
          </a:p>
          <a:p>
            <a:pPr marL="0" marR="0">
              <a:lnSpc>
                <a:spcPts val="5626"/>
              </a:lnSpc>
              <a:spcBef>
                <a:spcPts val="50"/>
              </a:spcBef>
              <a:spcAft>
                <a:spcPts val="0"/>
              </a:spcAft>
            </a:pPr>
            <a:r>
              <a:rPr dirty="0" sz="5400" b="1">
                <a:solidFill>
                  <a:srgbClr val="ffffff"/>
                </a:solidFill>
                <a:latin typeface="CUGHPT+TimesNewRomanPS-BoldMT"/>
                <a:cs typeface="CUGHPT+TimesNewRomanPS-BoldMT"/>
              </a:rPr>
              <a:t>R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1982862" y="3474672"/>
            <a:ext cx="6396470" cy="1819158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5626"/>
              </a:lnSpc>
              <a:spcBef>
                <a:spcPts val="0"/>
              </a:spcBef>
              <a:spcAft>
                <a:spcPts val="0"/>
              </a:spcAft>
            </a:pPr>
            <a:r>
              <a:rPr dirty="0" sz="5400" b="1">
                <a:solidFill>
                  <a:srgbClr val="ffffff"/>
                </a:solidFill>
                <a:latin typeface="CUGHPT+TimesNewRomanPS-BoldMT"/>
                <a:cs typeface="CUGHPT+TimesNewRomanPS-BoldMT"/>
              </a:rPr>
              <a:t>T</a:t>
            </a:r>
            <a:r>
              <a:rPr dirty="0" sz="5400" spc="2660" b="1">
                <a:solidFill>
                  <a:srgbClr val="ffffff"/>
                </a:solidFill>
                <a:latin typeface="CUGHPT+TimesNewRomanPS-BoldMT"/>
                <a:cs typeface="CUGHPT+TimesNewRomanPS-BoldMT"/>
              </a:rPr>
              <a:t> </a:t>
            </a:r>
            <a:r>
              <a:rPr dirty="0" sz="5400" b="1">
                <a:solidFill>
                  <a:srgbClr val="ffffff"/>
                </a:solidFill>
                <a:latin typeface="CUGHPT+TimesNewRomanPS-BoldMT"/>
                <a:cs typeface="CUGHPT+TimesNewRomanPS-BoldMT"/>
              </a:rPr>
              <a:t>R</a:t>
            </a:r>
            <a:r>
              <a:rPr dirty="0" sz="5400" spc="17451" b="1">
                <a:solidFill>
                  <a:srgbClr val="ffffff"/>
                </a:solidFill>
                <a:latin typeface="CUGHPT+TimesNewRomanPS-BoldMT"/>
                <a:cs typeface="CUGHPT+TimesNewRomanPS-BoldMT"/>
              </a:rPr>
              <a:t> </a:t>
            </a:r>
            <a:r>
              <a:rPr dirty="0" sz="5400" b="1">
                <a:solidFill>
                  <a:srgbClr val="ffffff"/>
                </a:solidFill>
                <a:latin typeface="CUGHPT+TimesNewRomanPS-BoldMT"/>
                <a:cs typeface="CUGHPT+TimesNewRomanPS-BoldMT"/>
              </a:rPr>
              <a:t>M</a:t>
            </a:r>
          </a:p>
          <a:p>
            <a:pPr marL="1900955" marR="0">
              <a:lnSpc>
                <a:spcPts val="5626"/>
              </a:lnSpc>
              <a:spcBef>
                <a:spcPts val="50"/>
              </a:spcBef>
              <a:spcAft>
                <a:spcPts val="0"/>
              </a:spcAft>
            </a:pPr>
            <a:r>
              <a:rPr dirty="0" sz="5400" b="1">
                <a:solidFill>
                  <a:srgbClr val="ffffff"/>
                </a:solidFill>
                <a:latin typeface="CUGHPT+TimesNewRomanPS-BoldMT"/>
                <a:cs typeface="CUGHPT+TimesNewRomanPS-BoldMT"/>
              </a:rPr>
              <a:t>Ờ</a:t>
            </a:r>
            <a:r>
              <a:rPr dirty="0" sz="5400" spc="17547" b="1">
                <a:solidFill>
                  <a:srgbClr val="ffffff"/>
                </a:solidFill>
                <a:latin typeface="CUGHPT+TimesNewRomanPS-BoldMT"/>
                <a:cs typeface="CUGHPT+TimesNewRomanPS-BoldMT"/>
              </a:rPr>
              <a:t> </a:t>
            </a:r>
            <a:r>
              <a:rPr dirty="0" sz="5400" b="1">
                <a:solidFill>
                  <a:srgbClr val="ffffff"/>
                </a:solidFill>
                <a:latin typeface="CUGHPT+TimesNewRomanPS-BoldMT"/>
                <a:cs typeface="CUGHPT+TimesNewRomanPS-BoldMT"/>
              </a:rPr>
              <a:t>Ở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cstate="print"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778186" y="1294435"/>
            <a:ext cx="9096517" cy="2851398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6251"/>
              </a:lnSpc>
              <a:spcBef>
                <a:spcPts val="0"/>
              </a:spcBef>
              <a:spcAft>
                <a:spcPts val="0"/>
              </a:spcAft>
            </a:pPr>
            <a:r>
              <a:rPr dirty="0" sz="6000" b="1" strike="sngStrike">
                <a:solidFill>
                  <a:srgbClr val="000000"/>
                </a:solidFill>
                <a:latin typeface="CUGHPT+TimesNewRomanPS-BoldMT"/>
                <a:cs typeface="CUGHPT+TimesNewRomanPS-BoldMT"/>
              </a:rPr>
              <a:t>Câu</a:t>
            </a:r>
            <a:r>
              <a:rPr dirty="0" sz="6000" b="1" strike="sngStrike">
                <a:solidFill>
                  <a:srgbClr val="000000"/>
                </a:solidFill>
                <a:latin typeface="CUGHPT+TimesNewRomanPS-BoldMT"/>
                <a:cs typeface="CUGHPT+TimesNewRomanPS-BoldMT"/>
              </a:rPr>
              <a:t> </a:t>
            </a:r>
            <a:r>
              <a:rPr dirty="0" sz="6000" b="1" strike="sngStrike">
                <a:solidFill>
                  <a:srgbClr val="000000"/>
                </a:solidFill>
                <a:latin typeface="CUGHPT+TimesNewRomanPS-BoldMT"/>
                <a:cs typeface="CUGHPT+TimesNewRomanPS-BoldMT"/>
              </a:rPr>
              <a:t>5:</a:t>
            </a:r>
            <a:r>
              <a:rPr dirty="0" sz="6000" b="1">
                <a:solidFill>
                  <a:srgbClr val="000000"/>
                </a:solidFill>
                <a:latin typeface="CUGHPT+TimesNewRomanPS-BoldMT"/>
                <a:cs typeface="CUGHPT+TimesNewRomanPS-BoldMT"/>
              </a:rPr>
              <a:t> </a:t>
            </a:r>
            <a:r>
              <a:rPr dirty="0" sz="6000" b="1">
                <a:solidFill>
                  <a:srgbClr val="000000"/>
                </a:solidFill>
                <a:latin typeface="CUGHPT+TimesNewRomanPS-BoldMT"/>
                <a:cs typeface="CUGHPT+TimesNewRomanPS-BoldMT"/>
              </a:rPr>
              <a:t>Thánh</a:t>
            </a:r>
            <a:r>
              <a:rPr dirty="0" sz="6000" b="1">
                <a:solidFill>
                  <a:srgbClr val="000000"/>
                </a:solidFill>
                <a:latin typeface="CUGHPT+TimesNewRomanPS-BoldMT"/>
                <a:cs typeface="CUGHPT+TimesNewRomanPS-BoldMT"/>
              </a:rPr>
              <a:t> </a:t>
            </a:r>
            <a:r>
              <a:rPr dirty="0" sz="6000" b="1">
                <a:solidFill>
                  <a:srgbClr val="000000"/>
                </a:solidFill>
                <a:latin typeface="CUGHPT+TimesNewRomanPS-BoldMT"/>
                <a:cs typeface="CUGHPT+TimesNewRomanPS-BoldMT"/>
              </a:rPr>
              <a:t>Thần</a:t>
            </a:r>
            <a:r>
              <a:rPr dirty="0" sz="6000" b="1">
                <a:solidFill>
                  <a:srgbClr val="000000"/>
                </a:solidFill>
                <a:latin typeface="CUGHPT+TimesNewRomanPS-BoldMT"/>
                <a:cs typeface="CUGHPT+TimesNewRomanPS-BoldMT"/>
              </a:rPr>
              <a:t> </a:t>
            </a:r>
            <a:r>
              <a:rPr dirty="0" sz="6000" b="1">
                <a:solidFill>
                  <a:srgbClr val="000000"/>
                </a:solidFill>
                <a:latin typeface="CUGHPT+TimesNewRomanPS-BoldMT"/>
                <a:cs typeface="CUGHPT+TimesNewRomanPS-BoldMT"/>
              </a:rPr>
              <a:t>ngự</a:t>
            </a:r>
          </a:p>
          <a:p>
            <a:pPr marL="794543" marR="0">
              <a:lnSpc>
                <a:spcPts val="6251"/>
              </a:lnSpc>
              <a:spcBef>
                <a:spcPts val="948"/>
              </a:spcBef>
              <a:spcAft>
                <a:spcPts val="0"/>
              </a:spcAft>
            </a:pPr>
            <a:r>
              <a:rPr dirty="0" sz="6000" b="1">
                <a:solidFill>
                  <a:srgbClr val="000000"/>
                </a:solidFill>
                <a:latin typeface="CUGHPT+TimesNewRomanPS-BoldMT"/>
                <a:cs typeface="CUGHPT+TimesNewRomanPS-BoldMT"/>
              </a:rPr>
              <a:t>xuống</a:t>
            </a:r>
            <a:r>
              <a:rPr dirty="0" sz="6000" b="1">
                <a:solidFill>
                  <a:srgbClr val="000000"/>
                </a:solidFill>
                <a:latin typeface="CUGHPT+TimesNewRomanPS-BoldMT"/>
                <a:cs typeface="CUGHPT+TimesNewRomanPS-BoldMT"/>
              </a:rPr>
              <a:t> </a:t>
            </a:r>
            <a:r>
              <a:rPr dirty="0" sz="6000" b="1">
                <a:solidFill>
                  <a:srgbClr val="000000"/>
                </a:solidFill>
                <a:latin typeface="CUGHPT+TimesNewRomanPS-BoldMT"/>
                <a:cs typeface="CUGHPT+TimesNewRomanPS-BoldMT"/>
              </a:rPr>
              <a:t>như</a:t>
            </a:r>
            <a:r>
              <a:rPr dirty="0" sz="6000" b="1">
                <a:solidFill>
                  <a:srgbClr val="000000"/>
                </a:solidFill>
                <a:latin typeface="CUGHPT+TimesNewRomanPS-BoldMT"/>
                <a:cs typeface="CUGHPT+TimesNewRomanPS-BoldMT"/>
              </a:rPr>
              <a:t> </a:t>
            </a:r>
            <a:r>
              <a:rPr dirty="0" sz="6000" b="1">
                <a:solidFill>
                  <a:srgbClr val="000000"/>
                </a:solidFill>
                <a:latin typeface="CUGHPT+TimesNewRomanPS-BoldMT"/>
                <a:cs typeface="CUGHPT+TimesNewRomanPS-BoldMT"/>
              </a:rPr>
              <a:t>hình</a:t>
            </a:r>
            <a:r>
              <a:rPr dirty="0" sz="6000" b="1">
                <a:solidFill>
                  <a:srgbClr val="000000"/>
                </a:solidFill>
                <a:latin typeface="CUGHPT+TimesNewRomanPS-BoldMT"/>
                <a:cs typeface="CUGHPT+TimesNewRomanPS-BoldMT"/>
              </a:rPr>
              <a:t> </a:t>
            </a:r>
            <a:r>
              <a:rPr dirty="0" sz="6000" b="1">
                <a:solidFill>
                  <a:srgbClr val="000000"/>
                </a:solidFill>
                <a:latin typeface="CUGHPT+TimesNewRomanPS-BoldMT"/>
                <a:cs typeface="CUGHPT+TimesNewRomanPS-BoldMT"/>
              </a:rPr>
              <a:t>gì?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4286765" y="3611128"/>
            <a:ext cx="1523962" cy="1743298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5626"/>
              </a:lnSpc>
              <a:spcBef>
                <a:spcPts val="0"/>
              </a:spcBef>
              <a:spcAft>
                <a:spcPts val="0"/>
              </a:spcAft>
            </a:pPr>
            <a:r>
              <a:rPr dirty="0" sz="5400" b="1">
                <a:solidFill>
                  <a:srgbClr val="ffffff"/>
                </a:solidFill>
                <a:latin typeface="CUGHPT+TimesNewRomanPS-BoldMT"/>
                <a:cs typeface="CUGHPT+TimesNewRomanPS-BoldMT"/>
              </a:rPr>
              <a:t>C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2342123" y="3634172"/>
            <a:ext cx="1486123" cy="1743298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5626"/>
              </a:lnSpc>
              <a:spcBef>
                <a:spcPts val="0"/>
              </a:spcBef>
              <a:spcAft>
                <a:spcPts val="0"/>
              </a:spcAft>
            </a:pPr>
            <a:r>
              <a:rPr dirty="0" sz="5400" b="1">
                <a:solidFill>
                  <a:srgbClr val="ffffff"/>
                </a:solidFill>
                <a:latin typeface="CUGHPT+TimesNewRomanPS-BoldMT"/>
                <a:cs typeface="CUGHPT+TimesNewRomanPS-BoldMT"/>
              </a:rPr>
              <a:t>B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6189701" y="3638281"/>
            <a:ext cx="2056604" cy="2272227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6251"/>
              </a:lnSpc>
              <a:spcBef>
                <a:spcPts val="0"/>
              </a:spcBef>
              <a:spcAft>
                <a:spcPts val="0"/>
              </a:spcAft>
            </a:pPr>
            <a:r>
              <a:rPr dirty="0" sz="5400" spc="259" b="1">
                <a:solidFill>
                  <a:srgbClr val="ffffff"/>
                </a:solidFill>
                <a:latin typeface="CUGHPT+TimesNewRomanPS-BoldMT"/>
                <a:cs typeface="CUGHPT+TimesNewRomanPS-BoldMT"/>
              </a:rPr>
              <a:t>U</a:t>
            </a:r>
            <a:r>
              <a:rPr dirty="0" sz="9000" baseline="-74858">
                <a:solidFill>
                  <a:srgbClr val="ffffff"/>
                </a:solidFill>
                <a:latin typeface="LPQNKG+ArialMT"/>
                <a:cs typeface="LPQNKG+ArialMT"/>
              </a:rPr>
              <a:t>ơ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3285918" y="3686523"/>
            <a:ext cx="3511110" cy="1757641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5626"/>
              </a:lnSpc>
              <a:spcBef>
                <a:spcPts val="0"/>
              </a:spcBef>
              <a:spcAft>
                <a:spcPts val="0"/>
              </a:spcAft>
            </a:pPr>
            <a:r>
              <a:rPr dirty="0" sz="5400" b="1">
                <a:solidFill>
                  <a:srgbClr val="ffffff"/>
                </a:solidFill>
                <a:latin typeface="CUGHPT+TimesNewRomanPS-BoldMT"/>
                <a:cs typeface="CUGHPT+TimesNewRomanPS-BoldMT"/>
              </a:rPr>
              <a:t>Ồ</a:t>
            </a:r>
            <a:r>
              <a:rPr dirty="0" sz="5400" spc="10097" b="1">
                <a:solidFill>
                  <a:srgbClr val="ffffff"/>
                </a:solidFill>
                <a:latin typeface="CUGHPT+TimesNewRomanPS-BoldMT"/>
                <a:cs typeface="CUGHPT+TimesNewRomanPS-BoldMT"/>
              </a:rPr>
              <a:t> </a:t>
            </a:r>
            <a:r>
              <a:rPr dirty="0" sz="5400" b="1">
                <a:solidFill>
                  <a:srgbClr val="ffffff"/>
                </a:solidFill>
                <a:latin typeface="CUGHPT+TimesNewRomanPS-BoldMT"/>
                <a:cs typeface="CUGHPT+TimesNewRomanPS-BoldMT"/>
              </a:rPr>
              <a:t>Â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cstate="print"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2554427" y="1107160"/>
            <a:ext cx="7691881" cy="2851398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6251"/>
              </a:lnSpc>
              <a:spcBef>
                <a:spcPts val="0"/>
              </a:spcBef>
              <a:spcAft>
                <a:spcPts val="0"/>
              </a:spcAft>
            </a:pPr>
            <a:r>
              <a:rPr dirty="0" sz="6000" b="1" strike="sngStrike">
                <a:solidFill>
                  <a:srgbClr val="000000"/>
                </a:solidFill>
                <a:latin typeface="CUGHPT+TimesNewRomanPS-BoldMT"/>
                <a:cs typeface="CUGHPT+TimesNewRomanPS-BoldMT"/>
              </a:rPr>
              <a:t>Câu</a:t>
            </a:r>
            <a:r>
              <a:rPr dirty="0" sz="6000" b="1" strike="sngStrike">
                <a:solidFill>
                  <a:srgbClr val="000000"/>
                </a:solidFill>
                <a:latin typeface="CUGHPT+TimesNewRomanPS-BoldMT"/>
                <a:cs typeface="CUGHPT+TimesNewRomanPS-BoldMT"/>
              </a:rPr>
              <a:t> </a:t>
            </a:r>
            <a:r>
              <a:rPr dirty="0" sz="6000" b="1" strike="sngStrike">
                <a:solidFill>
                  <a:srgbClr val="000000"/>
                </a:solidFill>
                <a:latin typeface="CUGHPT+TimesNewRomanPS-BoldMT"/>
                <a:cs typeface="CUGHPT+TimesNewRomanPS-BoldMT"/>
              </a:rPr>
              <a:t>6:</a:t>
            </a:r>
            <a:r>
              <a:rPr dirty="0" sz="6000" b="1">
                <a:solidFill>
                  <a:srgbClr val="000000"/>
                </a:solidFill>
                <a:latin typeface="CUGHPT+TimesNewRomanPS-BoldMT"/>
                <a:cs typeface="CUGHPT+TimesNewRomanPS-BoldMT"/>
              </a:rPr>
              <a:t> </a:t>
            </a:r>
            <a:r>
              <a:rPr dirty="0" sz="6000" b="1">
                <a:solidFill>
                  <a:srgbClr val="000000"/>
                </a:solidFill>
                <a:latin typeface="CUGHPT+TimesNewRomanPS-BoldMT"/>
                <a:cs typeface="CUGHPT+TimesNewRomanPS-BoldMT"/>
              </a:rPr>
              <a:t>Tiếng</a:t>
            </a:r>
            <a:r>
              <a:rPr dirty="0" sz="6000" b="1">
                <a:solidFill>
                  <a:srgbClr val="000000"/>
                </a:solidFill>
                <a:latin typeface="CUGHPT+TimesNewRomanPS-BoldMT"/>
                <a:cs typeface="CUGHPT+TimesNewRomanPS-BoldMT"/>
              </a:rPr>
              <a:t> </a:t>
            </a:r>
            <a:r>
              <a:rPr dirty="0" sz="6000" b="1">
                <a:solidFill>
                  <a:srgbClr val="000000"/>
                </a:solidFill>
                <a:latin typeface="CUGHPT+TimesNewRomanPS-BoldMT"/>
                <a:cs typeface="CUGHPT+TimesNewRomanPS-BoldMT"/>
              </a:rPr>
              <a:t>từ</a:t>
            </a:r>
            <a:r>
              <a:rPr dirty="0" sz="6000" b="1">
                <a:solidFill>
                  <a:srgbClr val="000000"/>
                </a:solidFill>
                <a:latin typeface="CUGHPT+TimesNewRomanPS-BoldMT"/>
                <a:cs typeface="CUGHPT+TimesNewRomanPS-BoldMT"/>
              </a:rPr>
              <a:t> </a:t>
            </a:r>
            <a:r>
              <a:rPr dirty="0" sz="6000" b="1">
                <a:solidFill>
                  <a:srgbClr val="000000"/>
                </a:solidFill>
                <a:latin typeface="CUGHPT+TimesNewRomanPS-BoldMT"/>
                <a:cs typeface="CUGHPT+TimesNewRomanPS-BoldMT"/>
              </a:rPr>
              <a:t>trời</a:t>
            </a:r>
          </a:p>
          <a:p>
            <a:pPr marL="824966" marR="0">
              <a:lnSpc>
                <a:spcPts val="6251"/>
              </a:lnSpc>
              <a:spcBef>
                <a:spcPts val="948"/>
              </a:spcBef>
              <a:spcAft>
                <a:spcPts val="0"/>
              </a:spcAft>
            </a:pPr>
            <a:r>
              <a:rPr dirty="0" sz="6000" b="1">
                <a:solidFill>
                  <a:srgbClr val="000000"/>
                </a:solidFill>
                <a:latin typeface="CUGHPT+TimesNewRomanPS-BoldMT"/>
                <a:cs typeface="CUGHPT+TimesNewRomanPS-BoldMT"/>
              </a:rPr>
              <a:t>là</a:t>
            </a:r>
            <a:r>
              <a:rPr dirty="0" sz="6000" b="1">
                <a:solidFill>
                  <a:srgbClr val="000000"/>
                </a:solidFill>
                <a:latin typeface="CUGHPT+TimesNewRomanPS-BoldMT"/>
                <a:cs typeface="CUGHPT+TimesNewRomanPS-BoldMT"/>
              </a:rPr>
              <a:t> </a:t>
            </a:r>
            <a:r>
              <a:rPr dirty="0" sz="6000" b="1">
                <a:solidFill>
                  <a:srgbClr val="000000"/>
                </a:solidFill>
                <a:latin typeface="CUGHPT+TimesNewRomanPS-BoldMT"/>
                <a:cs typeface="CUGHPT+TimesNewRomanPS-BoldMT"/>
              </a:rPr>
              <a:t>tiếng</a:t>
            </a:r>
            <a:r>
              <a:rPr dirty="0" sz="6000" b="1">
                <a:solidFill>
                  <a:srgbClr val="000000"/>
                </a:solidFill>
                <a:latin typeface="CUGHPT+TimesNewRomanPS-BoldMT"/>
                <a:cs typeface="CUGHPT+TimesNewRomanPS-BoldMT"/>
              </a:rPr>
              <a:t> </a:t>
            </a:r>
            <a:r>
              <a:rPr dirty="0" sz="6000" b="1">
                <a:solidFill>
                  <a:srgbClr val="000000"/>
                </a:solidFill>
                <a:latin typeface="CUGHPT+TimesNewRomanPS-BoldMT"/>
                <a:cs typeface="CUGHPT+TimesNewRomanPS-BoldMT"/>
              </a:rPr>
              <a:t>của</a:t>
            </a:r>
            <a:r>
              <a:rPr dirty="0" sz="6000" b="1">
                <a:solidFill>
                  <a:srgbClr val="000000"/>
                </a:solidFill>
                <a:latin typeface="CUGHPT+TimesNewRomanPS-BoldMT"/>
                <a:cs typeface="CUGHPT+TimesNewRomanPS-BoldMT"/>
              </a:rPr>
              <a:t> </a:t>
            </a:r>
            <a:r>
              <a:rPr dirty="0" sz="6000" b="1">
                <a:solidFill>
                  <a:srgbClr val="000000"/>
                </a:solidFill>
                <a:latin typeface="CUGHPT+TimesNewRomanPS-BoldMT"/>
                <a:cs typeface="CUGHPT+TimesNewRomanPS-BoldMT"/>
              </a:rPr>
              <a:t>ai?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5847056" y="3282492"/>
            <a:ext cx="1523962" cy="1743298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5626"/>
              </a:lnSpc>
              <a:spcBef>
                <a:spcPts val="0"/>
              </a:spcBef>
              <a:spcAft>
                <a:spcPts val="0"/>
              </a:spcAft>
            </a:pPr>
            <a:r>
              <a:rPr dirty="0" sz="5400" b="1">
                <a:solidFill>
                  <a:srgbClr val="ffffff"/>
                </a:solidFill>
                <a:latin typeface="CUGHPT+TimesNewRomanPS-BoldMT"/>
                <a:cs typeface="CUGHPT+TimesNewRomanPS-BoldMT"/>
              </a:rPr>
              <a:t>A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2910636" y="3304553"/>
            <a:ext cx="6468420" cy="1773518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5626"/>
              </a:lnSpc>
              <a:spcBef>
                <a:spcPts val="0"/>
              </a:spcBef>
              <a:spcAft>
                <a:spcPts val="0"/>
              </a:spcAft>
            </a:pPr>
            <a:r>
              <a:rPr dirty="0" sz="5400" b="1">
                <a:solidFill>
                  <a:srgbClr val="ffffff"/>
                </a:solidFill>
                <a:latin typeface="CUGHPT+TimesNewRomanPS-BoldMT"/>
                <a:cs typeface="CUGHPT+TimesNewRomanPS-BoldMT"/>
              </a:rPr>
              <a:t>C</a:t>
            </a:r>
            <a:r>
              <a:rPr dirty="0" sz="5400" spc="2129" b="1">
                <a:solidFill>
                  <a:srgbClr val="ffffff"/>
                </a:solidFill>
                <a:latin typeface="CUGHPT+TimesNewRomanPS-BoldMT"/>
                <a:cs typeface="CUGHPT+TimesNewRomanPS-BoldMT"/>
              </a:rPr>
              <a:t> </a:t>
            </a:r>
            <a:r>
              <a:rPr dirty="0" sz="5400" b="1">
                <a:solidFill>
                  <a:srgbClr val="ffffff"/>
                </a:solidFill>
                <a:latin typeface="CUGHPT+TimesNewRomanPS-BoldMT"/>
                <a:cs typeface="CUGHPT+TimesNewRomanPS-BoldMT"/>
              </a:rPr>
              <a:t>H</a:t>
            </a:r>
            <a:r>
              <a:rPr dirty="0" sz="5400" spc="17685" b="1">
                <a:solidFill>
                  <a:srgbClr val="ffffff"/>
                </a:solidFill>
                <a:latin typeface="CUGHPT+TimesNewRomanPS-BoldMT"/>
                <a:cs typeface="CUGHPT+TimesNewRomanPS-BoldMT"/>
              </a:rPr>
              <a:t> </a:t>
            </a:r>
            <a:r>
              <a:rPr dirty="0" sz="5400" b="1">
                <a:solidFill>
                  <a:srgbClr val="ffffff"/>
                </a:solidFill>
                <a:latin typeface="CUGHPT+TimesNewRomanPS-BoldMT"/>
                <a:cs typeface="CUGHPT+TimesNewRomanPS-BoldMT"/>
              </a:rPr>
              <a:t>C</a:t>
            </a:r>
            <a:r>
              <a:rPr dirty="0" sz="5400" spc="2768" b="1">
                <a:solidFill>
                  <a:srgbClr val="ffffff"/>
                </a:solidFill>
                <a:latin typeface="CUGHPT+TimesNewRomanPS-BoldMT"/>
                <a:cs typeface="CUGHPT+TimesNewRomanPS-BoldMT"/>
              </a:rPr>
              <a:t> </a:t>
            </a:r>
            <a:r>
              <a:rPr dirty="0" sz="5400" b="1">
                <a:solidFill>
                  <a:srgbClr val="ffffff"/>
                </a:solidFill>
                <a:latin typeface="CUGHPT+TimesNewRomanPS-BoldMT"/>
                <a:cs typeface="CUGHPT+TimesNewRomanPS-BoldMT"/>
              </a:rPr>
              <a:t>H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8804320" y="3304553"/>
            <a:ext cx="1523962" cy="1743298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5626"/>
              </a:lnSpc>
              <a:spcBef>
                <a:spcPts val="0"/>
              </a:spcBef>
              <a:spcAft>
                <a:spcPts val="0"/>
              </a:spcAft>
            </a:pPr>
            <a:r>
              <a:rPr dirty="0" sz="5400" b="1">
                <a:solidFill>
                  <a:srgbClr val="ffffff"/>
                </a:solidFill>
                <a:latin typeface="CUGHPT+TimesNewRomanPS-BoldMT"/>
                <a:cs typeface="CUGHPT+TimesNewRomanPS-BoldMT"/>
              </a:rPr>
              <a:t>A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4887306" y="3373736"/>
            <a:ext cx="1523962" cy="1743298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5626"/>
              </a:lnSpc>
              <a:spcBef>
                <a:spcPts val="0"/>
              </a:spcBef>
              <a:spcAft>
                <a:spcPts val="0"/>
              </a:spcAft>
            </a:pPr>
            <a:r>
              <a:rPr dirty="0" sz="5400" b="1">
                <a:solidFill>
                  <a:srgbClr val="ffffff"/>
                </a:solidFill>
                <a:latin typeface="CUGHPT+TimesNewRomanPS-BoldMT"/>
                <a:cs typeface="CUGHPT+TimesNewRomanPS-BoldMT"/>
              </a:rPr>
              <a:t>Ú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cstate="print"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2427361" y="1177508"/>
            <a:ext cx="8082534" cy="2851398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202145" marR="0">
              <a:lnSpc>
                <a:spcPts val="6251"/>
              </a:lnSpc>
              <a:spcBef>
                <a:spcPts val="0"/>
              </a:spcBef>
              <a:spcAft>
                <a:spcPts val="0"/>
              </a:spcAft>
            </a:pPr>
            <a:r>
              <a:rPr dirty="0" sz="6000" b="1" strike="sngStrike">
                <a:solidFill>
                  <a:srgbClr val="000000"/>
                </a:solidFill>
                <a:latin typeface="CUGHPT+TimesNewRomanPS-BoldMT"/>
                <a:cs typeface="CUGHPT+TimesNewRomanPS-BoldMT"/>
              </a:rPr>
              <a:t>Câu</a:t>
            </a:r>
            <a:r>
              <a:rPr dirty="0" sz="6000" b="1" strike="sngStrike">
                <a:solidFill>
                  <a:srgbClr val="000000"/>
                </a:solidFill>
                <a:latin typeface="CUGHPT+TimesNewRomanPS-BoldMT"/>
                <a:cs typeface="CUGHPT+TimesNewRomanPS-BoldMT"/>
              </a:rPr>
              <a:t> </a:t>
            </a:r>
            <a:r>
              <a:rPr dirty="0" sz="6000" b="1" strike="sngStrike">
                <a:solidFill>
                  <a:srgbClr val="000000"/>
                </a:solidFill>
                <a:latin typeface="CUGHPT+TimesNewRomanPS-BoldMT"/>
                <a:cs typeface="CUGHPT+TimesNewRomanPS-BoldMT"/>
              </a:rPr>
              <a:t>7:</a:t>
            </a:r>
            <a:r>
              <a:rPr dirty="0" sz="6000" b="1">
                <a:solidFill>
                  <a:srgbClr val="000000"/>
                </a:solidFill>
                <a:latin typeface="CUGHPT+TimesNewRomanPS-BoldMT"/>
                <a:cs typeface="CUGHPT+TimesNewRomanPS-BoldMT"/>
              </a:rPr>
              <a:t> </a:t>
            </a:r>
            <a:r>
              <a:rPr dirty="0" sz="6000" b="1">
                <a:solidFill>
                  <a:srgbClr val="000000"/>
                </a:solidFill>
                <a:latin typeface="CUGHPT+TimesNewRomanPS-BoldMT"/>
                <a:cs typeface="CUGHPT+TimesNewRomanPS-BoldMT"/>
              </a:rPr>
              <a:t>Tiếng</a:t>
            </a:r>
            <a:r>
              <a:rPr dirty="0" sz="6000" b="1">
                <a:solidFill>
                  <a:srgbClr val="000000"/>
                </a:solidFill>
                <a:latin typeface="CUGHPT+TimesNewRomanPS-BoldMT"/>
                <a:cs typeface="CUGHPT+TimesNewRomanPS-BoldMT"/>
              </a:rPr>
              <a:t> </a:t>
            </a:r>
            <a:r>
              <a:rPr dirty="0" sz="6000" b="1">
                <a:solidFill>
                  <a:srgbClr val="000000"/>
                </a:solidFill>
                <a:latin typeface="CUGHPT+TimesNewRomanPS-BoldMT"/>
                <a:cs typeface="CUGHPT+TimesNewRomanPS-BoldMT"/>
              </a:rPr>
              <a:t>từ</a:t>
            </a:r>
            <a:r>
              <a:rPr dirty="0" sz="6000" b="1">
                <a:solidFill>
                  <a:srgbClr val="000000"/>
                </a:solidFill>
                <a:latin typeface="CUGHPT+TimesNewRomanPS-BoldMT"/>
                <a:cs typeface="CUGHPT+TimesNewRomanPS-BoldMT"/>
              </a:rPr>
              <a:t> </a:t>
            </a:r>
            <a:r>
              <a:rPr dirty="0" sz="6000" b="1">
                <a:solidFill>
                  <a:srgbClr val="000000"/>
                </a:solidFill>
                <a:latin typeface="CUGHPT+TimesNewRomanPS-BoldMT"/>
                <a:cs typeface="CUGHPT+TimesNewRomanPS-BoldMT"/>
              </a:rPr>
              <a:t>trời</a:t>
            </a:r>
          </a:p>
          <a:p>
            <a:pPr marL="0" marR="0">
              <a:lnSpc>
                <a:spcPts val="6251"/>
              </a:lnSpc>
              <a:spcBef>
                <a:spcPts val="948"/>
              </a:spcBef>
              <a:spcAft>
                <a:spcPts val="0"/>
              </a:spcAft>
            </a:pPr>
            <a:r>
              <a:rPr dirty="0" sz="6000" b="1">
                <a:solidFill>
                  <a:srgbClr val="000000"/>
                </a:solidFill>
                <a:latin typeface="CUGHPT+TimesNewRomanPS-BoldMT"/>
                <a:cs typeface="CUGHPT+TimesNewRomanPS-BoldMT"/>
              </a:rPr>
              <a:t>gọi</a:t>
            </a:r>
            <a:r>
              <a:rPr dirty="0" sz="6000" b="1">
                <a:solidFill>
                  <a:srgbClr val="000000"/>
                </a:solidFill>
                <a:latin typeface="CUGHPT+TimesNewRomanPS-BoldMT"/>
                <a:cs typeface="CUGHPT+TimesNewRomanPS-BoldMT"/>
              </a:rPr>
              <a:t> </a:t>
            </a:r>
            <a:r>
              <a:rPr dirty="0" sz="6000" b="1">
                <a:solidFill>
                  <a:srgbClr val="000000"/>
                </a:solidFill>
                <a:latin typeface="CUGHPT+TimesNewRomanPS-BoldMT"/>
                <a:cs typeface="CUGHPT+TimesNewRomanPS-BoldMT"/>
              </a:rPr>
              <a:t>Chúa</a:t>
            </a:r>
            <a:r>
              <a:rPr dirty="0" sz="6000" b="1">
                <a:solidFill>
                  <a:srgbClr val="000000"/>
                </a:solidFill>
                <a:latin typeface="CUGHPT+TimesNewRomanPS-BoldMT"/>
                <a:cs typeface="CUGHPT+TimesNewRomanPS-BoldMT"/>
              </a:rPr>
              <a:t> </a:t>
            </a:r>
            <a:r>
              <a:rPr dirty="0" sz="6000" b="1">
                <a:solidFill>
                  <a:srgbClr val="000000"/>
                </a:solidFill>
                <a:latin typeface="CUGHPT+TimesNewRomanPS-BoldMT"/>
                <a:cs typeface="CUGHPT+TimesNewRomanPS-BoldMT"/>
              </a:rPr>
              <a:t>Giêsu</a:t>
            </a:r>
            <a:r>
              <a:rPr dirty="0" sz="6000" b="1">
                <a:solidFill>
                  <a:srgbClr val="000000"/>
                </a:solidFill>
                <a:latin typeface="CUGHPT+TimesNewRomanPS-BoldMT"/>
                <a:cs typeface="CUGHPT+TimesNewRomanPS-BoldMT"/>
              </a:rPr>
              <a:t> </a:t>
            </a:r>
            <a:r>
              <a:rPr dirty="0" sz="6000" b="1">
                <a:solidFill>
                  <a:srgbClr val="000000"/>
                </a:solidFill>
                <a:latin typeface="CUGHPT+TimesNewRomanPS-BoldMT"/>
                <a:cs typeface="CUGHPT+TimesNewRomanPS-BoldMT"/>
              </a:rPr>
              <a:t>là</a:t>
            </a:r>
            <a:r>
              <a:rPr dirty="0" sz="6000" b="1">
                <a:solidFill>
                  <a:srgbClr val="000000"/>
                </a:solidFill>
                <a:latin typeface="CUGHPT+TimesNewRomanPS-BoldMT"/>
                <a:cs typeface="CUGHPT+TimesNewRomanPS-BoldMT"/>
              </a:rPr>
              <a:t> </a:t>
            </a:r>
            <a:r>
              <a:rPr dirty="0" sz="6000" b="1">
                <a:solidFill>
                  <a:srgbClr val="000000"/>
                </a:solidFill>
                <a:latin typeface="CUGHPT+TimesNewRomanPS-BoldMT"/>
                <a:cs typeface="CUGHPT+TimesNewRomanPS-BoldMT"/>
              </a:rPr>
              <a:t>ai?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6376118" y="3393999"/>
            <a:ext cx="1523962" cy="1743298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5626"/>
              </a:lnSpc>
              <a:spcBef>
                <a:spcPts val="0"/>
              </a:spcBef>
              <a:spcAft>
                <a:spcPts val="0"/>
              </a:spcAft>
            </a:pPr>
            <a:r>
              <a:rPr dirty="0" sz="5400" b="1">
                <a:solidFill>
                  <a:srgbClr val="ffffff"/>
                </a:solidFill>
                <a:latin typeface="CUGHPT+TimesNewRomanPS-BoldMT"/>
                <a:cs typeface="CUGHPT+TimesNewRomanPS-BoldMT"/>
              </a:rPr>
              <a:t>N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4388509" y="3416715"/>
            <a:ext cx="2536713" cy="1749867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5626"/>
              </a:lnSpc>
              <a:spcBef>
                <a:spcPts val="0"/>
              </a:spcBef>
              <a:spcAft>
                <a:spcPts val="0"/>
              </a:spcAft>
            </a:pPr>
            <a:r>
              <a:rPr dirty="0" sz="5400" b="1">
                <a:solidFill>
                  <a:srgbClr val="ffffff"/>
                </a:solidFill>
                <a:latin typeface="CUGHPT+TimesNewRomanPS-BoldMT"/>
                <a:cs typeface="CUGHPT+TimesNewRomanPS-BoldMT"/>
              </a:rPr>
              <a:t>C</a:t>
            </a:r>
            <a:r>
              <a:rPr dirty="0" sz="5400" spc="2424" b="1">
                <a:solidFill>
                  <a:srgbClr val="ffffff"/>
                </a:solidFill>
                <a:latin typeface="CUGHPT+TimesNewRomanPS-BoldMT"/>
                <a:cs typeface="CUGHPT+TimesNewRomanPS-BoldMT"/>
              </a:rPr>
              <a:t> </a:t>
            </a:r>
            <a:r>
              <a:rPr dirty="0" sz="5400" b="1">
                <a:solidFill>
                  <a:srgbClr val="ffffff"/>
                </a:solidFill>
                <a:latin typeface="CUGHPT+TimesNewRomanPS-BoldMT"/>
                <a:cs typeface="CUGHPT+TimesNewRomanPS-BoldMT"/>
              </a:rPr>
              <a:t>O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3044550" y="4380425"/>
            <a:ext cx="6359771" cy="1753467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5626"/>
              </a:lnSpc>
              <a:spcBef>
                <a:spcPts val="0"/>
              </a:spcBef>
              <a:spcAft>
                <a:spcPts val="0"/>
              </a:spcAft>
            </a:pPr>
            <a:r>
              <a:rPr dirty="0" sz="5400" b="1">
                <a:solidFill>
                  <a:srgbClr val="ffffff"/>
                </a:solidFill>
                <a:latin typeface="CUGHPT+TimesNewRomanPS-BoldMT"/>
                <a:cs typeface="CUGHPT+TimesNewRomanPS-BoldMT"/>
              </a:rPr>
              <a:t>Y</a:t>
            </a:r>
            <a:r>
              <a:rPr dirty="0" sz="5400" spc="9921" b="1">
                <a:solidFill>
                  <a:srgbClr val="ffffff"/>
                </a:solidFill>
                <a:latin typeface="CUGHPT+TimesNewRomanPS-BoldMT"/>
                <a:cs typeface="CUGHPT+TimesNewRomanPS-BoldMT"/>
              </a:rPr>
              <a:t> </a:t>
            </a:r>
            <a:r>
              <a:rPr dirty="0" sz="5400" b="1">
                <a:solidFill>
                  <a:srgbClr val="ffffff"/>
                </a:solidFill>
                <a:latin typeface="CUGHPT+TimesNewRomanPS-BoldMT"/>
                <a:cs typeface="CUGHPT+TimesNewRomanPS-BoldMT"/>
              </a:rPr>
              <a:t>U</a:t>
            </a:r>
            <a:r>
              <a:rPr dirty="0" sz="5400" spc="2568" b="1">
                <a:solidFill>
                  <a:srgbClr val="ffffff"/>
                </a:solidFill>
                <a:latin typeface="CUGHPT+TimesNewRomanPS-BoldMT"/>
                <a:cs typeface="CUGHPT+TimesNewRomanPS-BoldMT"/>
              </a:rPr>
              <a:t> </a:t>
            </a:r>
            <a:r>
              <a:rPr dirty="0" sz="5400" b="1">
                <a:solidFill>
                  <a:srgbClr val="ffffff"/>
                </a:solidFill>
                <a:latin typeface="CUGHPT+TimesNewRomanPS-BoldMT"/>
                <a:cs typeface="CUGHPT+TimesNewRomanPS-BoldMT"/>
              </a:rPr>
              <a:t>D</a:t>
            </a:r>
            <a:r>
              <a:rPr dirty="0" sz="5400" spc="9840" b="1">
                <a:solidFill>
                  <a:srgbClr val="ffffff"/>
                </a:solidFill>
                <a:latin typeface="CUGHPT+TimesNewRomanPS-BoldMT"/>
                <a:cs typeface="CUGHPT+TimesNewRomanPS-BoldMT"/>
              </a:rPr>
              <a:t> </a:t>
            </a:r>
            <a:r>
              <a:rPr dirty="0" sz="5400" b="1">
                <a:solidFill>
                  <a:srgbClr val="ffffff"/>
                </a:solidFill>
                <a:latin typeface="CUGHPT+TimesNewRomanPS-BoldMT"/>
                <a:cs typeface="CUGHPT+TimesNewRomanPS-BoldMT"/>
              </a:rPr>
              <a:t>U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4021982" y="4420448"/>
            <a:ext cx="4424428" cy="1762066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5626"/>
              </a:lnSpc>
              <a:spcBef>
                <a:spcPts val="0"/>
              </a:spcBef>
              <a:spcAft>
                <a:spcPts val="0"/>
              </a:spcAft>
            </a:pPr>
            <a:r>
              <a:rPr dirty="0" sz="5400" b="1">
                <a:solidFill>
                  <a:srgbClr val="ffffff"/>
                </a:solidFill>
                <a:latin typeface="CUGHPT+TimesNewRomanPS-BoldMT"/>
                <a:cs typeface="CUGHPT+TimesNewRomanPS-BoldMT"/>
              </a:rPr>
              <a:t>Ê</a:t>
            </a:r>
            <a:r>
              <a:rPr dirty="0" sz="5400" spc="17887" b="1">
                <a:solidFill>
                  <a:srgbClr val="ffffff"/>
                </a:solidFill>
                <a:latin typeface="CUGHPT+TimesNewRomanPS-BoldMT"/>
                <a:cs typeface="CUGHPT+TimesNewRomanPS-BoldMT"/>
              </a:rPr>
              <a:t> </a:t>
            </a:r>
            <a:r>
              <a:rPr dirty="0" sz="5400" b="1">
                <a:solidFill>
                  <a:srgbClr val="ffffff"/>
                </a:solidFill>
                <a:latin typeface="CUGHPT+TimesNewRomanPS-BoldMT"/>
                <a:cs typeface="CUGHPT+TimesNewRomanPS-BoldMT"/>
              </a:rPr>
              <a:t>Ấ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cstate="print"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816985" y="3307501"/>
            <a:ext cx="7742985" cy="3383577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7502"/>
              </a:lnSpc>
              <a:spcBef>
                <a:spcPts val="0"/>
              </a:spcBef>
              <a:spcAft>
                <a:spcPts val="0"/>
              </a:spcAft>
            </a:pPr>
            <a:r>
              <a:rPr dirty="0" sz="7200" b="1">
                <a:solidFill>
                  <a:srgbClr val="e48449"/>
                </a:solidFill>
                <a:latin typeface="CUGHPT+TimesNewRomanPS-BoldMT"/>
                <a:cs typeface="CUGHPT+TimesNewRomanPS-BoldMT"/>
              </a:rPr>
              <a:t>THANK</a:t>
            </a:r>
            <a:r>
              <a:rPr dirty="0" sz="7200" b="1">
                <a:solidFill>
                  <a:srgbClr val="e48449"/>
                </a:solidFill>
                <a:latin typeface="CUGHPT+TimesNewRomanPS-BoldMT"/>
                <a:cs typeface="CUGHPT+TimesNewRomanPS-BoldMT"/>
              </a:rPr>
              <a:t> </a:t>
            </a:r>
            <a:r>
              <a:rPr dirty="0" sz="7200" b="1">
                <a:solidFill>
                  <a:srgbClr val="e48449"/>
                </a:solidFill>
                <a:latin typeface="CUGHPT+TimesNewRomanPS-BoldMT"/>
                <a:cs typeface="CUGHPT+TimesNewRomanPS-BoldMT"/>
              </a:rPr>
              <a:t>YOU</a:t>
            </a:r>
          </a:p>
          <a:p>
            <a:pPr marL="0" marR="0">
              <a:lnSpc>
                <a:spcPts val="7502"/>
              </a:lnSpc>
              <a:spcBef>
                <a:spcPts val="837"/>
              </a:spcBef>
              <a:spcAft>
                <a:spcPts val="0"/>
              </a:spcAft>
            </a:pPr>
            <a:r>
              <a:rPr dirty="0" sz="7200" b="1">
                <a:solidFill>
                  <a:srgbClr val="e48449"/>
                </a:solidFill>
                <a:latin typeface="CUGHPT+TimesNewRomanPS-BoldMT"/>
                <a:cs typeface="CUGHPT+TimesNewRomanPS-BoldMT"/>
              </a:rPr>
              <a:t>FOR</a:t>
            </a:r>
            <a:r>
              <a:rPr dirty="0" sz="7200" b="1">
                <a:solidFill>
                  <a:srgbClr val="e48449"/>
                </a:solidFill>
                <a:latin typeface="CUGHPT+TimesNewRomanPS-BoldMT"/>
                <a:cs typeface="CUGHPT+TimesNewRomanPS-BoldMT"/>
              </a:rPr>
              <a:t> </a:t>
            </a:r>
            <a:r>
              <a:rPr dirty="0" sz="7200" b="1">
                <a:solidFill>
                  <a:srgbClr val="e48449"/>
                </a:solidFill>
                <a:latin typeface="CUGHPT+TimesNewRomanPS-BoldMT"/>
                <a:cs typeface="CUGHPT+TimesNewRomanPS-BoldMT"/>
              </a:rPr>
              <a:t>PLAYING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 PowerPoint</dc:title>
  <dc:creator>pdfcandle</dc:creator>
  <cp:lastModifiedBy>pdfcandle</cp:lastModifiedBy>
  <cp:revision>1</cp:revision>
  <dcterms:modified xsi:type="dcterms:W3CDTF">2026-01-04T18:40:28-07:00</dcterms:modified>
</cp:coreProperties>
</file>