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2192000" cy="6858000"/>
  <p:notesSz cx="12192000" cy="6858000"/>
  <p:embeddedFontLst>
    <p:embeddedFont>
      <p:font typeface="IJUCNU+ArialMT"/>
      <p:regular r:id="rId22"/>
    </p:embeddedFont>
    <p:embeddedFont>
      <p:font typeface="USFRED+CourierNewPS-BoldMT"/>
      <p:regular r:id="rId23"/>
    </p:embeddedFont>
    <p:embeddedFont>
      <p:font typeface="NEKTCC+TimesNewRomanPS-BoldMT"/>
      <p:regular r:id="rId24"/>
    </p:embeddedFont>
    <p:embeddedFont>
      <p:font typeface="FATADV+Calibri-Light,Bold"/>
      <p:regular r:id="rId25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font" Target="fonts/font1.fntdata" /><Relationship Id="rId23" Type="http://schemas.openxmlformats.org/officeDocument/2006/relationships/font" Target="fonts/font2.fntdata" /><Relationship Id="rId24" Type="http://schemas.openxmlformats.org/officeDocument/2006/relationships/font" Target="fonts/font3.fntdata" /><Relationship Id="rId25" Type="http://schemas.openxmlformats.org/officeDocument/2006/relationships/font" Target="fonts/font4.fntdata" /><Relationship Id="rId3" Type="http://schemas.openxmlformats.org/officeDocument/2006/relationships/viewProps" Target="viewProps.xml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1936" y="1345854"/>
            <a:ext cx="10172287" cy="577422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0487" marR="0">
              <a:lnSpc>
                <a:spcPts val="9586"/>
              </a:lnSpc>
              <a:spcBef>
                <a:spcPts val="0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IJUCNU+ArialMT"/>
                <a:cs typeface="IJUCNU+ArialMT"/>
              </a:rPr>
              <a:t>CHÚA</a:t>
            </a:r>
            <a:r>
              <a:rPr dirty="0" sz="9200" spc="-15">
                <a:solidFill>
                  <a:srgbClr val="ff0000"/>
                </a:solidFill>
                <a:latin typeface="IJUCNU+ArialMT"/>
                <a:cs typeface="IJUCNU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IJUCNU+ArialMT"/>
                <a:cs typeface="IJUCNU+ArialMT"/>
              </a:rPr>
              <a:t>NHẬT</a:t>
            </a:r>
            <a:r>
              <a:rPr dirty="0" sz="9200" spc="-610">
                <a:solidFill>
                  <a:srgbClr val="ff0000"/>
                </a:solidFill>
                <a:latin typeface="IJUCNU+ArialMT"/>
                <a:cs typeface="IJUCNU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IJUCNU+ArialMT"/>
                <a:cs typeface="IJUCNU+ArialMT"/>
              </a:rPr>
              <a:t>IV</a:t>
            </a:r>
          </a:p>
          <a:p>
            <a:pPr marL="0" marR="0">
              <a:lnSpc>
                <a:spcPts val="9586"/>
              </a:lnSpc>
              <a:spcBef>
                <a:spcPts val="140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IJUCNU+ArialMT"/>
                <a:cs typeface="IJUCNU+ArialMT"/>
              </a:rPr>
              <a:t>THƯỜNG</a:t>
            </a:r>
            <a:r>
              <a:rPr dirty="0" sz="9200" spc="-12">
                <a:solidFill>
                  <a:srgbClr val="ff0000"/>
                </a:solidFill>
                <a:latin typeface="IJUCNU+ArialMT"/>
                <a:cs typeface="IJUCNU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IJUCNU+ArialMT"/>
                <a:cs typeface="IJUCNU+ArialMT"/>
              </a:rPr>
              <a:t>NIÊN</a:t>
            </a:r>
          </a:p>
          <a:p>
            <a:pPr marL="2363787" marR="0">
              <a:lnSpc>
                <a:spcPts val="9586"/>
              </a:lnSpc>
              <a:spcBef>
                <a:spcPts val="145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IJUCNU+ArialMT"/>
                <a:cs typeface="IJUCNU+ArialMT"/>
              </a:rPr>
              <a:t>NĂM</a:t>
            </a:r>
            <a:r>
              <a:rPr dirty="0" sz="9200" spc="16">
                <a:solidFill>
                  <a:srgbClr val="ff0000"/>
                </a:solidFill>
                <a:latin typeface="IJUCNU+ArialMT"/>
                <a:cs typeface="IJUCNU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IJUCNU+ArialMT"/>
                <a:cs typeface="IJUCNU+ArialMT"/>
              </a:rPr>
              <a:t>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28436" y="2913159"/>
            <a:ext cx="10410537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c000"/>
                </a:solidFill>
                <a:latin typeface="USFRED+CourierNewPS-BoldMT"/>
                <a:cs typeface="USFRED+CourierNewPS-BoldMT"/>
              </a:rPr>
              <a:t>Vui</a:t>
            </a:r>
            <a:r>
              <a:rPr dirty="0" sz="6600" b="1">
                <a:solidFill>
                  <a:srgbClr val="ffc000"/>
                </a:solidFill>
                <a:latin typeface="USFRED+CourierNewPS-BoldMT"/>
                <a:cs typeface="USFRED+CourierNew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USFRED+CourierNewPS-BoldMT"/>
                <a:cs typeface="USFRED+CourierNewPS-BoldMT"/>
              </a:rPr>
              <a:t>học</a:t>
            </a:r>
            <a:r>
              <a:rPr dirty="0" sz="6600" b="1">
                <a:solidFill>
                  <a:srgbClr val="ffc000"/>
                </a:solidFill>
                <a:latin typeface="USFRED+CourierNewPS-BoldMT"/>
                <a:cs typeface="USFRED+CourierNew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USFRED+CourierNewPS-BoldMT"/>
                <a:cs typeface="USFRED+CourierNewPS-BoldMT"/>
              </a:rPr>
              <a:t>Kinh</a:t>
            </a:r>
            <a:r>
              <a:rPr dirty="0" sz="6600" b="1">
                <a:solidFill>
                  <a:srgbClr val="ffc000"/>
                </a:solidFill>
                <a:latin typeface="USFRED+CourierNewPS-BoldMT"/>
                <a:cs typeface="USFRED+CourierNew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USFRED+CourierNewPS-BoldMT"/>
                <a:cs typeface="USFRED+CourierNewPS-Bold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11040" y="4088343"/>
            <a:ext cx="3463445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00b050"/>
                </a:solidFill>
                <a:latin typeface="Calibri"/>
                <a:cs typeface="Calibri"/>
              </a:rPr>
              <a:t>Mt</a:t>
            </a:r>
            <a:r>
              <a:rPr dirty="0" sz="440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dirty="0" sz="4400">
                <a:solidFill>
                  <a:srgbClr val="00b050"/>
                </a:solidFill>
                <a:latin typeface="Calibri"/>
                <a:cs typeface="Calibri"/>
              </a:rPr>
              <a:t>5,</a:t>
            </a:r>
            <a:r>
              <a:rPr dirty="0" sz="440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dirty="0" sz="4400">
                <a:solidFill>
                  <a:srgbClr val="00b050"/>
                </a:solidFill>
                <a:latin typeface="Calibri"/>
                <a:cs typeface="Calibri"/>
              </a:rPr>
              <a:t>1-12a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581155" y="2660944"/>
            <a:ext cx="5912832" cy="28025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14387" marR="0">
              <a:lnSpc>
                <a:spcPts val="6007"/>
              </a:lnSpc>
              <a:spcBef>
                <a:spcPts val="0"/>
              </a:spcBef>
              <a:spcAft>
                <a:spcPts val="0"/>
              </a:spcAft>
            </a:pPr>
            <a:r>
              <a:rPr dirty="0" sz="5750" spc="10" b="1">
                <a:solidFill>
                  <a:srgbClr val="ff0303"/>
                </a:solidFill>
                <a:latin typeface="NEKTCC+TimesNewRomanPS-BoldMT"/>
                <a:cs typeface="NEKTCC+TimesNewRomanPS-BoldMT"/>
              </a:rPr>
              <a:t>VUI</a:t>
            </a:r>
            <a:r>
              <a:rPr dirty="0" sz="5750" b="1">
                <a:solidFill>
                  <a:srgbClr val="ff0303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750" b="1">
                <a:solidFill>
                  <a:srgbClr val="ff0303"/>
                </a:solidFill>
                <a:latin typeface="NEKTCC+TimesNewRomanPS-BoldMT"/>
                <a:cs typeface="NEKTCC+TimesNewRomanPS-BoldMT"/>
              </a:rPr>
              <a:t>HỌC</a:t>
            </a:r>
          </a:p>
          <a:p>
            <a:pPr marL="0" marR="0">
              <a:lnSpc>
                <a:spcPts val="6007"/>
              </a:lnSpc>
              <a:spcBef>
                <a:spcPts val="1427"/>
              </a:spcBef>
              <a:spcAft>
                <a:spcPts val="0"/>
              </a:spcAft>
            </a:pPr>
            <a:r>
              <a:rPr dirty="0" sz="5750" b="1">
                <a:solidFill>
                  <a:srgbClr val="ff0303"/>
                </a:solidFill>
                <a:latin typeface="NEKTCC+TimesNewRomanPS-BoldMT"/>
                <a:cs typeface="NEKTCC+TimesNewRomanPS-BoldMT"/>
              </a:rPr>
              <a:t>KINH</a:t>
            </a:r>
            <a:r>
              <a:rPr dirty="0" sz="5750" b="1">
                <a:solidFill>
                  <a:srgbClr val="ff0303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750" b="1">
                <a:solidFill>
                  <a:srgbClr val="ff0303"/>
                </a:solidFill>
                <a:latin typeface="NEKTCC+TimesNewRomanPS-BoldMT"/>
                <a:cs typeface="NEKTCC+TimesNewRomanPS-BoldMT"/>
              </a:rPr>
              <a:t>THÁNH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20788" y="2362436"/>
            <a:ext cx="7296416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LẮNG</a:t>
            </a:r>
            <a:r>
              <a:rPr dirty="0" sz="4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NGHE</a:t>
            </a:r>
            <a:r>
              <a:rPr dirty="0" sz="4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LỜI</a:t>
            </a:r>
            <a:r>
              <a:rPr dirty="0" sz="4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CHÚA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10401" y="3238664"/>
            <a:ext cx="3447071" cy="14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8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>
                <a:solidFill>
                  <a:srgbClr val="ffffff"/>
                </a:solidFill>
                <a:latin typeface="FATADV+Calibri-Light,Bold"/>
                <a:cs typeface="FATADV+Calibri-Light,Bold"/>
              </a:rPr>
              <a:t>Mt</a:t>
            </a:r>
            <a:r>
              <a:rPr dirty="0" sz="4400" spc="-105">
                <a:solidFill>
                  <a:srgbClr val="ffffff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4400">
                <a:solidFill>
                  <a:srgbClr val="ffffff"/>
                </a:solidFill>
                <a:latin typeface="FATADV+Calibri-Light,Bold"/>
                <a:cs typeface="FATADV+Calibri-Light,Bold"/>
              </a:rPr>
              <a:t>5,</a:t>
            </a:r>
            <a:r>
              <a:rPr dirty="0" sz="4400" spc="-104">
                <a:solidFill>
                  <a:srgbClr val="ffffff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4400">
                <a:solidFill>
                  <a:srgbClr val="ffffff"/>
                </a:solidFill>
                <a:latin typeface="FATADV+Calibri-Light,Bold"/>
                <a:cs typeface="FATADV+Calibri-Light,Bold"/>
              </a:rPr>
              <a:t>1-12a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56852" y="1658270"/>
            <a:ext cx="14733222" cy="20348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4091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Phúc</a:t>
            </a:r>
            <a:r>
              <a:rPr dirty="0" sz="2800" spc="-6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cho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những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ai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ăn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ở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thuận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hoà,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vì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họ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sẽ</a:t>
            </a:r>
            <a:r>
              <a:rPr dirty="0" sz="2800" spc="-6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được</a:t>
            </a:r>
          </a:p>
          <a:p>
            <a:pPr marL="0" marR="0">
              <a:lnSpc>
                <a:spcPts val="2048"/>
              </a:lnSpc>
              <a:spcBef>
                <a:spcPts val="50"/>
              </a:spcBef>
              <a:spcAft>
                <a:spcPts val="0"/>
              </a:spcAft>
            </a:pPr>
            <a:r>
              <a:rPr dirty="0" sz="2800" spc="-469">
                <a:solidFill>
                  <a:srgbClr val="000000"/>
                </a:solidFill>
                <a:latin typeface="FATADV+Calibri-Light,Bold"/>
                <a:cs typeface="FATADV+Calibri-Light,Bold"/>
              </a:rPr>
              <a:t>PhúTcinchMo</a:t>
            </a:r>
            <a:r>
              <a:rPr dirty="0" sz="2800" spc="-468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 spc="-649">
                <a:solidFill>
                  <a:srgbClr val="000000"/>
                </a:solidFill>
                <a:latin typeface="FATADV+Calibri-Light,Bold"/>
                <a:cs typeface="FATADV+Calibri-Light,Bold"/>
              </a:rPr>
              <a:t>ừnnhgữnCghúaai</a:t>
            </a:r>
            <a:r>
              <a:rPr dirty="0" sz="2800" spc="580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 spc="-586">
                <a:solidFill>
                  <a:srgbClr val="000000"/>
                </a:solidFill>
                <a:latin typeface="FATADV+Calibri-Light,Bold"/>
                <a:cs typeface="FATADV+Calibri-Light,Bold"/>
              </a:rPr>
              <a:t>hGi</a:t>
            </a:r>
            <a:r>
              <a:rPr dirty="0" sz="2800" spc="-701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 spc="-608">
                <a:solidFill>
                  <a:srgbClr val="000000"/>
                </a:solidFill>
                <a:latin typeface="FATADV+Calibri-Light,Bold"/>
                <a:cs typeface="FATADV+Calibri-Light,Bold"/>
              </a:rPr>
              <a:t>ềi</a:t>
            </a:r>
            <a:r>
              <a:rPr dirty="0" sz="2800" spc="-701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 spc="-485">
                <a:solidFill>
                  <a:srgbClr val="000000"/>
                </a:solidFill>
                <a:latin typeface="FATADV+Calibri-Light,Bold"/>
                <a:cs typeface="FATADV+Calibri-Light,Bold"/>
              </a:rPr>
              <a:t>êns</a:t>
            </a:r>
            <a:r>
              <a:rPr dirty="0" sz="2800" spc="-701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 spc="-617">
                <a:solidFill>
                  <a:srgbClr val="000000"/>
                </a:solidFill>
                <a:latin typeface="FATADV+Calibri-Light,Bold"/>
                <a:cs typeface="FATADV+Calibri-Light,Bold"/>
              </a:rPr>
              <a:t>ul</a:t>
            </a:r>
            <a:r>
              <a:rPr dirty="0" sz="2800" spc="-701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 spc="-496">
                <a:solidFill>
                  <a:srgbClr val="000000"/>
                </a:solidFill>
                <a:latin typeface="FATADV+Calibri-Light,Bold"/>
                <a:cs typeface="FATADV+Calibri-Light,Bold"/>
              </a:rPr>
              <a:t>àKniht</a:t>
            </a:r>
            <a:r>
              <a:rPr dirty="0" sz="2800" spc="-701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 spc="-716">
                <a:solidFill>
                  <a:srgbClr val="000000"/>
                </a:solidFill>
                <a:latin typeface="FATADV+Calibri-Light,Bold"/>
                <a:cs typeface="FATADV+Calibri-Light,Bold"/>
              </a:rPr>
              <a:t>ô,</a:t>
            </a:r>
            <a:r>
              <a:rPr dirty="0" sz="2800" spc="64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 spc="-503">
                <a:solidFill>
                  <a:srgbClr val="000000"/>
                </a:solidFill>
                <a:latin typeface="FATADV+Calibri-Light,Bold"/>
                <a:cs typeface="FATADV+Calibri-Light,Bold"/>
              </a:rPr>
              <a:t>vtìhheọo</a:t>
            </a:r>
            <a:r>
              <a:rPr dirty="0" sz="2800" spc="-639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 spc="-569">
                <a:solidFill>
                  <a:srgbClr val="000000"/>
                </a:solidFill>
                <a:latin typeface="FATADV+Calibri-Light,Bold"/>
                <a:cs typeface="FATADV+Calibri-Light,Bold"/>
              </a:rPr>
              <a:t>sTẽhđá</a:t>
            </a:r>
            <a:r>
              <a:rPr dirty="0" sz="2800" spc="-780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 spc="-771">
                <a:solidFill>
                  <a:srgbClr val="000000"/>
                </a:solidFill>
                <a:latin typeface="FATADV+Calibri-Light,Bold"/>
                <a:cs typeface="FATADV+Calibri-Light,Bold"/>
              </a:rPr>
              <a:t>ưn</a:t>
            </a:r>
            <a:r>
              <a:rPr dirty="0" sz="2800" spc="-700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 spc="-684">
                <a:solidFill>
                  <a:srgbClr val="000000"/>
                </a:solidFill>
                <a:latin typeface="FATADV+Calibri-Light,Bold"/>
                <a:cs typeface="FATADV+Calibri-Light,Bold"/>
              </a:rPr>
              <a:t>hợ</a:t>
            </a:r>
            <a:r>
              <a:rPr dirty="0" sz="2800" spc="-699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 spc="-568">
                <a:solidFill>
                  <a:srgbClr val="000000"/>
                </a:solidFill>
                <a:latin typeface="FATADV+Calibri-Light,Bold"/>
                <a:cs typeface="FATADV+Calibri-Light,Bold"/>
              </a:rPr>
              <a:t>cMÐaấtt</a:t>
            </a:r>
            <a:r>
              <a:rPr dirty="0" sz="2800" spc="-471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 spc="-696">
                <a:solidFill>
                  <a:srgbClr val="000000"/>
                </a:solidFill>
                <a:latin typeface="FATADV+Calibri-Light,Bold"/>
                <a:cs typeface="FATADV+Calibri-Light,Bold"/>
              </a:rPr>
              <a:t>hNêưuớ.</a:t>
            </a:r>
            <a:r>
              <a:rPr dirty="0" sz="2800" spc="-40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</a:t>
            </a:r>
          </a:p>
          <a:p>
            <a:pPr marL="191784" marR="0">
              <a:lnSpc>
                <a:spcPts val="1546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gọi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là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con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Thiên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Chúa.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Phúc</a:t>
            </a:r>
            <a:r>
              <a:rPr dirty="0" sz="2800" spc="-6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cho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những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ai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bị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bách</a:t>
            </a:r>
          </a:p>
          <a:p>
            <a:pPr marL="18752" marR="0">
              <a:lnSpc>
                <a:spcPts val="2048"/>
              </a:lnSpc>
              <a:spcBef>
                <a:spcPts val="5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làm</a:t>
            </a:r>
            <a:r>
              <a:rPr dirty="0" sz="2800" spc="-64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cơ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nghiệp.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Phúc</a:t>
            </a:r>
            <a:r>
              <a:rPr dirty="0" sz="2800" spc="-6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cho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những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ai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đau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buồn,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vì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họ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sẽ</a:t>
            </a:r>
          </a:p>
          <a:p>
            <a:pPr marL="263842" marR="0">
              <a:lnSpc>
                <a:spcPts val="1546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hại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vì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lẽ</a:t>
            </a:r>
            <a:r>
              <a:rPr dirty="0" sz="2800" spc="-6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công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chính,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vì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Nước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Trời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là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của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họ.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Phúc</a:t>
            </a:r>
          </a:p>
          <a:p>
            <a:pPr marL="34225" marR="0">
              <a:lnSpc>
                <a:spcPts val="1715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Khi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ấy,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Chúa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Giêsu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thấy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đoàn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lũ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đông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đảo,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Người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đi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lên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4551" y="2831497"/>
            <a:ext cx="8312823" cy="1288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539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được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ủi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an.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Phúc</a:t>
            </a:r>
            <a:r>
              <a:rPr dirty="0" sz="2800" spc="-6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cho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những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ai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đói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khát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điều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công</a:t>
            </a:r>
          </a:p>
          <a:p>
            <a:pPr marL="0" marR="0">
              <a:lnSpc>
                <a:spcPts val="1546"/>
              </a:lnSpc>
              <a:spcBef>
                <a:spcPts val="5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cho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các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con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khi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người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ta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ghen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ghét,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bách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hại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các</a:t>
            </a:r>
          </a:p>
          <a:p>
            <a:pPr marL="154756" marR="0">
              <a:lnSpc>
                <a:spcPts val="1480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núi,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và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lúc</a:t>
            </a:r>
            <a:r>
              <a:rPr dirty="0" sz="2800" spc="-6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Người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ngồi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xuống,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các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môn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đệ</a:t>
            </a:r>
            <a:r>
              <a:rPr dirty="0" sz="2800" spc="-6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đến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gần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413209" y="3288062"/>
            <a:ext cx="8535770" cy="1258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chính,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vì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họ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sẽ</a:t>
            </a:r>
            <a:r>
              <a:rPr dirty="0" sz="2800" spc="-6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được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no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thoả.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Phúc</a:t>
            </a:r>
            <a:r>
              <a:rPr dirty="0" sz="2800" spc="-6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cho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những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ai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hay</a:t>
            </a:r>
          </a:p>
          <a:p>
            <a:pPr marL="281899" marR="0">
              <a:lnSpc>
                <a:spcPts val="1546"/>
              </a:lnSpc>
              <a:spcBef>
                <a:spcPts val="5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con,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và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bởi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ghét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Thầy,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họ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vu</a:t>
            </a:r>
            <a:r>
              <a:rPr dirty="0" sz="2800" spc="-6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khống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cho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các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con</a:t>
            </a:r>
          </a:p>
          <a:p>
            <a:pPr marL="684852" marR="0">
              <a:lnSpc>
                <a:spcPts val="1245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Người.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Bấy</a:t>
            </a:r>
            <a:r>
              <a:rPr dirty="0" sz="2800" spc="-68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giờ</a:t>
            </a:r>
            <a:r>
              <a:rPr dirty="0" sz="2800" spc="-64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Người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mở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miệng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dạy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họ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rằng: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92807" y="3744626"/>
            <a:ext cx="8832484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thương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xót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người,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vì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họ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sẽ</a:t>
            </a:r>
            <a:r>
              <a:rPr dirty="0" sz="2800" spc="-6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được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xót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thương.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Phúc</a:t>
            </a:r>
            <a:r>
              <a:rPr dirty="0" sz="2800" spc="-6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cho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64722" y="3941095"/>
            <a:ext cx="8188054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mọi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điều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gian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ác.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Các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con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hãy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vui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mừng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hân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hoan,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577361" y="4069395"/>
            <a:ext cx="8525294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“Phúc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cho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những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ai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có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tinh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thần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nghèo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khó,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vì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Nước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428451" y="4201191"/>
            <a:ext cx="8513319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những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ai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có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lòng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trong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sạch,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vì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họ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sẽ</a:t>
            </a:r>
            <a:r>
              <a:rPr dirty="0" sz="2800" spc="-6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được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nhìn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xem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720831" y="4397660"/>
            <a:ext cx="7609773" cy="10023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vì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phần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thưởng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của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các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con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sẽ</a:t>
            </a:r>
            <a:r>
              <a:rPr dirty="0" sz="2800" spc="-65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trọng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đại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ở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trên</a:t>
            </a:r>
          </a:p>
          <a:p>
            <a:pPr marL="2569716" marR="0">
              <a:lnSpc>
                <a:spcPts val="775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Trời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là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của</a:t>
            </a:r>
            <a:r>
              <a:rPr dirty="0" sz="2800" spc="-67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họ.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278993" y="4657757"/>
            <a:ext cx="2222012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Thiên</a:t>
            </a:r>
            <a:r>
              <a:rPr dirty="0" sz="2800" spc="-66">
                <a:solidFill>
                  <a:srgbClr val="000000"/>
                </a:solidFill>
                <a:latin typeface="FATADV+Calibri-Light,Bold"/>
                <a:cs typeface="FATADV+Calibri-Light,Bold"/>
              </a:rPr>
              <a:t> </a:t>
            </a: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Chúa.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669488" y="4854224"/>
            <a:ext cx="1274812" cy="9039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>
                <a:solidFill>
                  <a:srgbClr val="000000"/>
                </a:solidFill>
                <a:latin typeface="FATADV+Calibri-Light,Bold"/>
                <a:cs typeface="FATADV+Calibri-Light,Bold"/>
              </a:rPr>
              <a:t>trời”.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98848" y="1405097"/>
            <a:ext cx="6976250" cy="22811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Câu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1: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Chúa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Giêsu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dạy</a:t>
            </a:r>
          </a:p>
          <a:p>
            <a:pPr marL="701675" marR="0">
              <a:lnSpc>
                <a:spcPts val="5001"/>
              </a:lnSpc>
              <a:spcBef>
                <a:spcPts val="758"/>
              </a:spcBef>
              <a:spcAft>
                <a:spcPts val="0"/>
              </a:spcAft>
            </a:pP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dân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chúng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ở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spc="16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đâu?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59384" y="3206956"/>
            <a:ext cx="3462505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R</a:t>
            </a:r>
            <a:r>
              <a:rPr dirty="0" sz="5400" spc="10014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64262" y="3242380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692908" y="3232313"/>
            <a:ext cx="3354075" cy="17649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N</a:t>
            </a:r>
            <a:r>
              <a:rPr dirty="0" sz="5400" spc="10959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742873" y="3300228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Ê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657969" y="3321278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Ú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81005" y="1529834"/>
            <a:ext cx="11674768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Câu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2: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Ai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đã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đến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gần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Chúa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Giêsu?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55600" y="3170737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C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80603" y="3205002"/>
            <a:ext cx="7372457" cy="176275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Á</a:t>
            </a:r>
            <a:r>
              <a:rPr dirty="0" sz="5400" spc="2135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C</a:t>
            </a:r>
            <a:r>
              <a:rPr dirty="0" sz="5400" spc="2419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M</a:t>
            </a:r>
            <a:r>
              <a:rPr dirty="0" sz="5400" spc="949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N</a:t>
            </a:r>
            <a:r>
              <a:rPr dirty="0" sz="5400" spc="243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Đ</a:t>
            </a:r>
            <a:r>
              <a:rPr dirty="0" sz="5400" spc="243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Ệ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631747" y="3274907"/>
            <a:ext cx="1562137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Ô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348054" y="937740"/>
            <a:ext cx="9618498" cy="3389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5725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Câu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3: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Những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người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có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tinh</a:t>
            </a:r>
          </a:p>
          <a:p>
            <a:pPr marL="0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thần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như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thế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nào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thì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sẽ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được</a:t>
            </a:r>
          </a:p>
          <a:p>
            <a:pPr marL="689024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Nước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Trời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là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của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mình?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23360" y="3784264"/>
            <a:ext cx="7469100" cy="17755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G</a:t>
            </a:r>
            <a:r>
              <a:rPr dirty="0" sz="5400" spc="2282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H</a:t>
            </a:r>
            <a:r>
              <a:rPr dirty="0" sz="5400" spc="18019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K</a:t>
            </a:r>
            <a:r>
              <a:rPr dirty="0" sz="5400" spc="1794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H</a:t>
            </a:r>
          </a:p>
          <a:p>
            <a:pPr marL="2938218" marR="0">
              <a:lnSpc>
                <a:spcPts val="5626"/>
              </a:lnSpc>
              <a:spcBef>
                <a:spcPts val="5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O</a:t>
            </a:r>
            <a:r>
              <a:rPr dirty="0" sz="5400" spc="17826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Ó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97440" y="3810014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15259" y="3837994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È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25560" y="427413"/>
            <a:ext cx="8672095" cy="3389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890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Câu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4: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Những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người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như</a:t>
            </a:r>
          </a:p>
          <a:p>
            <a:pPr marL="0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thế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nào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sẽ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được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Đất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Nước</a:t>
            </a:r>
          </a:p>
          <a:p>
            <a:pPr marL="1543843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làm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cơ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nghiệp?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652988" y="3156053"/>
            <a:ext cx="1735708" cy="19369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75039" y="3185166"/>
            <a:ext cx="7414601" cy="17921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H</a:t>
            </a:r>
            <a:r>
              <a:rPr dirty="0" sz="5400" spc="2524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I</a:t>
            </a:r>
            <a:r>
              <a:rPr dirty="0" sz="5400" spc="1937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L</a:t>
            </a:r>
          </a:p>
          <a:p>
            <a:pPr marL="2924813" marR="0">
              <a:lnSpc>
                <a:spcPts val="5626"/>
              </a:lnSpc>
              <a:spcBef>
                <a:spcPts val="5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N</a:t>
            </a:r>
            <a:r>
              <a:rPr dirty="0" sz="5400" spc="10296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À</a:t>
            </a:r>
            <a:r>
              <a:rPr dirty="0" sz="5400" spc="2557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729261" y="3255449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Ề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712224" y="1270355"/>
            <a:ext cx="9066407" cy="22811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Câu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5: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Phúc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cho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những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ai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đau</a:t>
            </a:r>
          </a:p>
          <a:p>
            <a:pPr marL="967580" marR="0">
              <a:lnSpc>
                <a:spcPts val="5001"/>
              </a:lnSpc>
              <a:spcBef>
                <a:spcPts val="758"/>
              </a:spcBef>
              <a:spcAft>
                <a:spcPts val="0"/>
              </a:spcAft>
            </a:pP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buồn,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vì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họ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sẽ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được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48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gì?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834597" y="3206956"/>
            <a:ext cx="3382273" cy="17686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I</a:t>
            </a:r>
            <a:r>
              <a:rPr dirty="0" sz="5400" spc="3346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A</a:t>
            </a:r>
            <a:r>
              <a:rPr dirty="0" sz="5400" spc="2585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5803" y="3321278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Ủ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81245" y="854514"/>
            <a:ext cx="9047502" cy="3389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89793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Câu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6: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Những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ai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hay</a:t>
            </a:r>
          </a:p>
          <a:p>
            <a:pPr marL="0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thương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xót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người,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thì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họ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sẽ</a:t>
            </a:r>
          </a:p>
          <a:p>
            <a:pPr marL="1957387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được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điều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gì?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0290" y="3661132"/>
            <a:ext cx="4439296" cy="18001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X</a:t>
            </a:r>
            <a:r>
              <a:rPr dirty="0" sz="5400" spc="10606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T</a:t>
            </a:r>
          </a:p>
          <a:p>
            <a:pPr marL="999705" marR="0">
              <a:lnSpc>
                <a:spcPts val="5626"/>
              </a:lnSpc>
              <a:spcBef>
                <a:spcPts val="5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Ó</a:t>
            </a:r>
            <a:r>
              <a:rPr dirty="0" sz="5400" spc="9831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8389" y="3671850"/>
            <a:ext cx="1562137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66364" y="3681473"/>
            <a:ext cx="4498760" cy="176086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H</a:t>
            </a:r>
            <a:r>
              <a:rPr dirty="0" sz="5400" spc="10149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Ơ</a:t>
            </a:r>
            <a:r>
              <a:rPr dirty="0" sz="5400" spc="2174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54282" y="3745650"/>
            <a:ext cx="1574527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Ư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983470" y="723146"/>
            <a:ext cx="9756516" cy="3389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111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Câu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7: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Phúc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cho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những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ai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có</a:t>
            </a:r>
          </a:p>
          <a:p>
            <a:pPr marL="0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lòng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trong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sạch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vì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họ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sẽ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được</a:t>
            </a:r>
          </a:p>
          <a:p>
            <a:pPr marL="2351242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nhìn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xem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ai?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32390" y="3451330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881439" y="3446664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87786" y="3474829"/>
            <a:ext cx="6518417" cy="17553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H</a:t>
            </a:r>
            <a:r>
              <a:rPr dirty="0" sz="5400" spc="17908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N</a:t>
            </a:r>
            <a:r>
              <a:rPr dirty="0" sz="5400" spc="2784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C</a:t>
            </a:r>
            <a:r>
              <a:rPr dirty="0" sz="5400" spc="2285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033398" y="3495239"/>
            <a:ext cx="1295586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955679" y="3534663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Ê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71470" y="3520208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Ú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7376" y="826749"/>
            <a:ext cx="10394529" cy="3389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Câu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8: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Phúc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cho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những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ai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ăn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ở</a:t>
            </a:r>
          </a:p>
          <a:p>
            <a:pPr marL="213518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như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thế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nào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thì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sẽ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được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gọi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là</a:t>
            </a:r>
          </a:p>
          <a:p>
            <a:pPr marL="2005012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con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Thiên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Chúa?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9462" y="3895811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71244" y="3931539"/>
            <a:ext cx="7444759" cy="1789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48805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H</a:t>
            </a:r>
            <a:r>
              <a:rPr dirty="0" sz="5400" spc="17909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N</a:t>
            </a:r>
            <a:r>
              <a:rPr dirty="0" sz="5400" spc="2281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H</a:t>
            </a:r>
            <a:r>
              <a:rPr dirty="0" sz="5400" spc="2309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O</a:t>
            </a:r>
          </a:p>
          <a:p>
            <a:pPr marL="0" marR="0">
              <a:lnSpc>
                <a:spcPts val="5626"/>
              </a:lnSpc>
              <a:spcBef>
                <a:spcPts val="5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T</a:t>
            </a:r>
            <a:r>
              <a:rPr dirty="0" sz="5400" spc="10191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U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120025" y="4025200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À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31360" y="818717"/>
            <a:ext cx="8422326" cy="3389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2286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Câu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8: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Nước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Trời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là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của</a:t>
            </a:r>
          </a:p>
          <a:p>
            <a:pPr marL="0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những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ai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vì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lẽ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công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chính</a:t>
            </a:r>
          </a:p>
          <a:p>
            <a:pPr marL="1596231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mà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bị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điều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gì?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59441" y="3659258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B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79887" y="3659258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Ạ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93655" y="3678956"/>
            <a:ext cx="152396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C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613324" y="3709882"/>
            <a:ext cx="6320853" cy="17559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Á</a:t>
            </a:r>
            <a:r>
              <a:rPr dirty="0" sz="5400" spc="10266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H</a:t>
            </a:r>
            <a:r>
              <a:rPr dirty="0" sz="5400" spc="2069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H</a:t>
            </a:r>
            <a:r>
              <a:rPr dirty="0" sz="5400" spc="10883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I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099668" y="581423"/>
            <a:ext cx="11283456" cy="3389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Câu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10: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Phúc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cho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những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người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vì</a:t>
            </a:r>
          </a:p>
          <a:p>
            <a:pPr marL="181768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Chúa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Giêsu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mà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bị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vu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khống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mọi</a:t>
            </a:r>
          </a:p>
          <a:p>
            <a:pPr marL="1072356" marR="0">
              <a:lnSpc>
                <a:spcPts val="5626"/>
              </a:lnSpc>
              <a:spcBef>
                <a:spcPts val="853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điều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gian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ác,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vì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họ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sẽ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được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01318" y="3050303"/>
            <a:ext cx="10131254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phần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thưởng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trọng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đại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ở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000000"/>
                </a:solidFill>
                <a:latin typeface="NEKTCC+TimesNewRomanPS-BoldMT"/>
                <a:cs typeface="NEKTCC+TimesNewRomanPS-BoldMT"/>
              </a:rPr>
              <a:t>đâu?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90654" y="4428723"/>
            <a:ext cx="2504582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T</a:t>
            </a:r>
            <a:r>
              <a:rPr dirty="0" sz="5400" spc="277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22939" y="4428723"/>
            <a:ext cx="3351004" cy="174381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R</a:t>
            </a:r>
            <a:r>
              <a:rPr dirty="0" sz="5400" spc="10935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04623" y="4451049"/>
            <a:ext cx="2512663" cy="174723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N</a:t>
            </a:r>
            <a:r>
              <a:rPr dirty="0" sz="5400" spc="2833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969924" y="4482969"/>
            <a:ext cx="1486123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Ê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816506" y="4485490"/>
            <a:ext cx="1562137" cy="17432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62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ffffff"/>
                </a:solidFill>
                <a:latin typeface="NEKTCC+TimesNewRomanPS-BoldMT"/>
                <a:cs typeface="NEKTCC+TimesNewRomanPS-BoldMT"/>
              </a:rPr>
              <a:t>Ờ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16985" y="3307501"/>
            <a:ext cx="7742985" cy="338357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502"/>
              </a:lnSpc>
              <a:spcBef>
                <a:spcPts val="0"/>
              </a:spcBef>
              <a:spcAft>
                <a:spcPts val="0"/>
              </a:spcAft>
            </a:pPr>
            <a:r>
              <a:rPr dirty="0" sz="7200" b="1">
                <a:solidFill>
                  <a:srgbClr val="e48449"/>
                </a:solidFill>
                <a:latin typeface="NEKTCC+TimesNewRomanPS-BoldMT"/>
                <a:cs typeface="NEKTCC+TimesNewRomanPS-BoldMT"/>
              </a:rPr>
              <a:t>THANK</a:t>
            </a:r>
            <a:r>
              <a:rPr dirty="0" sz="7200" b="1">
                <a:solidFill>
                  <a:srgbClr val="e48449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7200" b="1">
                <a:solidFill>
                  <a:srgbClr val="e48449"/>
                </a:solidFill>
                <a:latin typeface="NEKTCC+TimesNewRomanPS-BoldMT"/>
                <a:cs typeface="NEKTCC+TimesNewRomanPS-BoldMT"/>
              </a:rPr>
              <a:t>YOU</a:t>
            </a:r>
          </a:p>
          <a:p>
            <a:pPr marL="0" marR="0">
              <a:lnSpc>
                <a:spcPts val="7502"/>
              </a:lnSpc>
              <a:spcBef>
                <a:spcPts val="837"/>
              </a:spcBef>
              <a:spcAft>
                <a:spcPts val="0"/>
              </a:spcAft>
            </a:pPr>
            <a:r>
              <a:rPr dirty="0" sz="7200" b="1">
                <a:solidFill>
                  <a:srgbClr val="e48449"/>
                </a:solidFill>
                <a:latin typeface="NEKTCC+TimesNewRomanPS-BoldMT"/>
                <a:cs typeface="NEKTCC+TimesNewRomanPS-BoldMT"/>
              </a:rPr>
              <a:t>FOR</a:t>
            </a:r>
            <a:r>
              <a:rPr dirty="0" sz="7200" b="1">
                <a:solidFill>
                  <a:srgbClr val="e48449"/>
                </a:solidFill>
                <a:latin typeface="NEKTCC+TimesNewRomanPS-BoldMT"/>
                <a:cs typeface="NEKTCC+TimesNewRomanPS-BoldMT"/>
              </a:rPr>
              <a:t> </a:t>
            </a:r>
            <a:r>
              <a:rPr dirty="0" sz="7200" b="1">
                <a:solidFill>
                  <a:srgbClr val="e48449"/>
                </a:solidFill>
                <a:latin typeface="NEKTCC+TimesNewRomanPS-BoldMT"/>
                <a:cs typeface="NEKTCC+TimesNewRomanPS-BoldMT"/>
              </a:rPr>
              <a:t>PLAYING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pdfcandle</dc:creator>
  <cp:lastModifiedBy>pdfcandle</cp:lastModifiedBy>
  <cp:revision>1</cp:revision>
  <dcterms:modified xsi:type="dcterms:W3CDTF">2026-01-28T17:07:40-07:00</dcterms:modified>
</cp:coreProperties>
</file>