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 /><Relationship Id="rId2" Type="http://schemas.openxmlformats.org/officeDocument/2006/relationships/extended-properties" Target="docProps/app.xml" /><Relationship Id="rId3" Type="http://schemas.openxmlformats.org/officeDocument/2006/relationships/officeDocument" Target="ppt/presentation.xml" 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 embedTrueTypeFonts="1" saveSubsetFonts="1">
  <p:sldMasterIdLst>
    <p:sldMasterId id="2147483648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x="12192000" cy="6858000"/>
  <p:notesSz cx="12192000" cy="6858000"/>
  <p:embeddedFontLst>
    <p:embeddedFont>
      <p:font typeface="QELJJS+ArialMT"/>
      <p:regular r:id="rId20"/>
    </p:embeddedFont>
    <p:embeddedFont>
      <p:font typeface="LPWLKK+CourierNewPS-BoldMT"/>
      <p:regular r:id="rId21"/>
    </p:embeddedFont>
    <p:embeddedFont>
      <p:font typeface="DJJFKS+TimesNewRomanPS-BoldMT"/>
      <p:regular r:id="rId22"/>
    </p:embeddedFont>
    <p:embeddedFont>
      <p:font typeface="HQRFII+Calibri-Light,Bold"/>
      <p:regular r:id="rId23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-2482" y="-91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presProps" Target="presProp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Relationship Id="rId2" Type="http://schemas.openxmlformats.org/officeDocument/2006/relationships/tableStyles" Target="tableStyles.xml" /><Relationship Id="rId20" Type="http://schemas.openxmlformats.org/officeDocument/2006/relationships/font" Target="fonts/font1.fntdata" /><Relationship Id="rId21" Type="http://schemas.openxmlformats.org/officeDocument/2006/relationships/font" Target="fonts/font2.fntdata" /><Relationship Id="rId22" Type="http://schemas.openxmlformats.org/officeDocument/2006/relationships/font" Target="fonts/font3.fntdata" /><Relationship Id="rId23" Type="http://schemas.openxmlformats.org/officeDocument/2006/relationships/font" Target="fonts/font4.fntdata" /><Relationship Id="rId3" Type="http://schemas.openxmlformats.org/officeDocument/2006/relationships/viewProps" Target="viewProps.xml" /><Relationship Id="rId4" Type="http://schemas.openxmlformats.org/officeDocument/2006/relationships/theme" Target="theme/theme1.xml" /><Relationship Id="rId5" Type="http://schemas.openxmlformats.org/officeDocument/2006/relationships/slideMaster" Target="slideMasters/slideMaster1.xml" /><Relationship Id="rId6" Type="http://schemas.openxmlformats.org/officeDocument/2006/relationships/slide" Target="slides/slide1.xml" /><Relationship Id="rId7" Type="http://schemas.openxmlformats.org/officeDocument/2006/relationships/slide" Target="slides/slide2.xml" /><Relationship Id="rId8" Type="http://schemas.openxmlformats.org/officeDocument/2006/relationships/slide" Target="slides/slide3.xml" /><Relationship Id="rId9" Type="http://schemas.openxmlformats.org/officeDocument/2006/relationships/slide" Target="slides/slide4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heme" Target="../theme/theme1.xml" 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49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" Target="slide14.xml" /><Relationship Id="rId2" Type="http://schemas.openxmlformats.org/officeDocument/2006/relationships/image" Target="../media/image6.png" /><Relationship Id="rId3" Type="http://schemas.openxmlformats.org/officeDocument/2006/relationships/slide" Target="slide7.xml" /><Relationship Id="rId4" Type="http://schemas.openxmlformats.org/officeDocument/2006/relationships/slide" Target="slide8.xml" /><Relationship Id="rId5" Type="http://schemas.openxmlformats.org/officeDocument/2006/relationships/slide" Target="slide9.xml" /><Relationship Id="rId6" Type="http://schemas.openxmlformats.org/officeDocument/2006/relationships/slide" Target="slide10.xml" /><Relationship Id="rId7" Type="http://schemas.openxmlformats.org/officeDocument/2006/relationships/slide" Target="slide11.xml" /><Relationship Id="rId8" Type="http://schemas.openxmlformats.org/officeDocument/2006/relationships/slide" Target="slide12.xml" /><Relationship Id="rId9" Type="http://schemas.openxmlformats.org/officeDocument/2006/relationships/slide" Target="slide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7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9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0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4.png" /><Relationship Id="rId3" Type="http://schemas.openxmlformats.org/officeDocument/2006/relationships/slide" Target="slide6.xml" 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51936" y="1345854"/>
            <a:ext cx="10172287" cy="577422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52412" marR="0">
              <a:lnSpc>
                <a:spcPts val="9586"/>
              </a:lnSpc>
              <a:spcBef>
                <a:spcPts val="0"/>
              </a:spcBef>
              <a:spcAft>
                <a:spcPts val="0"/>
              </a:spcAft>
            </a:pPr>
            <a:r>
              <a:rPr dirty="0" sz="9200">
                <a:solidFill>
                  <a:srgbClr val="ff0000"/>
                </a:solidFill>
                <a:latin typeface="QELJJS+ArialMT"/>
                <a:cs typeface="QELJJS+ArialMT"/>
              </a:rPr>
              <a:t>CHÚA</a:t>
            </a:r>
            <a:r>
              <a:rPr dirty="0" sz="9200" spc="-15">
                <a:solidFill>
                  <a:srgbClr val="ff0000"/>
                </a:solidFill>
                <a:latin typeface="QELJJS+ArialMT"/>
                <a:cs typeface="QELJJS+ArialMT"/>
              </a:rPr>
              <a:t> </a:t>
            </a:r>
            <a:r>
              <a:rPr dirty="0" sz="9200">
                <a:solidFill>
                  <a:srgbClr val="ff0000"/>
                </a:solidFill>
                <a:latin typeface="QELJJS+ArialMT"/>
                <a:cs typeface="QELJJS+ArialMT"/>
              </a:rPr>
              <a:t>NHẬT</a:t>
            </a:r>
            <a:r>
              <a:rPr dirty="0" sz="9200" spc="-610">
                <a:solidFill>
                  <a:srgbClr val="ff0000"/>
                </a:solidFill>
                <a:latin typeface="QELJJS+ArialMT"/>
                <a:cs typeface="QELJJS+ArialMT"/>
              </a:rPr>
              <a:t> </a:t>
            </a:r>
            <a:r>
              <a:rPr dirty="0" sz="9200">
                <a:solidFill>
                  <a:srgbClr val="ff0000"/>
                </a:solidFill>
                <a:latin typeface="QELJJS+ArialMT"/>
                <a:cs typeface="QELJJS+ArialMT"/>
              </a:rPr>
              <a:t>V</a:t>
            </a:r>
          </a:p>
          <a:p>
            <a:pPr marL="0" marR="0">
              <a:lnSpc>
                <a:spcPts val="9586"/>
              </a:lnSpc>
              <a:spcBef>
                <a:spcPts val="1403"/>
              </a:spcBef>
              <a:spcAft>
                <a:spcPts val="0"/>
              </a:spcAft>
            </a:pPr>
            <a:r>
              <a:rPr dirty="0" sz="9200">
                <a:solidFill>
                  <a:srgbClr val="ff0000"/>
                </a:solidFill>
                <a:latin typeface="QELJJS+ArialMT"/>
                <a:cs typeface="QELJJS+ArialMT"/>
              </a:rPr>
              <a:t>THƯỜNG</a:t>
            </a:r>
            <a:r>
              <a:rPr dirty="0" sz="9200" spc="-12">
                <a:solidFill>
                  <a:srgbClr val="ff0000"/>
                </a:solidFill>
                <a:latin typeface="QELJJS+ArialMT"/>
                <a:cs typeface="QELJJS+ArialMT"/>
              </a:rPr>
              <a:t> </a:t>
            </a:r>
            <a:r>
              <a:rPr dirty="0" sz="9200">
                <a:solidFill>
                  <a:srgbClr val="ff0000"/>
                </a:solidFill>
                <a:latin typeface="QELJJS+ArialMT"/>
                <a:cs typeface="QELJJS+ArialMT"/>
              </a:rPr>
              <a:t>NIÊN</a:t>
            </a:r>
          </a:p>
          <a:p>
            <a:pPr marL="2363787" marR="0">
              <a:lnSpc>
                <a:spcPts val="9586"/>
              </a:lnSpc>
              <a:spcBef>
                <a:spcPts val="1453"/>
              </a:spcBef>
              <a:spcAft>
                <a:spcPts val="0"/>
              </a:spcAft>
            </a:pPr>
            <a:r>
              <a:rPr dirty="0" sz="9200">
                <a:solidFill>
                  <a:srgbClr val="ff0000"/>
                </a:solidFill>
                <a:latin typeface="QELJJS+ArialMT"/>
                <a:cs typeface="QELJJS+ArialMT"/>
              </a:rPr>
              <a:t>NĂM</a:t>
            </a:r>
            <a:r>
              <a:rPr dirty="0" sz="9200" spc="16">
                <a:solidFill>
                  <a:srgbClr val="ff0000"/>
                </a:solidFill>
                <a:latin typeface="QELJJS+ArialMT"/>
                <a:cs typeface="QELJJS+ArialMT"/>
              </a:rPr>
              <a:t> </a:t>
            </a:r>
            <a:r>
              <a:rPr dirty="0" sz="9200">
                <a:solidFill>
                  <a:srgbClr val="ff0000"/>
                </a:solidFill>
                <a:latin typeface="QELJJS+ArialMT"/>
                <a:cs typeface="QELJJS+ArialMT"/>
              </a:rPr>
              <a:t>A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940608" y="2586586"/>
            <a:ext cx="10410537" cy="213069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877"/>
              </a:lnSpc>
              <a:spcBef>
                <a:spcPts val="0"/>
              </a:spcBef>
              <a:spcAft>
                <a:spcPts val="0"/>
              </a:spcAft>
            </a:pPr>
            <a:r>
              <a:rPr dirty="0" sz="6600" b="1">
                <a:solidFill>
                  <a:srgbClr val="ffc000"/>
                </a:solidFill>
                <a:latin typeface="LPWLKK+CourierNewPS-BoldMT"/>
                <a:cs typeface="LPWLKK+CourierNewPS-BoldMT"/>
              </a:rPr>
              <a:t>Vui</a:t>
            </a:r>
            <a:r>
              <a:rPr dirty="0" sz="6600" b="1">
                <a:solidFill>
                  <a:srgbClr val="ffc000"/>
                </a:solidFill>
                <a:latin typeface="LPWLKK+CourierNewPS-BoldMT"/>
                <a:cs typeface="LPWLKK+CourierNewPS-BoldMT"/>
              </a:rPr>
              <a:t> </a:t>
            </a:r>
            <a:r>
              <a:rPr dirty="0" sz="6600" b="1">
                <a:solidFill>
                  <a:srgbClr val="ffc000"/>
                </a:solidFill>
                <a:latin typeface="LPWLKK+CourierNewPS-BoldMT"/>
                <a:cs typeface="LPWLKK+CourierNewPS-BoldMT"/>
              </a:rPr>
              <a:t>học</a:t>
            </a:r>
            <a:r>
              <a:rPr dirty="0" sz="6600" b="1">
                <a:solidFill>
                  <a:srgbClr val="ffc000"/>
                </a:solidFill>
                <a:latin typeface="LPWLKK+CourierNewPS-BoldMT"/>
                <a:cs typeface="LPWLKK+CourierNewPS-BoldMT"/>
              </a:rPr>
              <a:t> </a:t>
            </a:r>
            <a:r>
              <a:rPr dirty="0" sz="6600" b="1">
                <a:solidFill>
                  <a:srgbClr val="ffc000"/>
                </a:solidFill>
                <a:latin typeface="LPWLKK+CourierNewPS-BoldMT"/>
                <a:cs typeface="LPWLKK+CourierNewPS-BoldMT"/>
              </a:rPr>
              <a:t>Kinh</a:t>
            </a:r>
            <a:r>
              <a:rPr dirty="0" sz="6600" b="1">
                <a:solidFill>
                  <a:srgbClr val="ffc000"/>
                </a:solidFill>
                <a:latin typeface="LPWLKK+CourierNewPS-BoldMT"/>
                <a:cs typeface="LPWLKK+CourierNewPS-BoldMT"/>
              </a:rPr>
              <a:t> </a:t>
            </a:r>
            <a:r>
              <a:rPr dirty="0" sz="6600" b="1">
                <a:solidFill>
                  <a:srgbClr val="ffc000"/>
                </a:solidFill>
                <a:latin typeface="LPWLKK+CourierNewPS-BoldMT"/>
                <a:cs typeface="LPWLKK+CourierNewPS-BoldMT"/>
              </a:rPr>
              <a:t>Thánh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923211" y="3761771"/>
            <a:ext cx="3478997" cy="14204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584"/>
              </a:lnSpc>
              <a:spcBef>
                <a:spcPts val="0"/>
              </a:spcBef>
              <a:spcAft>
                <a:spcPts val="0"/>
              </a:spcAft>
            </a:pPr>
            <a:r>
              <a:rPr dirty="0" sz="4400">
                <a:solidFill>
                  <a:srgbClr val="00b050"/>
                </a:solidFill>
                <a:latin typeface="Calibri"/>
                <a:cs typeface="Calibri"/>
              </a:rPr>
              <a:t>Mt</a:t>
            </a:r>
            <a:r>
              <a:rPr dirty="0" sz="4400">
                <a:solidFill>
                  <a:srgbClr val="00b050"/>
                </a:solidFill>
                <a:latin typeface="Calibri"/>
                <a:cs typeface="Calibri"/>
              </a:rPr>
              <a:t> </a:t>
            </a:r>
            <a:r>
              <a:rPr dirty="0" sz="4400">
                <a:solidFill>
                  <a:srgbClr val="00b050"/>
                </a:solidFill>
                <a:latin typeface="Calibri"/>
                <a:cs typeface="Calibri"/>
              </a:rPr>
              <a:t>5,</a:t>
            </a:r>
            <a:r>
              <a:rPr dirty="0" sz="4400">
                <a:solidFill>
                  <a:srgbClr val="00b050"/>
                </a:solidFill>
                <a:latin typeface="Calibri"/>
                <a:cs typeface="Calibri"/>
              </a:rPr>
              <a:t> </a:t>
            </a:r>
            <a:r>
              <a:rPr dirty="0" sz="4400">
                <a:solidFill>
                  <a:srgbClr val="00b050"/>
                </a:solidFill>
                <a:latin typeface="Calibri"/>
                <a:cs typeface="Calibri"/>
              </a:rPr>
              <a:t>13-16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581155" y="2660944"/>
            <a:ext cx="5912832" cy="280251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814387" marR="0">
              <a:lnSpc>
                <a:spcPts val="6007"/>
              </a:lnSpc>
              <a:spcBef>
                <a:spcPts val="0"/>
              </a:spcBef>
              <a:spcAft>
                <a:spcPts val="0"/>
              </a:spcAft>
            </a:pPr>
            <a:r>
              <a:rPr dirty="0" sz="5750" spc="10" b="1">
                <a:solidFill>
                  <a:srgbClr val="ff0303"/>
                </a:solidFill>
                <a:latin typeface="DJJFKS+TimesNewRomanPS-BoldMT"/>
                <a:cs typeface="DJJFKS+TimesNewRomanPS-BoldMT"/>
              </a:rPr>
              <a:t>VUI</a:t>
            </a:r>
            <a:r>
              <a:rPr dirty="0" sz="5750" b="1">
                <a:solidFill>
                  <a:srgbClr val="ff0303"/>
                </a:solidFill>
                <a:latin typeface="DJJFKS+TimesNewRomanPS-BoldMT"/>
                <a:cs typeface="DJJFKS+TimesNewRomanPS-BoldMT"/>
              </a:rPr>
              <a:t> </a:t>
            </a:r>
            <a:r>
              <a:rPr dirty="0" sz="5750" b="1">
                <a:solidFill>
                  <a:srgbClr val="ff0303"/>
                </a:solidFill>
                <a:latin typeface="DJJFKS+TimesNewRomanPS-BoldMT"/>
                <a:cs typeface="DJJFKS+TimesNewRomanPS-BoldMT"/>
              </a:rPr>
              <a:t>HỌC</a:t>
            </a:r>
          </a:p>
          <a:p>
            <a:pPr marL="0" marR="0">
              <a:lnSpc>
                <a:spcPts val="6007"/>
              </a:lnSpc>
              <a:spcBef>
                <a:spcPts val="1427"/>
              </a:spcBef>
              <a:spcAft>
                <a:spcPts val="0"/>
              </a:spcAft>
            </a:pPr>
            <a:r>
              <a:rPr dirty="0" sz="5750" b="1">
                <a:solidFill>
                  <a:srgbClr val="ff0303"/>
                </a:solidFill>
                <a:latin typeface="DJJFKS+TimesNewRomanPS-BoldMT"/>
                <a:cs typeface="DJJFKS+TimesNewRomanPS-BoldMT"/>
              </a:rPr>
              <a:t>KINH</a:t>
            </a:r>
            <a:r>
              <a:rPr dirty="0" sz="5750" b="1">
                <a:solidFill>
                  <a:srgbClr val="ff0303"/>
                </a:solidFill>
                <a:latin typeface="DJJFKS+TimesNewRomanPS-BoldMT"/>
                <a:cs typeface="DJJFKS+TimesNewRomanPS-BoldMT"/>
              </a:rPr>
              <a:t> </a:t>
            </a:r>
            <a:r>
              <a:rPr dirty="0" sz="5750" b="1">
                <a:solidFill>
                  <a:srgbClr val="ff0303"/>
                </a:solidFill>
                <a:latin typeface="DJJFKS+TimesNewRomanPS-BoldMT"/>
                <a:cs typeface="DJJFKS+TimesNewRomanPS-BoldMT"/>
              </a:rPr>
              <a:t>THÁNH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920788" y="2362436"/>
            <a:ext cx="7296416" cy="14204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584"/>
              </a:lnSpc>
              <a:spcBef>
                <a:spcPts val="0"/>
              </a:spcBef>
              <a:spcAft>
                <a:spcPts val="0"/>
              </a:spcAft>
            </a:pPr>
            <a:r>
              <a:rPr dirty="0" sz="4400" b="1">
                <a:solidFill>
                  <a:srgbClr val="ffffff"/>
                </a:solidFill>
                <a:latin typeface="DJJFKS+TimesNewRomanPS-BoldMT"/>
                <a:cs typeface="DJJFKS+TimesNewRomanPS-BoldMT"/>
              </a:rPr>
              <a:t>LẮNG</a:t>
            </a:r>
            <a:r>
              <a:rPr dirty="0" sz="4400" b="1">
                <a:solidFill>
                  <a:srgbClr val="ffffff"/>
                </a:solidFill>
                <a:latin typeface="DJJFKS+TimesNewRomanPS-BoldMT"/>
                <a:cs typeface="DJJFKS+TimesNewRomanPS-BoldMT"/>
              </a:rPr>
              <a:t> </a:t>
            </a:r>
            <a:r>
              <a:rPr dirty="0" sz="4400" b="1">
                <a:solidFill>
                  <a:srgbClr val="ffffff"/>
                </a:solidFill>
                <a:latin typeface="DJJFKS+TimesNewRomanPS-BoldMT"/>
                <a:cs typeface="DJJFKS+TimesNewRomanPS-BoldMT"/>
              </a:rPr>
              <a:t>NGHE</a:t>
            </a:r>
            <a:r>
              <a:rPr dirty="0" sz="4400" b="1">
                <a:solidFill>
                  <a:srgbClr val="ffffff"/>
                </a:solidFill>
                <a:latin typeface="DJJFKS+TimesNewRomanPS-BoldMT"/>
                <a:cs typeface="DJJFKS+TimesNewRomanPS-BoldMT"/>
              </a:rPr>
              <a:t> </a:t>
            </a:r>
            <a:r>
              <a:rPr dirty="0" sz="4400" b="1">
                <a:solidFill>
                  <a:srgbClr val="ffffff"/>
                </a:solidFill>
                <a:latin typeface="DJJFKS+TimesNewRomanPS-BoldMT"/>
                <a:cs typeface="DJJFKS+TimesNewRomanPS-BoldMT"/>
              </a:rPr>
              <a:t>LỜI</a:t>
            </a:r>
            <a:r>
              <a:rPr dirty="0" sz="4400" b="1">
                <a:solidFill>
                  <a:srgbClr val="ffffff"/>
                </a:solidFill>
                <a:latin typeface="DJJFKS+TimesNewRomanPS-BoldMT"/>
                <a:cs typeface="DJJFKS+TimesNewRomanPS-BoldMT"/>
              </a:rPr>
              <a:t> </a:t>
            </a:r>
            <a:r>
              <a:rPr dirty="0" sz="4400" b="1">
                <a:solidFill>
                  <a:srgbClr val="ffffff"/>
                </a:solidFill>
                <a:latin typeface="DJJFKS+TimesNewRomanPS-BoldMT"/>
                <a:cs typeface="DJJFKS+TimesNewRomanPS-BoldMT"/>
              </a:rPr>
              <a:t>CHÚA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700876" y="3238664"/>
            <a:ext cx="3467262" cy="14204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584"/>
              </a:lnSpc>
              <a:spcBef>
                <a:spcPts val="0"/>
              </a:spcBef>
              <a:spcAft>
                <a:spcPts val="0"/>
              </a:spcAft>
            </a:pPr>
            <a:r>
              <a:rPr dirty="0" sz="4400">
                <a:solidFill>
                  <a:srgbClr val="ffffff"/>
                </a:solidFill>
                <a:latin typeface="HQRFII+Calibri-Light,Bold"/>
                <a:cs typeface="HQRFII+Calibri-Light,Bold"/>
              </a:rPr>
              <a:t>Mt</a:t>
            </a:r>
            <a:r>
              <a:rPr dirty="0" sz="4400" spc="-105">
                <a:solidFill>
                  <a:srgbClr val="ffffff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4400">
                <a:solidFill>
                  <a:srgbClr val="ffffff"/>
                </a:solidFill>
                <a:latin typeface="HQRFII+Calibri-Light,Bold"/>
                <a:cs typeface="HQRFII+Calibri-Light,Bold"/>
              </a:rPr>
              <a:t>5,</a:t>
            </a:r>
            <a:r>
              <a:rPr dirty="0" sz="4400" spc="-104">
                <a:solidFill>
                  <a:srgbClr val="ffffff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4400">
                <a:solidFill>
                  <a:srgbClr val="ffffff"/>
                </a:solidFill>
                <a:latin typeface="HQRFII+Calibri-Light,Bold"/>
                <a:cs typeface="HQRFII+Calibri-Light,Bold"/>
              </a:rPr>
              <a:t>13-16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556096" y="1812743"/>
            <a:ext cx="8820325" cy="92666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478732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Tin</a:t>
            </a:r>
            <a:r>
              <a:rPr dirty="0" sz="2800" spc="-66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Mừng</a:t>
            </a:r>
            <a:r>
              <a:rPr dirty="0" sz="2800" spc="-67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Chúa</a:t>
            </a:r>
            <a:r>
              <a:rPr dirty="0" sz="2800" spc="-67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Giêsu</a:t>
            </a:r>
            <a:r>
              <a:rPr dirty="0" sz="2800" spc="-66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Kitô</a:t>
            </a:r>
            <a:r>
              <a:rPr dirty="0" sz="2800" spc="-63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theo</a:t>
            </a:r>
            <a:r>
              <a:rPr dirty="0" sz="2800" spc="-50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thánh</a:t>
            </a:r>
            <a:r>
              <a:rPr dirty="0" sz="2800" spc="-66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 spc="-19">
                <a:solidFill>
                  <a:srgbClr val="000000"/>
                </a:solidFill>
                <a:latin typeface="HQRFII+Calibri-Light,Bold"/>
                <a:cs typeface="HQRFII+Calibri-Light,Bold"/>
              </a:rPr>
              <a:t>Matthêu.</a:t>
            </a:r>
          </a:p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“Các</a:t>
            </a:r>
            <a:r>
              <a:rPr dirty="0" sz="2800" spc="-66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con</a:t>
            </a:r>
            <a:r>
              <a:rPr dirty="0" sz="2800" spc="-67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là</a:t>
            </a:r>
            <a:r>
              <a:rPr dirty="0" sz="2800" spc="-66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sự</a:t>
            </a:r>
            <a:r>
              <a:rPr dirty="0" sz="2800" spc="-66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sáng</a:t>
            </a:r>
            <a:r>
              <a:rPr dirty="0" sz="2800" spc="-66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thế</a:t>
            </a:r>
            <a:r>
              <a:rPr dirty="0" sz="2800" spc="-65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gian.</a:t>
            </a:r>
            <a:r>
              <a:rPr dirty="0" sz="2800" spc="-66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Một</a:t>
            </a:r>
            <a:r>
              <a:rPr dirty="0" sz="2800" spc="-66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thành</a:t>
            </a:r>
            <a:r>
              <a:rPr dirty="0" sz="2800" spc="-66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phố</a:t>
            </a:r>
            <a:r>
              <a:rPr dirty="0" sz="2800" spc="-66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xây</a:t>
            </a:r>
            <a:r>
              <a:rPr dirty="0" sz="2800" spc="-67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dựng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708954" y="2292045"/>
            <a:ext cx="8494399" cy="90393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trên</a:t>
            </a:r>
            <a:r>
              <a:rPr dirty="0" sz="2800" spc="-66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núi,</a:t>
            </a:r>
            <a:r>
              <a:rPr dirty="0" sz="2800" spc="-66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không</a:t>
            </a:r>
            <a:r>
              <a:rPr dirty="0" sz="2800" spc="-67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thể</a:t>
            </a:r>
            <a:r>
              <a:rPr dirty="0" sz="2800" spc="-65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che</a:t>
            </a:r>
            <a:r>
              <a:rPr dirty="0" sz="2800" spc="-65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giấu</a:t>
            </a:r>
            <a:r>
              <a:rPr dirty="0" sz="2800" spc="-66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được.</a:t>
            </a:r>
            <a:r>
              <a:rPr dirty="0" sz="2800" spc="-67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Và</a:t>
            </a:r>
            <a:r>
              <a:rPr dirty="0" sz="2800" spc="-68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người</a:t>
            </a:r>
            <a:r>
              <a:rPr dirty="0" sz="2800" spc="-67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ta</a:t>
            </a:r>
            <a:r>
              <a:rPr dirty="0" sz="2800" spc="-66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cũng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701601" y="2666183"/>
            <a:ext cx="8584998" cy="90393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Khi</a:t>
            </a:r>
            <a:r>
              <a:rPr dirty="0" sz="2800" spc="-67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ấy,</a:t>
            </a:r>
            <a:r>
              <a:rPr dirty="0" sz="2800" spc="-66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Chúa</a:t>
            </a:r>
            <a:r>
              <a:rPr dirty="0" sz="2800" spc="-67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Giêsu</a:t>
            </a:r>
            <a:r>
              <a:rPr dirty="0" sz="2800" spc="-66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phán</a:t>
            </a:r>
            <a:r>
              <a:rPr dirty="0" sz="2800" spc="-66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cùng</a:t>
            </a:r>
            <a:r>
              <a:rPr dirty="0" sz="2800" spc="-67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các</a:t>
            </a:r>
            <a:r>
              <a:rPr dirty="0" sz="2800" spc="-66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môn</a:t>
            </a:r>
            <a:r>
              <a:rPr dirty="0" sz="2800" spc="-67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đệ</a:t>
            </a:r>
            <a:r>
              <a:rPr dirty="0" sz="2800" spc="-65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rằng:</a:t>
            </a:r>
            <a:r>
              <a:rPr dirty="0" sz="2800" spc="-66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“Các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635619" y="2748610"/>
            <a:ext cx="8645430" cy="12482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không</a:t>
            </a:r>
            <a:r>
              <a:rPr dirty="0" sz="2800" spc="-67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thắp</a:t>
            </a:r>
            <a:r>
              <a:rPr dirty="0" sz="2800" spc="-66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đèn</a:t>
            </a:r>
            <a:r>
              <a:rPr dirty="0" sz="2800" spc="-67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rồi</a:t>
            </a:r>
            <a:r>
              <a:rPr dirty="0" sz="2800" spc="-66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để</a:t>
            </a:r>
            <a:r>
              <a:rPr dirty="0" sz="2800" spc="-65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dưới</a:t>
            </a:r>
            <a:r>
              <a:rPr dirty="0" sz="2800" spc="-67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đáy</a:t>
            </a:r>
            <a:r>
              <a:rPr dirty="0" sz="2800" spc="-67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thùng,</a:t>
            </a:r>
            <a:r>
              <a:rPr dirty="0" sz="2800" spc="-66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nhưng</a:t>
            </a:r>
            <a:r>
              <a:rPr dirty="0" sz="2800" spc="-67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đặt</a:t>
            </a:r>
            <a:r>
              <a:rPr dirty="0" sz="2800" spc="-66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nó</a:t>
            </a:r>
          </a:p>
          <a:p>
            <a:pPr marL="58094" marR="0">
              <a:lnSpc>
                <a:spcPts val="2710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con</a:t>
            </a:r>
            <a:r>
              <a:rPr dirty="0" sz="2800" spc="-67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là</a:t>
            </a:r>
            <a:r>
              <a:rPr dirty="0" sz="2800" spc="-66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muối</a:t>
            </a:r>
            <a:r>
              <a:rPr dirty="0" sz="2800" spc="-67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đất.</a:t>
            </a:r>
            <a:r>
              <a:rPr dirty="0" sz="2800" spc="-66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Nếu</a:t>
            </a:r>
            <a:r>
              <a:rPr dirty="0" sz="2800" spc="-67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muối</a:t>
            </a:r>
            <a:r>
              <a:rPr dirty="0" sz="2800" spc="-67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đã</a:t>
            </a:r>
            <a:r>
              <a:rPr dirty="0" sz="2800" spc="-67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lạt,</a:t>
            </a:r>
            <a:r>
              <a:rPr dirty="0" sz="2800" spc="-66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người</a:t>
            </a:r>
            <a:r>
              <a:rPr dirty="0" sz="2800" spc="-67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ta</a:t>
            </a:r>
            <a:r>
              <a:rPr dirty="0" sz="2800" spc="-66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biết</a:t>
            </a:r>
            <a:r>
              <a:rPr dirty="0" sz="2800" spc="-67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lấy</a:t>
            </a:r>
            <a:r>
              <a:rPr dirty="0" sz="2800" spc="-67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gì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498871" y="3205175"/>
            <a:ext cx="8950721" cy="90393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trên</a:t>
            </a:r>
            <a:r>
              <a:rPr dirty="0" sz="2800" spc="-66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giá</a:t>
            </a:r>
            <a:r>
              <a:rPr dirty="0" sz="2800" spc="-66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đèn,</a:t>
            </a:r>
            <a:r>
              <a:rPr dirty="0" sz="2800" spc="-67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hầu</a:t>
            </a:r>
            <a:r>
              <a:rPr dirty="0" sz="2800" spc="-66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soi</a:t>
            </a:r>
            <a:r>
              <a:rPr dirty="0" sz="2800" spc="-66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sáng</a:t>
            </a:r>
            <a:r>
              <a:rPr dirty="0" sz="2800" spc="-66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cho</a:t>
            </a:r>
            <a:r>
              <a:rPr dirty="0" sz="2800" spc="-66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mọi</a:t>
            </a:r>
            <a:r>
              <a:rPr dirty="0" sz="2800" spc="-67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người</a:t>
            </a:r>
            <a:r>
              <a:rPr dirty="0" sz="2800" spc="-67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trong</a:t>
            </a:r>
            <a:r>
              <a:rPr dirty="0" sz="2800" spc="-67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nhà.</a:t>
            </a:r>
            <a:r>
              <a:rPr dirty="0" sz="2800" spc="-66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Sự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590650" y="3519624"/>
            <a:ext cx="8799361" cy="90393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mà</a:t>
            </a:r>
            <a:r>
              <a:rPr dirty="0" sz="2800" spc="-68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ướp</a:t>
            </a:r>
            <a:r>
              <a:rPr dirty="0" sz="2800" spc="-67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cho</a:t>
            </a:r>
            <a:r>
              <a:rPr dirty="0" sz="2800" spc="-66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mặn</a:t>
            </a:r>
            <a:r>
              <a:rPr dirty="0" sz="2800" spc="-67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lại?</a:t>
            </a:r>
            <a:r>
              <a:rPr dirty="0" sz="2800" spc="-65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Muối</a:t>
            </a:r>
            <a:r>
              <a:rPr dirty="0" sz="2800" spc="-67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đó</a:t>
            </a:r>
            <a:r>
              <a:rPr dirty="0" sz="2800" spc="-66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không</a:t>
            </a:r>
            <a:r>
              <a:rPr dirty="0" sz="2800" spc="-67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còn</a:t>
            </a:r>
            <a:r>
              <a:rPr dirty="0" sz="2800" spc="-67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sử</a:t>
            </a:r>
            <a:r>
              <a:rPr dirty="0" sz="2800" spc="-66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dụng</a:t>
            </a:r>
            <a:r>
              <a:rPr dirty="0" sz="2800" spc="-67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vào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2818182" y="3661740"/>
            <a:ext cx="8232622" cy="90393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sáng</a:t>
            </a:r>
            <a:r>
              <a:rPr dirty="0" sz="2800" spc="-66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của</a:t>
            </a:r>
            <a:r>
              <a:rPr dirty="0" sz="2800" spc="-67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các</a:t>
            </a:r>
            <a:r>
              <a:rPr dirty="0" sz="2800" spc="-66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con</a:t>
            </a:r>
            <a:r>
              <a:rPr dirty="0" sz="2800" spc="-67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cũng</a:t>
            </a:r>
            <a:r>
              <a:rPr dirty="0" sz="2800" spc="-67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phải</a:t>
            </a:r>
            <a:r>
              <a:rPr dirty="0" sz="2800" spc="-67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chiếu</a:t>
            </a:r>
            <a:r>
              <a:rPr dirty="0" sz="2800" spc="-67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giãi</a:t>
            </a:r>
            <a:r>
              <a:rPr dirty="0" sz="2800" spc="-66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ra</a:t>
            </a:r>
            <a:r>
              <a:rPr dirty="0" sz="2800" spc="-66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trước</a:t>
            </a:r>
            <a:r>
              <a:rPr dirty="0" sz="2800" spc="-66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mặt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2582947" y="3946343"/>
            <a:ext cx="8769120" cy="107589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99952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việc</a:t>
            </a:r>
            <a:r>
              <a:rPr dirty="0" sz="2800" spc="-65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chi</a:t>
            </a:r>
            <a:r>
              <a:rPr dirty="0" sz="2800" spc="-67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nữa,</a:t>
            </a:r>
            <a:r>
              <a:rPr dirty="0" sz="2800" spc="-66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chỉ</a:t>
            </a:r>
            <a:r>
              <a:rPr dirty="0" sz="2800" spc="-67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còn</a:t>
            </a:r>
            <a:r>
              <a:rPr dirty="0" sz="2800" spc="-67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ném</a:t>
            </a:r>
            <a:r>
              <a:rPr dirty="0" sz="2800" spc="-65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ra</a:t>
            </a:r>
            <a:r>
              <a:rPr dirty="0" sz="2800" spc="-66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ngoài</a:t>
            </a:r>
            <a:r>
              <a:rPr dirty="0" sz="2800" spc="-66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cho</a:t>
            </a:r>
            <a:r>
              <a:rPr dirty="0" sz="2800" spc="-66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người</a:t>
            </a:r>
            <a:r>
              <a:rPr dirty="0" sz="2800" spc="-67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ta</a:t>
            </a:r>
            <a:r>
              <a:rPr dirty="0" sz="2800" spc="-66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chà</a:t>
            </a:r>
          </a:p>
          <a:p>
            <a:pPr marL="0" marR="0">
              <a:lnSpc>
                <a:spcPts val="1354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thiên</a:t>
            </a:r>
            <a:r>
              <a:rPr dirty="0" sz="2800" spc="-66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hạ,</a:t>
            </a:r>
            <a:r>
              <a:rPr dirty="0" sz="2800" spc="-66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để</a:t>
            </a:r>
            <a:r>
              <a:rPr dirty="0" sz="2800" spc="-65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họ</a:t>
            </a:r>
            <a:r>
              <a:rPr dirty="0" sz="2800" spc="-66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xem</a:t>
            </a:r>
            <a:r>
              <a:rPr dirty="0" sz="2800" spc="-65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thấy</a:t>
            </a:r>
            <a:r>
              <a:rPr dirty="0" sz="2800" spc="-67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những</a:t>
            </a:r>
            <a:r>
              <a:rPr dirty="0" sz="2800" spc="-67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việc</a:t>
            </a:r>
            <a:r>
              <a:rPr dirty="0" sz="2800" spc="-65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lành</a:t>
            </a:r>
            <a:r>
              <a:rPr dirty="0" sz="2800" spc="-66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của</a:t>
            </a:r>
            <a:r>
              <a:rPr dirty="0" sz="2800" spc="-67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các</a:t>
            </a:r>
            <a:r>
              <a:rPr dirty="0" sz="2800" spc="-66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con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3809328" y="4373064"/>
            <a:ext cx="5985094" cy="110573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803401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đạp</a:t>
            </a:r>
            <a:r>
              <a:rPr dirty="0" sz="2800" spc="-66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lên</a:t>
            </a:r>
            <a:r>
              <a:rPr dirty="0" sz="2800" spc="-67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nó.</a:t>
            </a:r>
          </a:p>
          <a:p>
            <a:pPr marL="0" marR="0">
              <a:lnSpc>
                <a:spcPts val="1589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mà</a:t>
            </a:r>
            <a:r>
              <a:rPr dirty="0" sz="2800" spc="-68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ngợi</a:t>
            </a:r>
            <a:r>
              <a:rPr dirty="0" sz="2800" spc="-67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khen</a:t>
            </a:r>
            <a:r>
              <a:rPr dirty="0" sz="2800" spc="-66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Cha</a:t>
            </a:r>
            <a:r>
              <a:rPr dirty="0" sz="2800" spc="-67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các</a:t>
            </a:r>
            <a:r>
              <a:rPr dirty="0" sz="2800" spc="-66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con</a:t>
            </a:r>
            <a:r>
              <a:rPr dirty="0" sz="2800" spc="-67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trên</a:t>
            </a:r>
            <a:r>
              <a:rPr dirty="0" sz="2800" spc="-66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HQRFII+Calibri-Light,Bold"/>
                <a:cs typeface="HQRFII+Calibri-Light,Bold"/>
              </a:rPr>
              <a:t>trời”.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958164" y="1678976"/>
            <a:ext cx="1189107" cy="438088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dirty="0" sz="2400">
                <a:solidFill>
                  <a:srgbClr val="002060"/>
                </a:solidFill>
                <a:latin typeface="HQRFII+Calibri-Light,Bold"/>
                <a:cs typeface="HQRFII+Calibri-Light,Bold"/>
                <a:hlinkClick r:id="rId3" action="ppaction://hlinksldjump"/>
              </a:rPr>
              <a:t>Câu</a:t>
            </a:r>
            <a:r>
              <a:rPr dirty="0" sz="2400" spc="-57">
                <a:solidFill>
                  <a:srgbClr val="002060"/>
                </a:solidFill>
                <a:latin typeface="HQRFII+Calibri-Light,Bold"/>
                <a:cs typeface="HQRFII+Calibri-Light,Bold"/>
                <a:hlinkClick r:id="rId3" action="ppaction://hlinksldjump"/>
              </a:rPr>
              <a:t> </a:t>
            </a:r>
            <a:r>
              <a:rPr dirty="0" sz="2400">
                <a:solidFill>
                  <a:srgbClr val="002060"/>
                </a:solidFill>
                <a:latin typeface="HQRFII+Calibri-Light,Bold"/>
                <a:cs typeface="HQRFII+Calibri-Light,Bold"/>
                <a:hlinkClick r:id="rId3" action="ppaction://hlinksldjump"/>
              </a:rPr>
              <a:t>1</a:t>
            </a:r>
          </a:p>
          <a:p>
            <a:pPr marL="6289" marR="0">
              <a:lnSpc>
                <a:spcPts val="2500"/>
              </a:lnSpc>
              <a:spcBef>
                <a:spcPts val="1661"/>
              </a:spcBef>
              <a:spcAft>
                <a:spcPts val="0"/>
              </a:spcAft>
            </a:pPr>
            <a:r>
              <a:rPr dirty="0" sz="2400">
                <a:solidFill>
                  <a:srgbClr val="002060"/>
                </a:solidFill>
                <a:latin typeface="HQRFII+Calibri-Light,Bold"/>
                <a:cs typeface="HQRFII+Calibri-Light,Bold"/>
                <a:hlinkClick r:id="rId4" action="ppaction://hlinksldjump"/>
              </a:rPr>
              <a:t>Câu</a:t>
            </a:r>
            <a:r>
              <a:rPr dirty="0" sz="2400" spc="-57">
                <a:solidFill>
                  <a:srgbClr val="002060"/>
                </a:solidFill>
                <a:latin typeface="HQRFII+Calibri-Light,Bold"/>
                <a:cs typeface="HQRFII+Calibri-Light,Bold"/>
                <a:hlinkClick r:id="rId4" action="ppaction://hlinksldjump"/>
              </a:rPr>
              <a:t> </a:t>
            </a:r>
            <a:r>
              <a:rPr dirty="0" sz="2400">
                <a:solidFill>
                  <a:srgbClr val="002060"/>
                </a:solidFill>
                <a:latin typeface="HQRFII+Calibri-Light,Bold"/>
                <a:cs typeface="HQRFII+Calibri-Light,Bold"/>
                <a:hlinkClick r:id="rId4" action="ppaction://hlinksldjump"/>
              </a:rPr>
              <a:t>2</a:t>
            </a:r>
          </a:p>
          <a:p>
            <a:pPr marL="12577" marR="0">
              <a:lnSpc>
                <a:spcPts val="2500"/>
              </a:lnSpc>
              <a:spcBef>
                <a:spcPts val="1449"/>
              </a:spcBef>
              <a:spcAft>
                <a:spcPts val="0"/>
              </a:spcAft>
            </a:pPr>
            <a:r>
              <a:rPr dirty="0" sz="2400">
                <a:solidFill>
                  <a:srgbClr val="002060"/>
                </a:solidFill>
                <a:latin typeface="HQRFII+Calibri-Light,Bold"/>
                <a:cs typeface="HQRFII+Calibri-Light,Bold"/>
                <a:hlinkClick r:id="rId5" action="ppaction://hlinksldjump"/>
              </a:rPr>
              <a:t>Câu</a:t>
            </a:r>
            <a:r>
              <a:rPr dirty="0" sz="2400" spc="-57">
                <a:solidFill>
                  <a:srgbClr val="002060"/>
                </a:solidFill>
                <a:latin typeface="HQRFII+Calibri-Light,Bold"/>
                <a:cs typeface="HQRFII+Calibri-Light,Bold"/>
                <a:hlinkClick r:id="rId5" action="ppaction://hlinksldjump"/>
              </a:rPr>
              <a:t> </a:t>
            </a:r>
            <a:r>
              <a:rPr dirty="0" sz="2400">
                <a:solidFill>
                  <a:srgbClr val="002060"/>
                </a:solidFill>
                <a:latin typeface="HQRFII+Calibri-Light,Bold"/>
                <a:cs typeface="HQRFII+Calibri-Light,Bold"/>
                <a:hlinkClick r:id="rId5" action="ppaction://hlinksldjump"/>
              </a:rPr>
              <a:t>3</a:t>
            </a:r>
          </a:p>
          <a:p>
            <a:pPr marL="18867" marR="0">
              <a:lnSpc>
                <a:spcPts val="2500"/>
              </a:lnSpc>
              <a:spcBef>
                <a:spcPts val="1661"/>
              </a:spcBef>
              <a:spcAft>
                <a:spcPts val="0"/>
              </a:spcAft>
            </a:pPr>
            <a:r>
              <a:rPr dirty="0" sz="2400">
                <a:solidFill>
                  <a:srgbClr val="002060"/>
                </a:solidFill>
                <a:latin typeface="HQRFII+Calibri-Light,Bold"/>
                <a:cs typeface="HQRFII+Calibri-Light,Bold"/>
                <a:hlinkClick r:id="rId6" action="ppaction://hlinksldjump"/>
              </a:rPr>
              <a:t>Câu</a:t>
            </a:r>
            <a:r>
              <a:rPr dirty="0" sz="2400" spc="-57">
                <a:solidFill>
                  <a:srgbClr val="002060"/>
                </a:solidFill>
                <a:latin typeface="HQRFII+Calibri-Light,Bold"/>
                <a:cs typeface="HQRFII+Calibri-Light,Bold"/>
                <a:hlinkClick r:id="rId6" action="ppaction://hlinksldjump"/>
              </a:rPr>
              <a:t> </a:t>
            </a:r>
            <a:r>
              <a:rPr dirty="0" sz="2400">
                <a:solidFill>
                  <a:srgbClr val="002060"/>
                </a:solidFill>
                <a:latin typeface="HQRFII+Calibri-Light,Bold"/>
                <a:cs typeface="HQRFII+Calibri-Light,Bold"/>
                <a:hlinkClick r:id="rId6" action="ppaction://hlinksldjump"/>
              </a:rPr>
              <a:t>4</a:t>
            </a:r>
          </a:p>
          <a:p>
            <a:pPr marL="25156" marR="0">
              <a:lnSpc>
                <a:spcPts val="2500"/>
              </a:lnSpc>
              <a:spcBef>
                <a:spcPts val="1505"/>
              </a:spcBef>
              <a:spcAft>
                <a:spcPts val="0"/>
              </a:spcAft>
            </a:pPr>
            <a:r>
              <a:rPr dirty="0" sz="2400">
                <a:solidFill>
                  <a:srgbClr val="002060"/>
                </a:solidFill>
                <a:latin typeface="HQRFII+Calibri-Light,Bold"/>
                <a:cs typeface="HQRFII+Calibri-Light,Bold"/>
                <a:hlinkClick r:id="rId7" action="ppaction://hlinksldjump"/>
              </a:rPr>
              <a:t>Câu</a:t>
            </a:r>
            <a:r>
              <a:rPr dirty="0" sz="2400" spc="-57">
                <a:solidFill>
                  <a:srgbClr val="002060"/>
                </a:solidFill>
                <a:latin typeface="HQRFII+Calibri-Light,Bold"/>
                <a:cs typeface="HQRFII+Calibri-Light,Bold"/>
                <a:hlinkClick r:id="rId7" action="ppaction://hlinksldjump"/>
              </a:rPr>
              <a:t> </a:t>
            </a:r>
            <a:r>
              <a:rPr dirty="0" sz="2400">
                <a:solidFill>
                  <a:srgbClr val="002060"/>
                </a:solidFill>
                <a:latin typeface="HQRFII+Calibri-Light,Bold"/>
                <a:cs typeface="HQRFII+Calibri-Light,Bold"/>
                <a:hlinkClick r:id="rId7" action="ppaction://hlinksldjump"/>
              </a:rPr>
              <a:t>5</a:t>
            </a:r>
          </a:p>
          <a:p>
            <a:pPr marL="31444" marR="0">
              <a:lnSpc>
                <a:spcPts val="2500"/>
              </a:lnSpc>
              <a:spcBef>
                <a:spcPts val="1499"/>
              </a:spcBef>
              <a:spcAft>
                <a:spcPts val="0"/>
              </a:spcAft>
            </a:pPr>
            <a:r>
              <a:rPr dirty="0" sz="2400">
                <a:solidFill>
                  <a:srgbClr val="002060"/>
                </a:solidFill>
                <a:latin typeface="HQRFII+Calibri-Light,Bold"/>
                <a:cs typeface="HQRFII+Calibri-Light,Bold"/>
                <a:hlinkClick r:id="rId8" action="ppaction://hlinksldjump"/>
              </a:rPr>
              <a:t>Câu</a:t>
            </a:r>
            <a:r>
              <a:rPr dirty="0" sz="2400" spc="-57">
                <a:solidFill>
                  <a:srgbClr val="002060"/>
                </a:solidFill>
                <a:latin typeface="HQRFII+Calibri-Light,Bold"/>
                <a:cs typeface="HQRFII+Calibri-Light,Bold"/>
                <a:hlinkClick r:id="rId8" action="ppaction://hlinksldjump"/>
              </a:rPr>
              <a:t> </a:t>
            </a:r>
            <a:r>
              <a:rPr dirty="0" sz="2400">
                <a:solidFill>
                  <a:srgbClr val="002060"/>
                </a:solidFill>
                <a:latin typeface="HQRFII+Calibri-Light,Bold"/>
                <a:cs typeface="HQRFII+Calibri-Light,Bold"/>
                <a:hlinkClick r:id="rId8" action="ppaction://hlinksldjump"/>
              </a:rPr>
              <a:t>6</a:t>
            </a:r>
          </a:p>
          <a:p>
            <a:pPr marL="44021" marR="0">
              <a:lnSpc>
                <a:spcPts val="2500"/>
              </a:lnSpc>
              <a:spcBef>
                <a:spcPts val="1646"/>
              </a:spcBef>
              <a:spcAft>
                <a:spcPts val="0"/>
              </a:spcAft>
            </a:pPr>
            <a:r>
              <a:rPr dirty="0" sz="2400">
                <a:solidFill>
                  <a:srgbClr val="002060"/>
                </a:solidFill>
                <a:latin typeface="HQRFII+Calibri-Light,Bold"/>
                <a:cs typeface="HQRFII+Calibri-Light,Bold"/>
                <a:hlinkClick r:id="rId9" action="ppaction://hlinksldjump"/>
              </a:rPr>
              <a:t>Câu</a:t>
            </a:r>
            <a:r>
              <a:rPr dirty="0" sz="2400" spc="-57">
                <a:solidFill>
                  <a:srgbClr val="002060"/>
                </a:solidFill>
                <a:latin typeface="HQRFII+Calibri-Light,Bold"/>
                <a:cs typeface="HQRFII+Calibri-Light,Bold"/>
                <a:hlinkClick r:id="rId9" action="ppaction://hlinksldjump"/>
              </a:rPr>
              <a:t> </a:t>
            </a:r>
            <a:r>
              <a:rPr dirty="0" sz="2400">
                <a:solidFill>
                  <a:srgbClr val="002060"/>
                </a:solidFill>
                <a:latin typeface="HQRFII+Calibri-Light,Bold"/>
                <a:cs typeface="HQRFII+Calibri-Light,Bold"/>
                <a:hlinkClick r:id="rId9" action="ppaction://hlinksldjump"/>
              </a:rPr>
              <a:t>7</a:t>
            </a:r>
          </a:p>
          <a:p>
            <a:pPr marL="44023" marR="0">
              <a:lnSpc>
                <a:spcPts val="2500"/>
              </a:lnSpc>
              <a:spcBef>
                <a:spcPts val="1464"/>
              </a:spcBef>
              <a:spcAft>
                <a:spcPts val="0"/>
              </a:spcAft>
            </a:pPr>
            <a:r>
              <a:rPr dirty="0" sz="2400">
                <a:solidFill>
                  <a:srgbClr val="002060"/>
                </a:solidFill>
                <a:latin typeface="HQRFII+Calibri-Light,Bold"/>
                <a:cs typeface="HQRFII+Calibri-Light,Bold"/>
                <a:hlinkClick r:id="rId10" action="ppaction://hlinksldjump"/>
              </a:rPr>
              <a:t>Câu</a:t>
            </a:r>
            <a:r>
              <a:rPr dirty="0" sz="2400" spc="-57">
                <a:solidFill>
                  <a:srgbClr val="002060"/>
                </a:solidFill>
                <a:latin typeface="HQRFII+Calibri-Light,Bold"/>
                <a:cs typeface="HQRFII+Calibri-Light,Bold"/>
                <a:hlinkClick r:id="rId10" action="ppaction://hlinksldjump"/>
              </a:rPr>
              <a:t> </a:t>
            </a:r>
            <a:r>
              <a:rPr dirty="0" sz="2400">
                <a:solidFill>
                  <a:srgbClr val="002060"/>
                </a:solidFill>
                <a:latin typeface="HQRFII+Calibri-Light,Bold"/>
                <a:cs typeface="HQRFII+Calibri-Light,Bold"/>
                <a:hlinkClick r:id="rId10" action="ppaction://hlinksldjump"/>
              </a:rPr>
              <a:t>8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808380" y="1801861"/>
            <a:ext cx="1526778" cy="10330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34"/>
              </a:lnSpc>
              <a:spcBef>
                <a:spcPts val="0"/>
              </a:spcBef>
              <a:spcAft>
                <a:spcPts val="0"/>
              </a:spcAft>
            </a:pPr>
            <a:r>
              <a:rPr dirty="0" sz="3200">
                <a:solidFill>
                  <a:srgbClr val="ffffff"/>
                </a:solidFill>
                <a:latin typeface="HQRFII+Calibri-Light,Bold"/>
                <a:cs typeface="HQRFII+Calibri-Light,Bold"/>
              </a:rPr>
              <a:t>Câu</a:t>
            </a:r>
            <a:r>
              <a:rPr dirty="0" sz="3200" spc="-77">
                <a:solidFill>
                  <a:srgbClr val="ffffff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3200">
                <a:solidFill>
                  <a:srgbClr val="ffffff"/>
                </a:solidFill>
                <a:latin typeface="HQRFII+Calibri-Light,Bold"/>
                <a:cs typeface="HQRFII+Calibri-Light,Bold"/>
              </a:rPr>
              <a:t>1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400921" y="2618404"/>
            <a:ext cx="6425473" cy="28513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1879" marR="0">
              <a:lnSpc>
                <a:spcPts val="6251"/>
              </a:lnSpc>
              <a:spcBef>
                <a:spcPts val="0"/>
              </a:spcBef>
              <a:spcAft>
                <a:spcPts val="0"/>
              </a:spcAft>
            </a:pPr>
            <a:r>
              <a:rPr dirty="0" sz="6000">
                <a:solidFill>
                  <a:srgbClr val="000000"/>
                </a:solidFill>
                <a:latin typeface="HQRFII+Calibri-Light,Bold"/>
                <a:cs typeface="HQRFII+Calibri-Light,Bold"/>
              </a:rPr>
              <a:t>Chúa</a:t>
            </a:r>
            <a:r>
              <a:rPr dirty="0" sz="6000" spc="-145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6000">
                <a:solidFill>
                  <a:srgbClr val="000000"/>
                </a:solidFill>
                <a:latin typeface="HQRFII+Calibri-Light,Bold"/>
                <a:cs typeface="HQRFII+Calibri-Light,Bold"/>
              </a:rPr>
              <a:t>Giêsu</a:t>
            </a:r>
            <a:r>
              <a:rPr dirty="0" sz="6000" spc="-144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6000">
                <a:solidFill>
                  <a:srgbClr val="000000"/>
                </a:solidFill>
                <a:latin typeface="HQRFII+Calibri-Light,Bold"/>
                <a:cs typeface="HQRFII+Calibri-Light,Bold"/>
              </a:rPr>
              <a:t>nói</a:t>
            </a:r>
          </a:p>
          <a:p>
            <a:pPr marL="0" marR="0">
              <a:lnSpc>
                <a:spcPts val="6251"/>
              </a:lnSpc>
              <a:spcBef>
                <a:spcPts val="948"/>
              </a:spcBef>
              <a:spcAft>
                <a:spcPts val="0"/>
              </a:spcAft>
            </a:pPr>
            <a:r>
              <a:rPr dirty="0" sz="6000">
                <a:solidFill>
                  <a:srgbClr val="000000"/>
                </a:solidFill>
                <a:latin typeface="HQRFII+Calibri-Light,Bold"/>
                <a:cs typeface="HQRFII+Calibri-Light,Bold"/>
              </a:rPr>
              <a:t>các</a:t>
            </a:r>
            <a:r>
              <a:rPr dirty="0" sz="6000" spc="-142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6000">
                <a:solidFill>
                  <a:srgbClr val="000000"/>
                </a:solidFill>
                <a:latin typeface="HQRFII+Calibri-Light,Bold"/>
                <a:cs typeface="HQRFII+Calibri-Light,Bold"/>
              </a:rPr>
              <a:t>môn</a:t>
            </a:r>
            <a:r>
              <a:rPr dirty="0" sz="6000" spc="-145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6000">
                <a:solidFill>
                  <a:srgbClr val="000000"/>
                </a:solidFill>
                <a:latin typeface="HQRFII+Calibri-Light,Bold"/>
                <a:cs typeface="HQRFII+Calibri-Light,Bold"/>
              </a:rPr>
              <a:t>đệ</a:t>
            </a:r>
            <a:r>
              <a:rPr dirty="0" sz="6000" spc="-141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6000">
                <a:solidFill>
                  <a:srgbClr val="000000"/>
                </a:solidFill>
                <a:latin typeface="HQRFII+Calibri-Light,Bold"/>
                <a:cs typeface="HQRFII+Calibri-Light,Bold"/>
              </a:rPr>
              <a:t>là</a:t>
            </a:r>
            <a:r>
              <a:rPr dirty="0" sz="6000" spc="-143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6000">
                <a:solidFill>
                  <a:srgbClr val="000000"/>
                </a:solidFill>
                <a:latin typeface="HQRFII+Calibri-Light,Bold"/>
                <a:cs typeface="HQRFII+Calibri-Light,Bold"/>
              </a:rPr>
              <a:t>gì?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808380" y="1801861"/>
            <a:ext cx="1526778" cy="10330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34"/>
              </a:lnSpc>
              <a:spcBef>
                <a:spcPts val="0"/>
              </a:spcBef>
              <a:spcAft>
                <a:spcPts val="0"/>
              </a:spcAft>
            </a:pPr>
            <a:r>
              <a:rPr dirty="0" sz="3200">
                <a:solidFill>
                  <a:srgbClr val="ffffff"/>
                </a:solidFill>
                <a:latin typeface="HQRFII+Calibri-Light,Bold"/>
                <a:cs typeface="HQRFII+Calibri-Light,Bold"/>
              </a:rPr>
              <a:t>Câu</a:t>
            </a:r>
            <a:r>
              <a:rPr dirty="0" sz="3200" spc="-77">
                <a:solidFill>
                  <a:srgbClr val="ffffff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3200">
                <a:solidFill>
                  <a:srgbClr val="ffffff"/>
                </a:solidFill>
                <a:latin typeface="HQRFII+Calibri-Light,Bold"/>
                <a:cs typeface="HQRFII+Calibri-Light,Bold"/>
              </a:rPr>
              <a:t>2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855739" y="2821960"/>
            <a:ext cx="7660182" cy="256625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>
                <a:solidFill>
                  <a:srgbClr val="000000"/>
                </a:solidFill>
                <a:latin typeface="HQRFII+Calibri-Light,Bold"/>
                <a:cs typeface="HQRFII+Calibri-Light,Bold"/>
              </a:rPr>
              <a:t>Muối</a:t>
            </a:r>
            <a:r>
              <a:rPr dirty="0" sz="5400" spc="-130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5400">
                <a:solidFill>
                  <a:srgbClr val="000000"/>
                </a:solidFill>
                <a:latin typeface="HQRFII+Calibri-Light,Bold"/>
                <a:cs typeface="HQRFII+Calibri-Light,Bold"/>
              </a:rPr>
              <a:t>sẽ</a:t>
            </a:r>
            <a:r>
              <a:rPr dirty="0" sz="5400" spc="-126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5400">
                <a:solidFill>
                  <a:srgbClr val="000000"/>
                </a:solidFill>
                <a:latin typeface="HQRFII+Calibri-Light,Bold"/>
                <a:cs typeface="HQRFII+Calibri-Light,Bold"/>
              </a:rPr>
              <a:t>bị</a:t>
            </a:r>
            <a:r>
              <a:rPr dirty="0" sz="5400" spc="-130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5400">
                <a:solidFill>
                  <a:srgbClr val="000000"/>
                </a:solidFill>
                <a:latin typeface="HQRFII+Calibri-Light,Bold"/>
                <a:cs typeface="HQRFII+Calibri-Light,Bold"/>
              </a:rPr>
              <a:t>ném</a:t>
            </a:r>
            <a:r>
              <a:rPr dirty="0" sz="5400" spc="-128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5400">
                <a:solidFill>
                  <a:srgbClr val="000000"/>
                </a:solidFill>
                <a:latin typeface="HQRFII+Calibri-Light,Bold"/>
                <a:cs typeface="HQRFII+Calibri-Light,Bold"/>
              </a:rPr>
              <a:t>ra</a:t>
            </a:r>
            <a:r>
              <a:rPr dirty="0" sz="5400" spc="-129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5400">
                <a:solidFill>
                  <a:srgbClr val="000000"/>
                </a:solidFill>
                <a:latin typeface="HQRFII+Calibri-Light,Bold"/>
                <a:cs typeface="HQRFII+Calibri-Light,Bold"/>
              </a:rPr>
              <a:t>ngoài</a:t>
            </a:r>
          </a:p>
          <a:p>
            <a:pPr marL="546459" marR="0">
              <a:lnSpc>
                <a:spcPts val="5626"/>
              </a:lnSpc>
              <a:spcBef>
                <a:spcPts val="853"/>
              </a:spcBef>
              <a:spcAft>
                <a:spcPts val="0"/>
              </a:spcAft>
            </a:pPr>
            <a:r>
              <a:rPr dirty="0" sz="5400">
                <a:solidFill>
                  <a:srgbClr val="000000"/>
                </a:solidFill>
                <a:latin typeface="HQRFII+Calibri-Light,Bold"/>
                <a:cs typeface="HQRFII+Calibri-Light,Bold"/>
              </a:rPr>
              <a:t>khi</a:t>
            </a:r>
            <a:r>
              <a:rPr dirty="0" sz="5400" spc="-129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5400">
                <a:solidFill>
                  <a:srgbClr val="000000"/>
                </a:solidFill>
                <a:latin typeface="HQRFII+Calibri-Light,Bold"/>
                <a:cs typeface="HQRFII+Calibri-Light,Bold"/>
              </a:rPr>
              <a:t>nó</a:t>
            </a:r>
            <a:r>
              <a:rPr dirty="0" sz="5400" spc="-129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5400">
                <a:solidFill>
                  <a:srgbClr val="000000"/>
                </a:solidFill>
                <a:latin typeface="HQRFII+Calibri-Light,Bold"/>
                <a:cs typeface="HQRFII+Calibri-Light,Bold"/>
              </a:rPr>
              <a:t>như</a:t>
            </a:r>
            <a:r>
              <a:rPr dirty="0" sz="5400" spc="-130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5400">
                <a:solidFill>
                  <a:srgbClr val="000000"/>
                </a:solidFill>
                <a:latin typeface="HQRFII+Calibri-Light,Bold"/>
                <a:cs typeface="HQRFII+Calibri-Light,Bold"/>
              </a:rPr>
              <a:t>thế</a:t>
            </a:r>
            <a:r>
              <a:rPr dirty="0" sz="5400" spc="-127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5400">
                <a:solidFill>
                  <a:srgbClr val="000000"/>
                </a:solidFill>
                <a:latin typeface="HQRFII+Calibri-Light,Bold"/>
                <a:cs typeface="HQRFII+Calibri-Light,Bold"/>
              </a:rPr>
              <a:t>nào?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809575" y="1644591"/>
            <a:ext cx="1526778" cy="10330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34"/>
              </a:lnSpc>
              <a:spcBef>
                <a:spcPts val="0"/>
              </a:spcBef>
              <a:spcAft>
                <a:spcPts val="0"/>
              </a:spcAft>
            </a:pPr>
            <a:r>
              <a:rPr dirty="0" sz="3200">
                <a:solidFill>
                  <a:srgbClr val="ffffff"/>
                </a:solidFill>
                <a:latin typeface="HQRFII+Calibri-Light,Bold"/>
                <a:cs typeface="HQRFII+Calibri-Light,Bold"/>
              </a:rPr>
              <a:t>Câu</a:t>
            </a:r>
            <a:r>
              <a:rPr dirty="0" sz="3200" spc="-77">
                <a:solidFill>
                  <a:srgbClr val="ffffff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3200">
                <a:solidFill>
                  <a:srgbClr val="ffffff"/>
                </a:solidFill>
                <a:latin typeface="HQRFII+Calibri-Light,Bold"/>
                <a:cs typeface="HQRFII+Calibri-Light,Bold"/>
              </a:rPr>
              <a:t>3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052756" y="2422907"/>
            <a:ext cx="7445246" cy="338921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>
                <a:solidFill>
                  <a:srgbClr val="000000"/>
                </a:solidFill>
                <a:latin typeface="HQRFII+Calibri-Light,Bold"/>
                <a:cs typeface="HQRFII+Calibri-Light,Bold"/>
              </a:rPr>
              <a:t>Muối</a:t>
            </a:r>
            <a:r>
              <a:rPr dirty="0" sz="5400" spc="-130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5400">
                <a:solidFill>
                  <a:srgbClr val="000000"/>
                </a:solidFill>
                <a:latin typeface="HQRFII+Calibri-Light,Bold"/>
                <a:cs typeface="HQRFII+Calibri-Light,Bold"/>
              </a:rPr>
              <a:t>không</a:t>
            </a:r>
            <a:r>
              <a:rPr dirty="0" sz="5400" spc="-130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5400">
                <a:solidFill>
                  <a:srgbClr val="000000"/>
                </a:solidFill>
                <a:latin typeface="HQRFII+Calibri-Light,Bold"/>
                <a:cs typeface="HQRFII+Calibri-Light,Bold"/>
              </a:rPr>
              <a:t>dùng</a:t>
            </a:r>
            <a:r>
              <a:rPr dirty="0" sz="5400" spc="-131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5400">
                <a:solidFill>
                  <a:srgbClr val="000000"/>
                </a:solidFill>
                <a:latin typeface="HQRFII+Calibri-Light,Bold"/>
                <a:cs typeface="HQRFII+Calibri-Light,Bold"/>
              </a:rPr>
              <a:t>được</a:t>
            </a:r>
          </a:p>
          <a:p>
            <a:pPr marL="85408" marR="0">
              <a:lnSpc>
                <a:spcPts val="5626"/>
              </a:lnSpc>
              <a:spcBef>
                <a:spcPts val="853"/>
              </a:spcBef>
              <a:spcAft>
                <a:spcPts val="0"/>
              </a:spcAft>
            </a:pPr>
            <a:r>
              <a:rPr dirty="0" sz="5400">
                <a:solidFill>
                  <a:srgbClr val="000000"/>
                </a:solidFill>
                <a:latin typeface="HQRFII+Calibri-Light,Bold"/>
                <a:cs typeface="HQRFII+Calibri-Light,Bold"/>
              </a:rPr>
              <a:t>nữa</a:t>
            </a:r>
            <a:r>
              <a:rPr dirty="0" sz="5400" spc="-130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5400">
                <a:solidFill>
                  <a:srgbClr val="000000"/>
                </a:solidFill>
                <a:latin typeface="HQRFII+Calibri-Light,Bold"/>
                <a:cs typeface="HQRFII+Calibri-Light,Bold"/>
              </a:rPr>
              <a:t>sẽ</a:t>
            </a:r>
            <a:r>
              <a:rPr dirty="0" sz="5400" spc="-126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5400">
                <a:solidFill>
                  <a:srgbClr val="000000"/>
                </a:solidFill>
                <a:latin typeface="HQRFII+Calibri-Light,Bold"/>
                <a:cs typeface="HQRFII+Calibri-Light,Bold"/>
              </a:rPr>
              <a:t>bị</a:t>
            </a:r>
            <a:r>
              <a:rPr dirty="0" sz="5400" spc="-130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5400">
                <a:solidFill>
                  <a:srgbClr val="000000"/>
                </a:solidFill>
                <a:latin typeface="HQRFII+Calibri-Light,Bold"/>
                <a:cs typeface="HQRFII+Calibri-Light,Bold"/>
              </a:rPr>
              <a:t>ném</a:t>
            </a:r>
            <a:r>
              <a:rPr dirty="0" sz="5400" spc="-128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5400">
                <a:solidFill>
                  <a:srgbClr val="000000"/>
                </a:solidFill>
                <a:latin typeface="HQRFII+Calibri-Light,Bold"/>
                <a:cs typeface="HQRFII+Calibri-Light,Bold"/>
              </a:rPr>
              <a:t>ra</a:t>
            </a:r>
            <a:r>
              <a:rPr dirty="0" sz="5400" spc="-129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5400">
                <a:solidFill>
                  <a:srgbClr val="000000"/>
                </a:solidFill>
                <a:latin typeface="HQRFII+Calibri-Light,Bold"/>
                <a:cs typeface="HQRFII+Calibri-Light,Bold"/>
              </a:rPr>
              <a:t>ngoài</a:t>
            </a:r>
          </a:p>
          <a:p>
            <a:pPr marL="427297" marR="0">
              <a:lnSpc>
                <a:spcPts val="5626"/>
              </a:lnSpc>
              <a:spcBef>
                <a:spcPts val="853"/>
              </a:spcBef>
              <a:spcAft>
                <a:spcPts val="0"/>
              </a:spcAft>
            </a:pPr>
            <a:r>
              <a:rPr dirty="0" sz="5400">
                <a:solidFill>
                  <a:srgbClr val="000000"/>
                </a:solidFill>
                <a:latin typeface="HQRFII+Calibri-Light,Bold"/>
                <a:cs typeface="HQRFII+Calibri-Light,Bold"/>
              </a:rPr>
              <a:t>cho</a:t>
            </a:r>
            <a:r>
              <a:rPr dirty="0" sz="5400" spc="-130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5400">
                <a:solidFill>
                  <a:srgbClr val="000000"/>
                </a:solidFill>
                <a:latin typeface="HQRFII+Calibri-Light,Bold"/>
                <a:cs typeface="HQRFII+Calibri-Light,Bold"/>
              </a:rPr>
              <a:t>người</a:t>
            </a:r>
            <a:r>
              <a:rPr dirty="0" sz="5400" spc="-130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5400">
                <a:solidFill>
                  <a:srgbClr val="000000"/>
                </a:solidFill>
                <a:latin typeface="HQRFII+Calibri-Light,Bold"/>
                <a:cs typeface="HQRFII+Calibri-Light,Bold"/>
              </a:rPr>
              <a:t>ta</a:t>
            </a:r>
            <a:r>
              <a:rPr dirty="0" sz="5400" spc="-130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5400">
                <a:solidFill>
                  <a:srgbClr val="000000"/>
                </a:solidFill>
                <a:latin typeface="HQRFII+Calibri-Light,Bold"/>
                <a:cs typeface="HQRFII+Calibri-Light,Bold"/>
              </a:rPr>
              <a:t>làm</a:t>
            </a:r>
            <a:r>
              <a:rPr dirty="0" sz="5400" spc="-126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5400">
                <a:solidFill>
                  <a:srgbClr val="000000"/>
                </a:solidFill>
                <a:latin typeface="HQRFII+Calibri-Light,Bold"/>
                <a:cs typeface="HQRFII+Calibri-Light,Bold"/>
              </a:rPr>
              <a:t>gì?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808380" y="1801861"/>
            <a:ext cx="1526778" cy="10330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34"/>
              </a:lnSpc>
              <a:spcBef>
                <a:spcPts val="0"/>
              </a:spcBef>
              <a:spcAft>
                <a:spcPts val="0"/>
              </a:spcAft>
            </a:pPr>
            <a:r>
              <a:rPr dirty="0" sz="3200">
                <a:solidFill>
                  <a:srgbClr val="ffffff"/>
                </a:solidFill>
                <a:latin typeface="HQRFII+Calibri-Light,Bold"/>
                <a:cs typeface="HQRFII+Calibri-Light,Bold"/>
              </a:rPr>
              <a:t>Câu</a:t>
            </a:r>
            <a:r>
              <a:rPr dirty="0" sz="3200" spc="-77">
                <a:solidFill>
                  <a:srgbClr val="ffffff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3200">
                <a:solidFill>
                  <a:srgbClr val="ffffff"/>
                </a:solidFill>
                <a:latin typeface="HQRFII+Calibri-Light,Bold"/>
                <a:cs typeface="HQRFII+Calibri-Light,Bold"/>
              </a:rPr>
              <a:t>4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203673" y="2741587"/>
            <a:ext cx="6965977" cy="28513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251"/>
              </a:lnSpc>
              <a:spcBef>
                <a:spcPts val="0"/>
              </a:spcBef>
              <a:spcAft>
                <a:spcPts val="0"/>
              </a:spcAft>
            </a:pPr>
            <a:r>
              <a:rPr dirty="0" sz="6000">
                <a:solidFill>
                  <a:srgbClr val="000000"/>
                </a:solidFill>
                <a:latin typeface="HQRFII+Calibri-Light,Bold"/>
                <a:cs typeface="HQRFII+Calibri-Light,Bold"/>
              </a:rPr>
              <a:t>Chúa</a:t>
            </a:r>
            <a:r>
              <a:rPr dirty="0" sz="6000" spc="-145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6000">
                <a:solidFill>
                  <a:srgbClr val="000000"/>
                </a:solidFill>
                <a:latin typeface="HQRFII+Calibri-Light,Bold"/>
                <a:cs typeface="HQRFII+Calibri-Light,Bold"/>
              </a:rPr>
              <a:t>Giêsu</a:t>
            </a:r>
            <a:r>
              <a:rPr dirty="0" sz="6000" spc="-144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6000">
                <a:solidFill>
                  <a:srgbClr val="000000"/>
                </a:solidFill>
                <a:latin typeface="HQRFII+Calibri-Light,Bold"/>
                <a:cs typeface="HQRFII+Calibri-Light,Bold"/>
              </a:rPr>
              <a:t>còn</a:t>
            </a:r>
            <a:r>
              <a:rPr dirty="0" sz="6000" spc="-144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6000">
                <a:solidFill>
                  <a:srgbClr val="000000"/>
                </a:solidFill>
                <a:latin typeface="HQRFII+Calibri-Light,Bold"/>
                <a:cs typeface="HQRFII+Calibri-Light,Bold"/>
              </a:rPr>
              <a:t>gọi</a:t>
            </a:r>
          </a:p>
          <a:p>
            <a:pPr marL="268014" marR="0">
              <a:lnSpc>
                <a:spcPts val="6251"/>
              </a:lnSpc>
              <a:spcBef>
                <a:spcPts val="948"/>
              </a:spcBef>
              <a:spcAft>
                <a:spcPts val="0"/>
              </a:spcAft>
            </a:pPr>
            <a:r>
              <a:rPr dirty="0" sz="6000">
                <a:solidFill>
                  <a:srgbClr val="000000"/>
                </a:solidFill>
                <a:latin typeface="HQRFII+Calibri-Light,Bold"/>
                <a:cs typeface="HQRFII+Calibri-Light,Bold"/>
              </a:rPr>
              <a:t>các</a:t>
            </a:r>
            <a:r>
              <a:rPr dirty="0" sz="6000" spc="-142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6000">
                <a:solidFill>
                  <a:srgbClr val="000000"/>
                </a:solidFill>
                <a:latin typeface="HQRFII+Calibri-Light,Bold"/>
                <a:cs typeface="HQRFII+Calibri-Light,Bold"/>
              </a:rPr>
              <a:t>môn</a:t>
            </a:r>
            <a:r>
              <a:rPr dirty="0" sz="6000" spc="-145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6000">
                <a:solidFill>
                  <a:srgbClr val="000000"/>
                </a:solidFill>
                <a:latin typeface="HQRFII+Calibri-Light,Bold"/>
                <a:cs typeface="HQRFII+Calibri-Light,Bold"/>
              </a:rPr>
              <a:t>đệ</a:t>
            </a:r>
            <a:r>
              <a:rPr dirty="0" sz="6000" spc="-141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6000">
                <a:solidFill>
                  <a:srgbClr val="000000"/>
                </a:solidFill>
                <a:latin typeface="HQRFII+Calibri-Light,Bold"/>
                <a:cs typeface="HQRFII+Calibri-Light,Bold"/>
              </a:rPr>
              <a:t>là</a:t>
            </a:r>
            <a:r>
              <a:rPr dirty="0" sz="6000" spc="-143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6000">
                <a:solidFill>
                  <a:srgbClr val="000000"/>
                </a:solidFill>
                <a:latin typeface="HQRFII+Calibri-Light,Bold"/>
                <a:cs typeface="HQRFII+Calibri-Light,Bold"/>
              </a:rPr>
              <a:t>gì?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808380" y="1801861"/>
            <a:ext cx="1526778" cy="10330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34"/>
              </a:lnSpc>
              <a:spcBef>
                <a:spcPts val="0"/>
              </a:spcBef>
              <a:spcAft>
                <a:spcPts val="0"/>
              </a:spcAft>
            </a:pPr>
            <a:r>
              <a:rPr dirty="0" sz="3200">
                <a:solidFill>
                  <a:srgbClr val="ffffff"/>
                </a:solidFill>
                <a:latin typeface="HQRFII+Calibri-Light,Bold"/>
                <a:cs typeface="HQRFII+Calibri-Light,Bold"/>
              </a:rPr>
              <a:t>Câu</a:t>
            </a:r>
            <a:r>
              <a:rPr dirty="0" sz="3200" spc="-77">
                <a:solidFill>
                  <a:srgbClr val="ffffff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3200">
                <a:solidFill>
                  <a:srgbClr val="ffffff"/>
                </a:solidFill>
                <a:latin typeface="HQRFII+Calibri-Light,Bold"/>
                <a:cs typeface="HQRFII+Calibri-Light,Bold"/>
              </a:rPr>
              <a:t>5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079924" y="2758599"/>
            <a:ext cx="7067429" cy="256625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27545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>
                <a:solidFill>
                  <a:srgbClr val="000000"/>
                </a:solidFill>
                <a:latin typeface="HQRFII+Calibri-Light,Bold"/>
                <a:cs typeface="HQRFII+Calibri-Light,Bold"/>
              </a:rPr>
              <a:t>Thành</a:t>
            </a:r>
            <a:r>
              <a:rPr dirty="0" sz="5400" spc="-129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5400">
                <a:solidFill>
                  <a:srgbClr val="000000"/>
                </a:solidFill>
                <a:latin typeface="HQRFII+Calibri-Light,Bold"/>
                <a:cs typeface="HQRFII+Calibri-Light,Bold"/>
              </a:rPr>
              <a:t>xây</a:t>
            </a:r>
            <a:r>
              <a:rPr dirty="0" sz="5400" spc="-131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5400">
                <a:solidFill>
                  <a:srgbClr val="000000"/>
                </a:solidFill>
                <a:latin typeface="HQRFII+Calibri-Light,Bold"/>
                <a:cs typeface="HQRFII+Calibri-Light,Bold"/>
              </a:rPr>
              <a:t>ở</a:t>
            </a:r>
            <a:r>
              <a:rPr dirty="0" sz="5400" spc="-130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5400">
                <a:solidFill>
                  <a:srgbClr val="000000"/>
                </a:solidFill>
                <a:latin typeface="HQRFII+Calibri-Light,Bold"/>
                <a:cs typeface="HQRFII+Calibri-Light,Bold"/>
              </a:rPr>
              <a:t>đâu</a:t>
            </a:r>
            <a:r>
              <a:rPr dirty="0" sz="5400" spc="-129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5400">
                <a:solidFill>
                  <a:srgbClr val="000000"/>
                </a:solidFill>
                <a:latin typeface="HQRFII+Calibri-Light,Bold"/>
                <a:cs typeface="HQRFII+Calibri-Light,Bold"/>
              </a:rPr>
              <a:t>thì</a:t>
            </a:r>
          </a:p>
          <a:p>
            <a:pPr marL="0" marR="0">
              <a:lnSpc>
                <a:spcPts val="5626"/>
              </a:lnSpc>
              <a:spcBef>
                <a:spcPts val="853"/>
              </a:spcBef>
              <a:spcAft>
                <a:spcPts val="0"/>
              </a:spcAft>
            </a:pPr>
            <a:r>
              <a:rPr dirty="0" sz="5400">
                <a:solidFill>
                  <a:srgbClr val="000000"/>
                </a:solidFill>
                <a:latin typeface="HQRFII+Calibri-Light,Bold"/>
                <a:cs typeface="HQRFII+Calibri-Light,Bold"/>
              </a:rPr>
              <a:t>không</a:t>
            </a:r>
            <a:r>
              <a:rPr dirty="0" sz="5400" spc="-130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5400">
                <a:solidFill>
                  <a:srgbClr val="000000"/>
                </a:solidFill>
                <a:latin typeface="HQRFII+Calibri-Light,Bold"/>
                <a:cs typeface="HQRFII+Calibri-Light,Bold"/>
              </a:rPr>
              <a:t>che</a:t>
            </a:r>
            <a:r>
              <a:rPr dirty="0" sz="5400" spc="-128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5400">
                <a:solidFill>
                  <a:srgbClr val="000000"/>
                </a:solidFill>
                <a:latin typeface="HQRFII+Calibri-Light,Bold"/>
                <a:cs typeface="HQRFII+Calibri-Light,Bold"/>
              </a:rPr>
              <a:t>giấu</a:t>
            </a:r>
            <a:r>
              <a:rPr dirty="0" sz="5400" spc="-128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5400">
                <a:solidFill>
                  <a:srgbClr val="000000"/>
                </a:solidFill>
                <a:latin typeface="HQRFII+Calibri-Light,Bold"/>
                <a:cs typeface="HQRFII+Calibri-Light,Bold"/>
              </a:rPr>
              <a:t>được?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808380" y="1801861"/>
            <a:ext cx="1526778" cy="10330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34"/>
              </a:lnSpc>
              <a:spcBef>
                <a:spcPts val="0"/>
              </a:spcBef>
              <a:spcAft>
                <a:spcPts val="0"/>
              </a:spcAft>
            </a:pPr>
            <a:r>
              <a:rPr dirty="0" sz="3200">
                <a:solidFill>
                  <a:srgbClr val="ffffff"/>
                </a:solidFill>
                <a:latin typeface="HQRFII+Calibri-Light,Bold"/>
                <a:cs typeface="HQRFII+Calibri-Light,Bold"/>
              </a:rPr>
              <a:t>Câu</a:t>
            </a:r>
            <a:r>
              <a:rPr dirty="0" sz="3200" spc="-77">
                <a:solidFill>
                  <a:srgbClr val="ffffff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3200">
                <a:solidFill>
                  <a:srgbClr val="ffffff"/>
                </a:solidFill>
                <a:latin typeface="HQRFII+Calibri-Light,Bold"/>
                <a:cs typeface="HQRFII+Calibri-Light,Bold"/>
              </a:rPr>
              <a:t>6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204617" y="2618404"/>
            <a:ext cx="6825701" cy="28513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251"/>
              </a:lnSpc>
              <a:spcBef>
                <a:spcPts val="0"/>
              </a:spcBef>
              <a:spcAft>
                <a:spcPts val="0"/>
              </a:spcAft>
            </a:pPr>
            <a:r>
              <a:rPr dirty="0" sz="6000">
                <a:solidFill>
                  <a:srgbClr val="000000"/>
                </a:solidFill>
                <a:latin typeface="HQRFII+Calibri-Light,Bold"/>
                <a:cs typeface="HQRFII+Calibri-Light,Bold"/>
              </a:rPr>
              <a:t>Đèn</a:t>
            </a:r>
            <a:r>
              <a:rPr dirty="0" sz="6000" spc="-146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6000">
                <a:solidFill>
                  <a:srgbClr val="000000"/>
                </a:solidFill>
                <a:latin typeface="HQRFII+Calibri-Light,Bold"/>
                <a:cs typeface="HQRFII+Calibri-Light,Bold"/>
              </a:rPr>
              <a:t>phải</a:t>
            </a:r>
            <a:r>
              <a:rPr dirty="0" sz="6000" spc="-144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6000">
                <a:solidFill>
                  <a:srgbClr val="000000"/>
                </a:solidFill>
                <a:latin typeface="HQRFII+Calibri-Light,Bold"/>
                <a:cs typeface="HQRFII+Calibri-Light,Bold"/>
              </a:rPr>
              <a:t>được</a:t>
            </a:r>
            <a:r>
              <a:rPr dirty="0" sz="6000" spc="-143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6000">
                <a:solidFill>
                  <a:srgbClr val="000000"/>
                </a:solidFill>
                <a:latin typeface="HQRFII+Calibri-Light,Bold"/>
                <a:cs typeface="HQRFII+Calibri-Light,Bold"/>
              </a:rPr>
              <a:t>đặt</a:t>
            </a:r>
          </a:p>
          <a:p>
            <a:pPr marL="1785639" marR="0">
              <a:lnSpc>
                <a:spcPts val="6251"/>
              </a:lnSpc>
              <a:spcBef>
                <a:spcPts val="948"/>
              </a:spcBef>
              <a:spcAft>
                <a:spcPts val="0"/>
              </a:spcAft>
            </a:pPr>
            <a:r>
              <a:rPr dirty="0" sz="6000">
                <a:solidFill>
                  <a:srgbClr val="000000"/>
                </a:solidFill>
                <a:latin typeface="HQRFII+Calibri-Light,Bold"/>
                <a:cs typeface="HQRFII+Calibri-Light,Bold"/>
              </a:rPr>
              <a:t>ở</a:t>
            </a:r>
            <a:r>
              <a:rPr dirty="0" sz="6000" spc="-144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6000">
                <a:solidFill>
                  <a:srgbClr val="000000"/>
                </a:solidFill>
                <a:latin typeface="HQRFII+Calibri-Light,Bold"/>
                <a:cs typeface="HQRFII+Calibri-Light,Bold"/>
              </a:rPr>
              <a:t>đâu?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808380" y="1801861"/>
            <a:ext cx="1526778" cy="10330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34"/>
              </a:lnSpc>
              <a:spcBef>
                <a:spcPts val="0"/>
              </a:spcBef>
              <a:spcAft>
                <a:spcPts val="0"/>
              </a:spcAft>
            </a:pPr>
            <a:r>
              <a:rPr dirty="0" sz="3200">
                <a:solidFill>
                  <a:srgbClr val="ffffff"/>
                </a:solidFill>
                <a:latin typeface="HQRFII+Calibri-Light,Bold"/>
                <a:cs typeface="HQRFII+Calibri-Light,Bold"/>
              </a:rPr>
              <a:t>Câu</a:t>
            </a:r>
            <a:r>
              <a:rPr dirty="0" sz="3200" spc="-77">
                <a:solidFill>
                  <a:srgbClr val="ffffff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3200">
                <a:solidFill>
                  <a:srgbClr val="ffffff"/>
                </a:solidFill>
                <a:latin typeface="HQRFII+Calibri-Light,Bold"/>
                <a:cs typeface="HQRFII+Calibri-Light,Bold"/>
              </a:rPr>
              <a:t>7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574777" y="2618404"/>
            <a:ext cx="6088915" cy="28513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251"/>
              </a:lnSpc>
              <a:spcBef>
                <a:spcPts val="0"/>
              </a:spcBef>
              <a:spcAft>
                <a:spcPts val="0"/>
              </a:spcAft>
            </a:pPr>
            <a:r>
              <a:rPr dirty="0" sz="6000">
                <a:solidFill>
                  <a:srgbClr val="000000"/>
                </a:solidFill>
                <a:latin typeface="HQRFII+Calibri-Light,Bold"/>
                <a:cs typeface="HQRFII+Calibri-Light,Bold"/>
              </a:rPr>
              <a:t>Đèn</a:t>
            </a:r>
            <a:r>
              <a:rPr dirty="0" sz="6000" spc="-146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6000">
                <a:solidFill>
                  <a:srgbClr val="000000"/>
                </a:solidFill>
                <a:latin typeface="HQRFII+Calibri-Light,Bold"/>
                <a:cs typeface="HQRFII+Calibri-Light,Bold"/>
              </a:rPr>
              <a:t>đặt</a:t>
            </a:r>
            <a:r>
              <a:rPr dirty="0" sz="6000" spc="-144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6000">
                <a:solidFill>
                  <a:srgbClr val="000000"/>
                </a:solidFill>
                <a:latin typeface="HQRFII+Calibri-Light,Bold"/>
                <a:cs typeface="HQRFII+Calibri-Light,Bold"/>
              </a:rPr>
              <a:t>trên</a:t>
            </a:r>
            <a:r>
              <a:rPr dirty="0" sz="6000" spc="-144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6000">
                <a:solidFill>
                  <a:srgbClr val="000000"/>
                </a:solidFill>
                <a:latin typeface="HQRFII+Calibri-Light,Bold"/>
                <a:cs typeface="HQRFII+Calibri-Light,Bold"/>
              </a:rPr>
              <a:t>giá</a:t>
            </a:r>
          </a:p>
          <a:p>
            <a:pPr marL="894779" marR="0">
              <a:lnSpc>
                <a:spcPts val="6251"/>
              </a:lnSpc>
              <a:spcBef>
                <a:spcPts val="948"/>
              </a:spcBef>
              <a:spcAft>
                <a:spcPts val="0"/>
              </a:spcAft>
            </a:pPr>
            <a:r>
              <a:rPr dirty="0" sz="6000">
                <a:solidFill>
                  <a:srgbClr val="000000"/>
                </a:solidFill>
                <a:latin typeface="HQRFII+Calibri-Light,Bold"/>
                <a:cs typeface="HQRFII+Calibri-Light,Bold"/>
              </a:rPr>
              <a:t>để</a:t>
            </a:r>
            <a:r>
              <a:rPr dirty="0" sz="6000" spc="-141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6000">
                <a:solidFill>
                  <a:srgbClr val="000000"/>
                </a:solidFill>
                <a:latin typeface="HQRFII+Calibri-Light,Bold"/>
                <a:cs typeface="HQRFII+Calibri-Light,Bold"/>
              </a:rPr>
              <a:t>làm</a:t>
            </a:r>
            <a:r>
              <a:rPr dirty="0" sz="6000" spc="-139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6000">
                <a:solidFill>
                  <a:srgbClr val="000000"/>
                </a:solidFill>
                <a:latin typeface="HQRFII+Calibri-Light,Bold"/>
                <a:cs typeface="HQRFII+Calibri-Light,Bold"/>
              </a:rPr>
              <a:t>gì?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808380" y="1728515"/>
            <a:ext cx="1526778" cy="10330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34"/>
              </a:lnSpc>
              <a:spcBef>
                <a:spcPts val="0"/>
              </a:spcBef>
              <a:spcAft>
                <a:spcPts val="0"/>
              </a:spcAft>
            </a:pPr>
            <a:r>
              <a:rPr dirty="0" sz="3200">
                <a:solidFill>
                  <a:srgbClr val="ffffff"/>
                </a:solidFill>
                <a:latin typeface="HQRFII+Calibri-Light,Bold"/>
                <a:cs typeface="HQRFII+Calibri-Light,Bold"/>
              </a:rPr>
              <a:t>Câu</a:t>
            </a:r>
            <a:r>
              <a:rPr dirty="0" sz="3200" spc="-77">
                <a:solidFill>
                  <a:srgbClr val="ffffff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3200">
                <a:solidFill>
                  <a:srgbClr val="ffffff"/>
                </a:solidFill>
                <a:latin typeface="HQRFII+Calibri-Light,Bold"/>
                <a:cs typeface="HQRFII+Calibri-Light,Bold"/>
              </a:rPr>
              <a:t>8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226628" y="2512294"/>
            <a:ext cx="6868548" cy="338921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77917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>
                <a:solidFill>
                  <a:srgbClr val="000000"/>
                </a:solidFill>
                <a:latin typeface="HQRFII+Calibri-Light,Bold"/>
                <a:cs typeface="HQRFII+Calibri-Light,Bold"/>
              </a:rPr>
              <a:t>Mọi</a:t>
            </a:r>
            <a:r>
              <a:rPr dirty="0" sz="5400" spc="-130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5400">
                <a:solidFill>
                  <a:srgbClr val="000000"/>
                </a:solidFill>
                <a:latin typeface="HQRFII+Calibri-Light,Bold"/>
                <a:cs typeface="HQRFII+Calibri-Light,Bold"/>
              </a:rPr>
              <a:t>người</a:t>
            </a:r>
            <a:r>
              <a:rPr dirty="0" sz="5400" spc="-130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5400">
                <a:solidFill>
                  <a:srgbClr val="000000"/>
                </a:solidFill>
                <a:latin typeface="HQRFII+Calibri-Light,Bold"/>
                <a:cs typeface="HQRFII+Calibri-Light,Bold"/>
              </a:rPr>
              <a:t>xem</a:t>
            </a:r>
            <a:r>
              <a:rPr dirty="0" sz="5400" spc="-128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5400">
                <a:solidFill>
                  <a:srgbClr val="000000"/>
                </a:solidFill>
                <a:latin typeface="HQRFII+Calibri-Light,Bold"/>
                <a:cs typeface="HQRFII+Calibri-Light,Bold"/>
              </a:rPr>
              <a:t>thấy</a:t>
            </a:r>
          </a:p>
          <a:p>
            <a:pPr marL="41361" marR="0">
              <a:lnSpc>
                <a:spcPts val="5626"/>
              </a:lnSpc>
              <a:spcBef>
                <a:spcPts val="853"/>
              </a:spcBef>
              <a:spcAft>
                <a:spcPts val="0"/>
              </a:spcAft>
            </a:pPr>
            <a:r>
              <a:rPr dirty="0" sz="5400">
                <a:solidFill>
                  <a:srgbClr val="000000"/>
                </a:solidFill>
                <a:latin typeface="HQRFII+Calibri-Light,Bold"/>
                <a:cs typeface="HQRFII+Calibri-Light,Bold"/>
              </a:rPr>
              <a:t>việc</a:t>
            </a:r>
            <a:r>
              <a:rPr dirty="0" sz="5400" spc="-128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5400">
                <a:solidFill>
                  <a:srgbClr val="000000"/>
                </a:solidFill>
                <a:latin typeface="HQRFII+Calibri-Light,Bold"/>
                <a:cs typeface="HQRFII+Calibri-Light,Bold"/>
              </a:rPr>
              <a:t>lành</a:t>
            </a:r>
            <a:r>
              <a:rPr dirty="0" sz="5400" spc="-129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5400">
                <a:solidFill>
                  <a:srgbClr val="000000"/>
                </a:solidFill>
                <a:latin typeface="HQRFII+Calibri-Light,Bold"/>
                <a:cs typeface="HQRFII+Calibri-Light,Bold"/>
              </a:rPr>
              <a:t>các</a:t>
            </a:r>
            <a:r>
              <a:rPr dirty="0" sz="5400" spc="-128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5400">
                <a:solidFill>
                  <a:srgbClr val="000000"/>
                </a:solidFill>
                <a:latin typeface="HQRFII+Calibri-Light,Bold"/>
                <a:cs typeface="HQRFII+Calibri-Light,Bold"/>
              </a:rPr>
              <a:t>môn</a:t>
            </a:r>
            <a:r>
              <a:rPr dirty="0" sz="5400" spc="-131">
                <a:solidFill>
                  <a:srgbClr val="000000"/>
                </a:solidFill>
                <a:latin typeface="HQRFII+Calibri-Light,Bold"/>
                <a:cs typeface="HQRFII+Calibri-Light,Bold"/>
              </a:rPr>
              <a:t> </a:t>
            </a:r>
            <a:r>
              <a:rPr dirty="0" sz="5400">
                <a:solidFill>
                  <a:srgbClr val="000000"/>
                </a:solidFill>
                <a:latin typeface="HQRFII+Calibri-Light,Bold"/>
                <a:cs typeface="HQRFII+Calibri-Light,Bold"/>
              </a:rPr>
              <a:t>đệ</a:t>
            </a:r>
          </a:p>
          <a:p>
            <a:pPr marL="0" marR="0">
              <a:lnSpc>
                <a:spcPts val="5626"/>
              </a:lnSpc>
              <a:spcBef>
                <a:spcPts val="853"/>
              </a:spcBef>
              <a:spcAft>
                <a:spcPts val="0"/>
              </a:spcAft>
            </a:pPr>
            <a:r>
              <a:rPr dirty="0" sz="5400">
                <a:solidFill>
                  <a:srgbClr val="000000"/>
                </a:solidFill>
                <a:latin typeface="HQRFII+Calibri-Light,Bold"/>
                <a:cs typeface="HQRFII+Calibri-Light,Bold"/>
                <a:hlinkClick r:id="rId3" action="ppaction://hlinksldjump"/>
              </a:rPr>
              <a:t>làm</a:t>
            </a:r>
            <a:r>
              <a:rPr dirty="0" sz="5400" spc="-126">
                <a:solidFill>
                  <a:srgbClr val="000000"/>
                </a:solidFill>
                <a:latin typeface="HQRFII+Calibri-Light,Bold"/>
                <a:cs typeface="HQRFII+Calibri-Light,Bold"/>
                <a:hlinkClick r:id="rId3" action="ppaction://hlinksldjump"/>
              </a:rPr>
              <a:t> </a:t>
            </a:r>
            <a:r>
              <a:rPr dirty="0" sz="5400">
                <a:solidFill>
                  <a:srgbClr val="000000"/>
                </a:solidFill>
                <a:latin typeface="HQRFII+Calibri-Light,Bold"/>
                <a:cs typeface="HQRFII+Calibri-Light,Bold"/>
                <a:hlinkClick r:id="rId3" action="ppaction://hlinksldjump"/>
              </a:rPr>
              <a:t>mà</a:t>
            </a:r>
            <a:r>
              <a:rPr dirty="0" sz="5400" spc="-133">
                <a:solidFill>
                  <a:srgbClr val="000000"/>
                </a:solidFill>
                <a:latin typeface="HQRFII+Calibri-Light,Bold"/>
                <a:cs typeface="HQRFII+Calibri-Light,Bold"/>
                <a:hlinkClick r:id="rId3" action="ppaction://hlinksldjump"/>
              </a:rPr>
              <a:t> </a:t>
            </a:r>
            <a:r>
              <a:rPr dirty="0" sz="5400">
                <a:solidFill>
                  <a:srgbClr val="000000"/>
                </a:solidFill>
                <a:latin typeface="HQRFII+Calibri-Light,Bold"/>
                <a:cs typeface="HQRFII+Calibri-Light,Bold"/>
                <a:hlinkClick r:id="rId3" action="ppaction://hlinksldjump"/>
              </a:rPr>
              <a:t>ngợi</a:t>
            </a:r>
            <a:r>
              <a:rPr dirty="0" sz="5400" spc="-131">
                <a:solidFill>
                  <a:srgbClr val="000000"/>
                </a:solidFill>
                <a:latin typeface="HQRFII+Calibri-Light,Bold"/>
                <a:cs typeface="HQRFII+Calibri-Light,Bold"/>
                <a:hlinkClick r:id="rId3" action="ppaction://hlinksldjump"/>
              </a:rPr>
              <a:t> </a:t>
            </a:r>
            <a:r>
              <a:rPr dirty="0" sz="5400">
                <a:solidFill>
                  <a:srgbClr val="000000"/>
                </a:solidFill>
                <a:latin typeface="HQRFII+Calibri-Light,Bold"/>
                <a:cs typeface="HQRFII+Calibri-Light,Bold"/>
                <a:hlinkClick r:id="rId3" action="ppaction://hlinksldjump"/>
              </a:rPr>
              <a:t>khen</a:t>
            </a:r>
            <a:r>
              <a:rPr dirty="0" sz="5400" spc="-129">
                <a:solidFill>
                  <a:srgbClr val="000000"/>
                </a:solidFill>
                <a:latin typeface="HQRFII+Calibri-Light,Bold"/>
                <a:cs typeface="HQRFII+Calibri-Light,Bold"/>
                <a:hlinkClick r:id="rId3" action="ppaction://hlinksldjump"/>
              </a:rPr>
              <a:t> </a:t>
            </a:r>
            <a:r>
              <a:rPr dirty="0" sz="5400">
                <a:solidFill>
                  <a:srgbClr val="000000"/>
                </a:solidFill>
                <a:latin typeface="HQRFII+Calibri-Light,Bold"/>
                <a:cs typeface="HQRFII+Calibri-Light,Bold"/>
                <a:hlinkClick r:id="rId3" action="ppaction://hlinksldjump"/>
              </a:rPr>
              <a:t>ai?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dc:creator>pdfcandle</dc:creator>
  <cp:lastModifiedBy>pdfcandle</cp:lastModifiedBy>
  <cp:revision>1</cp:revision>
  <dcterms:modified xsi:type="dcterms:W3CDTF">2026-02-03T18:11:41-07:00</dcterms:modified>
</cp:coreProperties>
</file>