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316" r:id="rId11"/>
    <p:sldId id="311" r:id="rId12"/>
    <p:sldId id="306" r:id="rId13"/>
    <p:sldId id="317" r:id="rId14"/>
    <p:sldId id="312" r:id="rId15"/>
    <p:sldId id="307" r:id="rId16"/>
    <p:sldId id="319" r:id="rId17"/>
    <p:sldId id="313" r:id="rId18"/>
    <p:sldId id="266" r:id="rId19"/>
    <p:sldId id="267" r:id="rId20"/>
    <p:sldId id="268" r:id="rId21"/>
    <p:sldId id="269" r:id="rId22"/>
    <p:sldId id="270" r:id="rId23"/>
    <p:sldId id="271" r:id="rId24"/>
    <p:sldId id="272" r:id="rId25"/>
    <p:sldId id="273" r:id="rId26"/>
    <p:sldId id="322" r:id="rId27"/>
    <p:sldId id="314" r:id="rId28"/>
    <p:sldId id="275" r:id="rId29"/>
    <p:sldId id="276" r:id="rId30"/>
    <p:sldId id="277" r:id="rId31"/>
    <p:sldId id="278" r:id="rId32"/>
    <p:sldId id="279" r:id="rId33"/>
    <p:sldId id="280" r:id="rId34"/>
    <p:sldId id="281" r:id="rId35"/>
    <p:sldId id="320" r:id="rId36"/>
    <p:sldId id="282" r:id="rId37"/>
    <p:sldId id="283" r:id="rId38"/>
    <p:sldId id="284" r:id="rId39"/>
    <p:sldId id="285" r:id="rId40"/>
    <p:sldId id="286" r:id="rId41"/>
    <p:sldId id="287" r:id="rId42"/>
    <p:sldId id="288" r:id="rId43"/>
    <p:sldId id="289" r:id="rId44"/>
    <p:sldId id="290" r:id="rId45"/>
    <p:sldId id="321" r:id="rId46"/>
    <p:sldId id="315" r:id="rId47"/>
    <p:sldId id="292" r:id="rId48"/>
    <p:sldId id="293" r:id="rId49"/>
    <p:sldId id="294" r:id="rId50"/>
    <p:sldId id="295" r:id="rId51"/>
    <p:sldId id="296" r:id="rId52"/>
    <p:sldId id="297" r:id="rId53"/>
    <p:sldId id="298" r:id="rId54"/>
    <p:sldId id="30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80" d="100"/>
          <a:sy n="80" d="100"/>
        </p:scale>
        <p:origin x="3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66E6A3-46E5-45F4-A975-B5E8212727E2}"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2159916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66E6A3-46E5-45F4-A975-B5E8212727E2}"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2579330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066E6A3-46E5-45F4-A975-B5E8212727E2}"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190534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66E6A3-46E5-45F4-A975-B5E8212727E2}"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582012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66E6A3-46E5-45F4-A975-B5E8212727E2}" type="datetimeFigureOut">
              <a:rPr lang="en-US" smtClean="0"/>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3730008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66E6A3-46E5-45F4-A975-B5E8212727E2}"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3187839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66E6A3-46E5-45F4-A975-B5E8212727E2}" type="datetimeFigureOut">
              <a:rPr lang="en-US" smtClean="0"/>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2787772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066E6A3-46E5-45F4-A975-B5E8212727E2}"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2850234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066E6A3-46E5-45F4-A975-B5E8212727E2}"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15290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66E6A3-46E5-45F4-A975-B5E8212727E2}"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733799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66E6A3-46E5-45F4-A975-B5E8212727E2}"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7C724-92EC-4E09-A0F0-BCD53CDA2C4F}" type="slidenum">
              <a:rPr lang="en-US" smtClean="0"/>
              <a:t>‹#›</a:t>
            </a:fld>
            <a:endParaRPr lang="en-US"/>
          </a:p>
        </p:txBody>
      </p:sp>
    </p:spTree>
    <p:extLst>
      <p:ext uri="{BB962C8B-B14F-4D97-AF65-F5344CB8AC3E}">
        <p14:creationId xmlns:p14="http://schemas.microsoft.com/office/powerpoint/2010/main" val="310672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66E6A3-46E5-45F4-A975-B5E8212727E2}" type="datetimeFigureOut">
              <a:rPr lang="en-US" smtClean="0"/>
              <a:t>2/24/2026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7C724-92EC-4E09-A0F0-BCD53CDA2C4F}" type="slidenum">
              <a:rPr lang="en-US" smtClean="0"/>
              <a:t>‹#›</a:t>
            </a:fld>
            <a:endParaRPr lang="en-US"/>
          </a:p>
        </p:txBody>
      </p:sp>
    </p:spTree>
    <p:extLst>
      <p:ext uri="{BB962C8B-B14F-4D97-AF65-F5344CB8AC3E}">
        <p14:creationId xmlns:p14="http://schemas.microsoft.com/office/powerpoint/2010/main" val="81529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76937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HÃY TRỖI DẬY</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126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515155"/>
            <a:ext cx="11113621" cy="5262979"/>
          </a:xfrm>
          <a:prstGeom prst="rect">
            <a:avLst/>
          </a:prstGeom>
        </p:spPr>
        <p:txBody>
          <a:bodyPr wrap="square">
            <a:spAutoFit/>
          </a:bodyPr>
          <a:lstStyle/>
          <a:p>
            <a:pPr algn="just"/>
            <a:r>
              <a:rPr lang="en-US" sz="7200" b="1" dirty="0" smtClean="0">
                <a:solidFill>
                  <a:srgbClr val="FF0000"/>
                </a:solidFill>
              </a:rPr>
              <a:t>ĐK</a:t>
            </a:r>
            <a:r>
              <a:rPr lang="en-US" sz="4800" b="1" dirty="0" smtClean="0">
                <a:solidFill>
                  <a:srgbClr val="FF0000"/>
                </a:solidFill>
              </a:rPr>
              <a:t>. </a:t>
            </a:r>
            <a:r>
              <a:rPr lang="en-US" dirty="0"/>
              <a:t> </a:t>
            </a:r>
            <a:r>
              <a:rPr lang="vi-VN" sz="6600" b="1" dirty="0"/>
              <a:t>Hãy trỗi dậy hỡi ai ngủ mê, hãy trỗi dậy từ cõi chết. Chúa sẽ chiếu ngời ánh quang vinh trên đầu ngươi.</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1638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90152"/>
            <a:ext cx="11255289" cy="5816977"/>
          </a:xfrm>
          <a:prstGeom prst="rect">
            <a:avLst/>
          </a:prstGeom>
        </p:spPr>
        <p:txBody>
          <a:bodyPr wrap="square">
            <a:spAutoFit/>
          </a:bodyPr>
          <a:lstStyle/>
          <a:p>
            <a:pPr algn="just"/>
            <a:r>
              <a:rPr lang="vi-VN" sz="4800" b="1" dirty="0"/>
              <a:t> </a:t>
            </a:r>
            <a:r>
              <a:rPr lang="en-US" sz="7200" b="1" dirty="0" smtClean="0">
                <a:solidFill>
                  <a:srgbClr val="FF0000"/>
                </a:solidFill>
              </a:rPr>
              <a:t>1</a:t>
            </a:r>
            <a:r>
              <a:rPr lang="en-US" sz="4800" b="1" dirty="0" smtClean="0">
                <a:solidFill>
                  <a:srgbClr val="FF0000"/>
                </a:solidFill>
              </a:rPr>
              <a:t>. </a:t>
            </a:r>
            <a:r>
              <a:rPr lang="vi-VN" dirty="0"/>
              <a:t> </a:t>
            </a:r>
            <a:r>
              <a:rPr lang="vi-VN" sz="6000" b="1" dirty="0"/>
              <a:t> Đã bao năm qua gian trần miệt mài sống trong vòng u tối, giờ được Chúa dẫn vào nguồn sáng ta hãy bước theo đường quang minh.</a:t>
            </a:r>
            <a:br>
              <a:rPr lang="vi-VN" sz="6000" b="1" dirty="0"/>
            </a:br>
            <a:endParaRPr lang="vi-VN" sz="6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0008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515155"/>
            <a:ext cx="11113621" cy="5262979"/>
          </a:xfrm>
          <a:prstGeom prst="rect">
            <a:avLst/>
          </a:prstGeom>
        </p:spPr>
        <p:txBody>
          <a:bodyPr wrap="square">
            <a:spAutoFit/>
          </a:bodyPr>
          <a:lstStyle/>
          <a:p>
            <a:pPr algn="just"/>
            <a:r>
              <a:rPr lang="en-US" sz="7200" b="1" dirty="0" smtClean="0">
                <a:solidFill>
                  <a:srgbClr val="FF0000"/>
                </a:solidFill>
              </a:rPr>
              <a:t>ĐK</a:t>
            </a:r>
            <a:r>
              <a:rPr lang="en-US" sz="4800" b="1" dirty="0" smtClean="0">
                <a:solidFill>
                  <a:srgbClr val="FF0000"/>
                </a:solidFill>
              </a:rPr>
              <a:t>. </a:t>
            </a:r>
            <a:r>
              <a:rPr lang="en-US" dirty="0"/>
              <a:t> </a:t>
            </a:r>
            <a:r>
              <a:rPr lang="vi-VN" sz="6600" b="1" dirty="0"/>
              <a:t>Hãy trỗi dậy hỡi ai ngủ mê, hãy trỗi dậy từ cõi chết. Chúa sẽ chiếu ngời ánh quang vinh trên đầu ngươi.</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518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154547"/>
            <a:ext cx="11229531" cy="5816977"/>
          </a:xfrm>
          <a:prstGeom prst="rect">
            <a:avLst/>
          </a:prstGeom>
        </p:spPr>
        <p:txBody>
          <a:bodyPr wrap="square">
            <a:spAutoFit/>
          </a:bodyPr>
          <a:lstStyle/>
          <a:p>
            <a:pPr algn="just"/>
            <a:r>
              <a:rPr lang="vi-VN" sz="4800" b="1" dirty="0"/>
              <a:t> </a:t>
            </a:r>
            <a:r>
              <a:rPr lang="en-US" sz="7200" b="1" dirty="0" smtClean="0">
                <a:solidFill>
                  <a:srgbClr val="FF0000"/>
                </a:solidFill>
              </a:rPr>
              <a:t>2</a:t>
            </a:r>
            <a:r>
              <a:rPr lang="en-US" sz="4800" b="1" dirty="0" smtClean="0">
                <a:solidFill>
                  <a:srgbClr val="FF0000"/>
                </a:solidFill>
              </a:rPr>
              <a:t>. </a:t>
            </a:r>
            <a:r>
              <a:rPr lang="vi-VN" sz="6000" b="1" dirty="0"/>
              <a:t>Hãy chung câu ca, chung lời nguyện cầu tán dương một Thiên Chúa, nguyện lòng trí muôn người hợp nhất trong một Đức Tin, một Tình Yêu.</a:t>
            </a:r>
            <a:endParaRPr lang="vi-VN" sz="6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448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515155"/>
            <a:ext cx="11113621" cy="5262979"/>
          </a:xfrm>
          <a:prstGeom prst="rect">
            <a:avLst/>
          </a:prstGeom>
        </p:spPr>
        <p:txBody>
          <a:bodyPr wrap="square">
            <a:spAutoFit/>
          </a:bodyPr>
          <a:lstStyle/>
          <a:p>
            <a:pPr algn="just"/>
            <a:r>
              <a:rPr lang="en-US" sz="7200" b="1" dirty="0" smtClean="0">
                <a:solidFill>
                  <a:srgbClr val="FF0000"/>
                </a:solidFill>
              </a:rPr>
              <a:t>ĐK</a:t>
            </a:r>
            <a:r>
              <a:rPr lang="en-US" sz="4800" b="1" dirty="0" smtClean="0">
                <a:solidFill>
                  <a:srgbClr val="FF0000"/>
                </a:solidFill>
              </a:rPr>
              <a:t>. </a:t>
            </a:r>
            <a:r>
              <a:rPr lang="en-US" dirty="0"/>
              <a:t> </a:t>
            </a:r>
            <a:r>
              <a:rPr lang="vi-VN" sz="6600" b="1" dirty="0"/>
              <a:t>Hãy trỗi dậy hỡi ai ngủ mê, hãy trỗi dậy từ cõi chết. Chúa sẽ chiếu ngời ánh quang vinh trên đầu ngươi.</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729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99245"/>
            <a:ext cx="11190896" cy="6740307"/>
          </a:xfrm>
          <a:prstGeom prst="rect">
            <a:avLst/>
          </a:prstGeom>
        </p:spPr>
        <p:txBody>
          <a:bodyPr wrap="square">
            <a:spAutoFit/>
          </a:bodyPr>
          <a:lstStyle/>
          <a:p>
            <a:pPr algn="just"/>
            <a:r>
              <a:rPr lang="vi-VN" sz="4800" b="1" dirty="0"/>
              <a:t> </a:t>
            </a:r>
            <a:r>
              <a:rPr lang="en-US" sz="7200" b="1" dirty="0" smtClean="0">
                <a:solidFill>
                  <a:srgbClr val="FF0000"/>
                </a:solidFill>
              </a:rPr>
              <a:t>3</a:t>
            </a:r>
            <a:r>
              <a:rPr lang="en-US" sz="4800" b="1" dirty="0" smtClean="0">
                <a:solidFill>
                  <a:srgbClr val="FF0000"/>
                </a:solidFill>
              </a:rPr>
              <a:t>. </a:t>
            </a:r>
            <a:r>
              <a:rPr lang="vi-VN" dirty="0"/>
              <a:t> </a:t>
            </a:r>
            <a:r>
              <a:rPr lang="vi-VN" sz="6000" b="1" dirty="0"/>
              <a:t> Ngước trông lên cao, thôi đừng miệt mài bước theo đường tội lỗi, hãy mặc lấy tâm tình của Chúa trong nguồn phúc ân ngày cứu rỗi.</a:t>
            </a:r>
            <a:br>
              <a:rPr lang="vi-VN" sz="6000" b="1" dirty="0"/>
            </a:br>
            <a:endParaRPr lang="vi-VN" sz="6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808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515155"/>
            <a:ext cx="11113621" cy="5262979"/>
          </a:xfrm>
          <a:prstGeom prst="rect">
            <a:avLst/>
          </a:prstGeom>
        </p:spPr>
        <p:txBody>
          <a:bodyPr wrap="square">
            <a:spAutoFit/>
          </a:bodyPr>
          <a:lstStyle/>
          <a:p>
            <a:pPr algn="just"/>
            <a:r>
              <a:rPr lang="en-US" sz="7200" b="1" dirty="0" smtClean="0">
                <a:solidFill>
                  <a:srgbClr val="FF0000"/>
                </a:solidFill>
              </a:rPr>
              <a:t>ĐK</a:t>
            </a:r>
            <a:r>
              <a:rPr lang="en-US" sz="4800" b="1" dirty="0" smtClean="0">
                <a:solidFill>
                  <a:srgbClr val="FF0000"/>
                </a:solidFill>
              </a:rPr>
              <a:t>. </a:t>
            </a:r>
            <a:r>
              <a:rPr lang="en-US" dirty="0"/>
              <a:t> </a:t>
            </a:r>
            <a:r>
              <a:rPr lang="vi-VN" sz="6600" b="1" dirty="0"/>
              <a:t>Hãy trỗi dậy hỡi ai ngủ mê, hãy trỗi dậy từ cõi chết. Chúa sẽ chiếu ngời ánh quang vinh trên đầu ngươi.</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8026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0338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ĐÁP CA</a:t>
            </a:r>
            <a:endParaRPr lang="en-US" sz="6600" dirty="0"/>
          </a:p>
        </p:txBody>
      </p:sp>
    </p:spTree>
    <p:extLst>
      <p:ext uri="{BB962C8B-B14F-4D97-AF65-F5344CB8AC3E}">
        <p14:creationId xmlns:p14="http://schemas.microsoft.com/office/powerpoint/2010/main" val="568321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515155"/>
            <a:ext cx="11113621" cy="5960414"/>
          </a:xfrm>
          <a:prstGeom prst="rect">
            <a:avLst/>
          </a:prstGeom>
        </p:spPr>
        <p:txBody>
          <a:bodyPr wrap="square">
            <a:spAutoFit/>
          </a:bodyPr>
          <a:lstStyle/>
          <a:p>
            <a:pPr algn="just" fontAlgn="base">
              <a:lnSpc>
                <a:spcPct val="107000"/>
              </a:lnSpc>
              <a:spcAft>
                <a:spcPts val="1200"/>
              </a:spcAft>
            </a:pPr>
            <a:r>
              <a:rPr lang="en-US" sz="72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Lạy Thiên Chúa xin tỏ tình thương Chúa cho chúng con. Để được như chúng con hằng trông cậy ở nơi Ngài.</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1446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313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CÂU XƯỚNG TRƯỚC PHÚC ÂM</a:t>
            </a:r>
            <a:endParaRPr lang="en-US" sz="6600" dirty="0"/>
          </a:p>
        </p:txBody>
      </p:sp>
    </p:spTree>
    <p:extLst>
      <p:ext uri="{BB962C8B-B14F-4D97-AF65-F5344CB8AC3E}">
        <p14:creationId xmlns:p14="http://schemas.microsoft.com/office/powerpoint/2010/main" val="1644040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515155"/>
            <a:ext cx="11113621" cy="5471370"/>
          </a:xfrm>
          <a:prstGeom prst="rect">
            <a:avLst/>
          </a:prstGeom>
        </p:spPr>
        <p:txBody>
          <a:bodyPr wrap="square">
            <a:spAutoFit/>
          </a:bodyPr>
          <a:lstStyle/>
          <a:p>
            <a:pPr algn="just" fontAlgn="base">
              <a:lnSpc>
                <a:spcPct val="107000"/>
              </a:lnSpc>
              <a:spcAft>
                <a:spcPts val="800"/>
              </a:spcAft>
            </a:pPr>
            <a:r>
              <a:rPr lang="en-US" sz="6600" smtClean="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Từ đám mây sáng chói tiếng Chúa Cha phán rằng: Đây là con ta yêu dấu, làm vui thoả lòng Ta, hãy vâng nghe, hãy vâng nghe lời Người.</a:t>
            </a:r>
            <a:endParaRPr lang="en-US" sz="6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59348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79488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LẤY GÌ ĐÁP ĐỀN</a:t>
            </a:r>
            <a:endParaRPr lang="en-US" sz="6600" dirty="0"/>
          </a:p>
        </p:txBody>
      </p:sp>
    </p:spTree>
    <p:extLst>
      <p:ext uri="{BB962C8B-B14F-4D97-AF65-F5344CB8AC3E}">
        <p14:creationId xmlns:p14="http://schemas.microsoft.com/office/powerpoint/2010/main" val="2566336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70263"/>
            <a:ext cx="11278656" cy="563231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 </a:t>
            </a:r>
            <a:r>
              <a:rPr lang="vi-VN" sz="5000" b="1" dirty="0"/>
              <a:t>Như hương trầm lan bay trước Thánh nhan Cha từ nhân. Đôi tay con nhỏ bé biết dâng gì để mong đáp đền. Một tình yêu bao la đã đến cho trần gian. Cho cuộc đời con vui bước tới trao dâng từ đây.</a:t>
            </a:r>
          </a:p>
        </p:txBody>
      </p:sp>
    </p:spTree>
    <p:extLst>
      <p:ext uri="{BB962C8B-B14F-4D97-AF65-F5344CB8AC3E}">
        <p14:creationId xmlns:p14="http://schemas.microsoft.com/office/powerpoint/2010/main" val="2482273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31074"/>
            <a:ext cx="11291719"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Xin dâng lên tình yêu ươm trong bánh rượu tháng ngày. Cùng bao hy sinh trần gian mong ước đáp đền hồng ân.</a:t>
            </a:r>
          </a:p>
        </p:txBody>
      </p:sp>
    </p:spTree>
    <p:extLst>
      <p:ext uri="{BB962C8B-B14F-4D97-AF65-F5344CB8AC3E}">
        <p14:creationId xmlns:p14="http://schemas.microsoft.com/office/powerpoint/2010/main" val="1914835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3"/>
            <a:ext cx="11304782"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2</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Như ân tình chiều nao Máu Thánh chan hoà mọi nơi. Gội sạch mọi tội lỗi ban cho đời nguồn ơn cứu độ. </a:t>
            </a:r>
          </a:p>
        </p:txBody>
      </p:sp>
    </p:spTree>
    <p:extLst>
      <p:ext uri="{BB962C8B-B14F-4D97-AF65-F5344CB8AC3E}">
        <p14:creationId xmlns:p14="http://schemas.microsoft.com/office/powerpoint/2010/main" val="92419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96389"/>
            <a:ext cx="11330907"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2</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smtClean="0"/>
              <a:t>Tặng </a:t>
            </a:r>
            <a:r>
              <a:rPr lang="vi-VN" sz="6600" b="1" dirty="0"/>
              <a:t>mùa xuân yêu thương thắm thiết trong hồn ai. Xin một đời tin yêu vững bước theo chân Ngài thôi.</a:t>
            </a:r>
          </a:p>
        </p:txBody>
      </p:sp>
    </p:spTree>
    <p:extLst>
      <p:ext uri="{BB962C8B-B14F-4D97-AF65-F5344CB8AC3E}">
        <p14:creationId xmlns:p14="http://schemas.microsoft.com/office/powerpoint/2010/main" val="2620618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31074"/>
            <a:ext cx="11291719"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Xin dâng lên tình yêu ươm trong bánh rượu tháng ngày. Cùng bao hy sinh trần gian mong ước đáp đền hồng ân.</a:t>
            </a:r>
          </a:p>
        </p:txBody>
      </p:sp>
    </p:spTree>
    <p:extLst>
      <p:ext uri="{BB962C8B-B14F-4D97-AF65-F5344CB8AC3E}">
        <p14:creationId xmlns:p14="http://schemas.microsoft.com/office/powerpoint/2010/main" val="27005862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42593"/>
            <a:ext cx="11357033"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3</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Xưa trên đồi Canvê nước mắt đau thương hoà chan. Mẹ lặng nhìn Con yêu dâng tâm hồn đồng công cứu đời.</a:t>
            </a:r>
          </a:p>
        </p:txBody>
      </p:sp>
    </p:spTree>
    <p:extLst>
      <p:ext uri="{BB962C8B-B14F-4D97-AF65-F5344CB8AC3E}">
        <p14:creationId xmlns:p14="http://schemas.microsoft.com/office/powerpoint/2010/main" val="24702508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42594"/>
            <a:ext cx="11291719"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3</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Nguyện Mẹ thương bên con thay con dâng tình yêu. Cho trọn đời trung kiên dẫu đắng cay còn triền miên.</a:t>
            </a:r>
            <a:br>
              <a:rPr lang="vi-VN" sz="6600" b="1" dirty="0"/>
            </a:br>
            <a:endParaRPr lang="vi-VN" sz="6600" b="1" dirty="0"/>
          </a:p>
        </p:txBody>
      </p:sp>
    </p:spTree>
    <p:extLst>
      <p:ext uri="{BB962C8B-B14F-4D97-AF65-F5344CB8AC3E}">
        <p14:creationId xmlns:p14="http://schemas.microsoft.com/office/powerpoint/2010/main" val="829830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31074"/>
            <a:ext cx="11291719"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Xin dâng lên tình yêu ươm trong bánh rượu tháng ngày. Cùng bao hy sinh trần gian mong ước đáp đền hồng ân.</a:t>
            </a:r>
          </a:p>
        </p:txBody>
      </p:sp>
    </p:spTree>
    <p:extLst>
      <p:ext uri="{BB962C8B-B14F-4D97-AF65-F5344CB8AC3E}">
        <p14:creationId xmlns:p14="http://schemas.microsoft.com/office/powerpoint/2010/main" val="3408005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937"/>
            <a:ext cx="12192000" cy="6850063"/>
          </a:xfrm>
          <a:prstGeom prst="rect">
            <a:avLst/>
          </a:prstGeom>
        </p:spPr>
      </p:pic>
    </p:spTree>
    <p:extLst>
      <p:ext uri="{BB962C8B-B14F-4D97-AF65-F5344CB8AC3E}">
        <p14:creationId xmlns:p14="http://schemas.microsoft.com/office/powerpoint/2010/main" val="3504300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XIN BIẾN ĐỔI CON</a:t>
            </a:r>
            <a:endParaRPr lang="en-US" sz="6600" dirty="0"/>
          </a:p>
        </p:txBody>
      </p:sp>
    </p:spTree>
    <p:extLst>
      <p:ext uri="{BB962C8B-B14F-4D97-AF65-F5344CB8AC3E}">
        <p14:creationId xmlns:p14="http://schemas.microsoft.com/office/powerpoint/2010/main" val="1305436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F3761-A00A-1A03-5655-4FFC84B86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809B3C-902C-DD99-C333-B23C8E156C1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3D6EF9A-F8E3-E37F-CCB1-AD62E0DA9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7E71EF9-9F77-13E1-B1F3-916CF7463886}"/>
              </a:ext>
            </a:extLst>
          </p:cNvPr>
          <p:cNvSpPr/>
          <p:nvPr/>
        </p:nvSpPr>
        <p:spPr>
          <a:xfrm>
            <a:off x="538367" y="302359"/>
            <a:ext cx="11087865" cy="4555093"/>
          </a:xfrm>
          <a:prstGeom prst="rect">
            <a:avLst/>
          </a:prstGeom>
        </p:spPr>
        <p:txBody>
          <a:bodyPr wrap="square">
            <a:spAutoFit/>
          </a:bodyPr>
          <a:lstStyle/>
          <a:p>
            <a:pPr algn="just"/>
            <a:r>
              <a:rPr lang="vi-VN" sz="5800" b="1" dirty="0">
                <a:solidFill>
                  <a:srgbClr val="FF0000"/>
                </a:solidFill>
                <a:latin typeface="Arial" panose="020B0604020202020204" pitchFamily="34" charset="0"/>
                <a:cs typeface="Arial" panose="020B0604020202020204" pitchFamily="34" charset="0"/>
              </a:rPr>
              <a:t>ĐK: </a:t>
            </a:r>
            <a:r>
              <a:rPr lang="vi-VN" sz="5800" b="1" dirty="0">
                <a:latin typeface="Arial" panose="020B0604020202020204" pitchFamily="34" charset="0"/>
                <a:cs typeface="Arial" panose="020B0604020202020204" pitchFamily="34" charset="0"/>
              </a:rPr>
              <a:t>Lạy Chúa xin biến đổi tâm hồn con, xin biến đổi cuộc đời con. Để tim con không còn khô héo, để đời con như mùa xuân đến thắm tình yêu mến.</a:t>
            </a:r>
            <a:endParaRPr lang="vi-VN" sz="5800" b="1" dirty="0"/>
          </a:p>
        </p:txBody>
      </p:sp>
    </p:spTree>
    <p:extLst>
      <p:ext uri="{BB962C8B-B14F-4D97-AF65-F5344CB8AC3E}">
        <p14:creationId xmlns:p14="http://schemas.microsoft.com/office/powerpoint/2010/main" val="716307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E8ED3-B9AE-5F6E-135A-03C69B0F2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77148-97DD-C9A3-9ED3-087010A0176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06A2D01-EF22-AFB5-31A7-C485F7EA0D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71ABC25-13E4-C31D-4712-575EB49F1D49}"/>
              </a:ext>
            </a:extLst>
          </p:cNvPr>
          <p:cNvSpPr/>
          <p:nvPr/>
        </p:nvSpPr>
        <p:spPr>
          <a:xfrm>
            <a:off x="538367" y="302359"/>
            <a:ext cx="11087865" cy="5693866"/>
          </a:xfrm>
          <a:prstGeom prst="rect">
            <a:avLst/>
          </a:prstGeom>
        </p:spPr>
        <p:txBody>
          <a:bodyPr wrap="square">
            <a:spAutoFit/>
          </a:bodyPr>
          <a:lstStyle/>
          <a:p>
            <a:pPr algn="just"/>
            <a:r>
              <a:rPr lang="vi-VN" sz="5200" b="1" dirty="0">
                <a:solidFill>
                  <a:srgbClr val="FF0000"/>
                </a:solidFill>
                <a:latin typeface="Arial" panose="020B0604020202020204" pitchFamily="34" charset="0"/>
                <a:cs typeface="Arial" panose="020B0604020202020204" pitchFamily="34" charset="0"/>
              </a:rPr>
              <a:t>1. </a:t>
            </a:r>
            <a:r>
              <a:rPr lang="vi-VN" sz="5200" b="1" dirty="0">
                <a:latin typeface="Arial" panose="020B0604020202020204" pitchFamily="34" charset="0"/>
                <a:cs typeface="Arial" panose="020B0604020202020204" pitchFamily="34" charset="0"/>
              </a:rPr>
              <a:t>Mỗi lần con thấy Chúa, xin biến đổi đôi mắt con. Mắt con là cửa tâm hồn, bao nhiêu cám dỗ đêm ngày phơi bày ra trước mắt con. Cho con nhìn thấy Chúa đang nhìn con, Chúa đang chờ con, yêu con trong từng phút giây.</a:t>
            </a:r>
            <a:endParaRPr lang="vi-VN" sz="5200" b="1" dirty="0"/>
          </a:p>
        </p:txBody>
      </p:sp>
    </p:spTree>
    <p:extLst>
      <p:ext uri="{BB962C8B-B14F-4D97-AF65-F5344CB8AC3E}">
        <p14:creationId xmlns:p14="http://schemas.microsoft.com/office/powerpoint/2010/main" val="635909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47EFB-23DB-1DF5-7AC9-6A3901DD8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A4CB8-74C6-58C0-C063-74046802F22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E0C7DD3-62A8-111D-140F-C79EBE7BC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C2D53AF-BFB3-85AA-8E89-C4B4DD9EF84C}"/>
              </a:ext>
            </a:extLst>
          </p:cNvPr>
          <p:cNvSpPr/>
          <p:nvPr/>
        </p:nvSpPr>
        <p:spPr>
          <a:xfrm>
            <a:off x="538367" y="302359"/>
            <a:ext cx="11087865" cy="4555093"/>
          </a:xfrm>
          <a:prstGeom prst="rect">
            <a:avLst/>
          </a:prstGeom>
        </p:spPr>
        <p:txBody>
          <a:bodyPr wrap="square">
            <a:spAutoFit/>
          </a:bodyPr>
          <a:lstStyle/>
          <a:p>
            <a:pPr algn="just"/>
            <a:r>
              <a:rPr lang="vi-VN" sz="5800" b="1" dirty="0">
                <a:solidFill>
                  <a:srgbClr val="FF0000"/>
                </a:solidFill>
                <a:latin typeface="Arial" panose="020B0604020202020204" pitchFamily="34" charset="0"/>
                <a:cs typeface="Arial" panose="020B0604020202020204" pitchFamily="34" charset="0"/>
              </a:rPr>
              <a:t>ĐK: </a:t>
            </a:r>
            <a:r>
              <a:rPr lang="vi-VN" sz="5800" b="1" dirty="0">
                <a:latin typeface="Arial" panose="020B0604020202020204" pitchFamily="34" charset="0"/>
                <a:cs typeface="Arial" panose="020B0604020202020204" pitchFamily="34" charset="0"/>
              </a:rPr>
              <a:t>Lạy Chúa xin biến đổi tâm hồn con, xin biến đổi cuộc đời con. Để tim con không còn khô héo, để đời con như mùa xuân đến thắm tình yêu mến.</a:t>
            </a:r>
            <a:endParaRPr lang="vi-VN" sz="5800" b="1" dirty="0"/>
          </a:p>
        </p:txBody>
      </p:sp>
    </p:spTree>
    <p:extLst>
      <p:ext uri="{BB962C8B-B14F-4D97-AF65-F5344CB8AC3E}">
        <p14:creationId xmlns:p14="http://schemas.microsoft.com/office/powerpoint/2010/main" val="4220975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DFF50-F747-9D2B-F859-701AB4106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FFD1A-AFC0-A55E-8B8F-D29098C5830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6E0BD3C-1C52-733D-55BB-F44DFD799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76A939F-C683-596E-012B-4C5A378254BC}"/>
              </a:ext>
            </a:extLst>
          </p:cNvPr>
          <p:cNvSpPr/>
          <p:nvPr/>
        </p:nvSpPr>
        <p:spPr>
          <a:xfrm>
            <a:off x="538367" y="302359"/>
            <a:ext cx="11087865" cy="5693866"/>
          </a:xfrm>
          <a:prstGeom prst="rect">
            <a:avLst/>
          </a:prstGeom>
        </p:spPr>
        <p:txBody>
          <a:bodyPr wrap="square">
            <a:spAutoFit/>
          </a:bodyPr>
          <a:lstStyle/>
          <a:p>
            <a:pPr algn="just"/>
            <a:r>
              <a:rPr lang="vi-VN" sz="5200" b="1" dirty="0">
                <a:solidFill>
                  <a:srgbClr val="FF0000"/>
                </a:solidFill>
                <a:latin typeface="Arial" panose="020B0604020202020204" pitchFamily="34" charset="0"/>
                <a:cs typeface="Arial" panose="020B0604020202020204" pitchFamily="34" charset="0"/>
              </a:rPr>
              <a:t>2. </a:t>
            </a:r>
            <a:r>
              <a:rPr lang="vi-VN" sz="5200" b="1" dirty="0">
                <a:latin typeface="Arial" panose="020B0604020202020204" pitchFamily="34" charset="0"/>
                <a:cs typeface="Arial" panose="020B0604020202020204" pitchFamily="34" charset="0"/>
              </a:rPr>
              <a:t>Mỗi lần con rước Chúa, xin biến đổi miệng lưỡi con. Biết bao lời lẽ gian tà tung ra ở nơi môi miệng, cho đời thêm nỗi đắng cay. Xin thương gìn giữ để môi miệng con nói lên tình thân, luôn trong sự thật với nhau.</a:t>
            </a:r>
            <a:endParaRPr lang="vi-VN" sz="5200" b="1" dirty="0"/>
          </a:p>
        </p:txBody>
      </p:sp>
    </p:spTree>
    <p:extLst>
      <p:ext uri="{BB962C8B-B14F-4D97-AF65-F5344CB8AC3E}">
        <p14:creationId xmlns:p14="http://schemas.microsoft.com/office/powerpoint/2010/main" val="2846104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BCE55-9255-BE7C-06A7-DBDE0BA0C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5B5817-E4EF-556D-0843-3BAE7CF1130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CD7F751-2200-383E-7714-07D0BCC55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8D9DB27-5AAF-CEF1-7C15-9FB7D76AA246}"/>
              </a:ext>
            </a:extLst>
          </p:cNvPr>
          <p:cNvSpPr/>
          <p:nvPr/>
        </p:nvSpPr>
        <p:spPr>
          <a:xfrm>
            <a:off x="538367" y="302359"/>
            <a:ext cx="11087865" cy="4555093"/>
          </a:xfrm>
          <a:prstGeom prst="rect">
            <a:avLst/>
          </a:prstGeom>
        </p:spPr>
        <p:txBody>
          <a:bodyPr wrap="square">
            <a:spAutoFit/>
          </a:bodyPr>
          <a:lstStyle/>
          <a:p>
            <a:pPr algn="just"/>
            <a:r>
              <a:rPr lang="vi-VN" sz="5800" b="1" dirty="0">
                <a:solidFill>
                  <a:srgbClr val="FF0000"/>
                </a:solidFill>
                <a:latin typeface="Arial" panose="020B0604020202020204" pitchFamily="34" charset="0"/>
                <a:cs typeface="Arial" panose="020B0604020202020204" pitchFamily="34" charset="0"/>
              </a:rPr>
              <a:t>ĐK: </a:t>
            </a:r>
            <a:r>
              <a:rPr lang="vi-VN" sz="5800" b="1" dirty="0">
                <a:latin typeface="Arial" panose="020B0604020202020204" pitchFamily="34" charset="0"/>
                <a:cs typeface="Arial" panose="020B0604020202020204" pitchFamily="34" charset="0"/>
              </a:rPr>
              <a:t>Lạy Chúa xin biến đổi tâm hồn con, xin biến đổi cuộc đời con. Để tim con không còn khô héo, để đời con như mùa xuân đến thắm tình yêu mến.</a:t>
            </a:r>
            <a:endParaRPr lang="vi-VN" sz="5800" b="1" dirty="0"/>
          </a:p>
        </p:txBody>
      </p:sp>
    </p:spTree>
    <p:extLst>
      <p:ext uri="{BB962C8B-B14F-4D97-AF65-F5344CB8AC3E}">
        <p14:creationId xmlns:p14="http://schemas.microsoft.com/office/powerpoint/2010/main" val="3591951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3F2FE-D2E6-DA31-C6D4-06E7BC4533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91D8A-6D75-4129-BCAA-3182BC10E76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88D7F6A-622F-7C0E-A595-FC0B5F552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D6930E5-3CD2-5FC0-E19A-8361ECF7A927}"/>
              </a:ext>
            </a:extLst>
          </p:cNvPr>
          <p:cNvSpPr/>
          <p:nvPr/>
        </p:nvSpPr>
        <p:spPr>
          <a:xfrm>
            <a:off x="538367" y="302359"/>
            <a:ext cx="11087865" cy="5693866"/>
          </a:xfrm>
          <a:prstGeom prst="rect">
            <a:avLst/>
          </a:prstGeom>
        </p:spPr>
        <p:txBody>
          <a:bodyPr wrap="square">
            <a:spAutoFit/>
          </a:bodyPr>
          <a:lstStyle/>
          <a:p>
            <a:pPr algn="just"/>
            <a:r>
              <a:rPr lang="vi-VN" sz="5200" b="1" dirty="0">
                <a:solidFill>
                  <a:srgbClr val="FF0000"/>
                </a:solidFill>
                <a:latin typeface="Arial" panose="020B0604020202020204" pitchFamily="34" charset="0"/>
                <a:cs typeface="Arial" panose="020B0604020202020204" pitchFamily="34" charset="0"/>
              </a:rPr>
              <a:t>3. </a:t>
            </a:r>
            <a:r>
              <a:rPr lang="vi-VN" sz="5200" b="1" dirty="0">
                <a:latin typeface="Arial" panose="020B0604020202020204" pitchFamily="34" charset="0"/>
                <a:cs typeface="Arial" panose="020B0604020202020204" pitchFamily="34" charset="0"/>
              </a:rPr>
              <a:t>Mỗi lần con nghe Chúa, xin biến đổi tai của con. Biết nghe từ trái tim mình, vâng theo tiếng Chúa gọi mời, sẵn sàng theo Chúa khắp nơi. Cho con hằng biết lắng nghe cảm thông với bao người đang đi trong cảnh đời trái ngang.</a:t>
            </a:r>
            <a:endParaRPr lang="vi-VN" sz="5200" b="1" dirty="0"/>
          </a:p>
        </p:txBody>
      </p:sp>
    </p:spTree>
    <p:extLst>
      <p:ext uri="{BB962C8B-B14F-4D97-AF65-F5344CB8AC3E}">
        <p14:creationId xmlns:p14="http://schemas.microsoft.com/office/powerpoint/2010/main" val="1610097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45D73-C3A3-34C9-F2E4-2743563594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84AB0D-3CDF-FD6B-3E37-69556703489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C5B3502-5AD1-CD1D-07CB-6CA21D468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632AE7C-F27B-1CB5-1528-C30D336D1F37}"/>
              </a:ext>
            </a:extLst>
          </p:cNvPr>
          <p:cNvSpPr/>
          <p:nvPr/>
        </p:nvSpPr>
        <p:spPr>
          <a:xfrm>
            <a:off x="538367" y="302359"/>
            <a:ext cx="11087865" cy="4555093"/>
          </a:xfrm>
          <a:prstGeom prst="rect">
            <a:avLst/>
          </a:prstGeom>
        </p:spPr>
        <p:txBody>
          <a:bodyPr wrap="square">
            <a:spAutoFit/>
          </a:bodyPr>
          <a:lstStyle/>
          <a:p>
            <a:pPr algn="just"/>
            <a:r>
              <a:rPr lang="vi-VN" sz="5800" b="1" dirty="0">
                <a:solidFill>
                  <a:srgbClr val="FF0000"/>
                </a:solidFill>
                <a:latin typeface="Arial" panose="020B0604020202020204" pitchFamily="34" charset="0"/>
                <a:cs typeface="Arial" panose="020B0604020202020204" pitchFamily="34" charset="0"/>
              </a:rPr>
              <a:t>ĐK: </a:t>
            </a:r>
            <a:r>
              <a:rPr lang="vi-VN" sz="5800" b="1" dirty="0">
                <a:latin typeface="Arial" panose="020B0604020202020204" pitchFamily="34" charset="0"/>
                <a:cs typeface="Arial" panose="020B0604020202020204" pitchFamily="34" charset="0"/>
              </a:rPr>
              <a:t>Lạy Chúa xin biến đổi tâm hồn con, xin biến đổi cuộc đời con. Để tim con không còn khô héo, để đời con như mùa xuân đến thắm tình yêu mến.</a:t>
            </a:r>
            <a:endParaRPr lang="vi-VN" sz="5800" b="1" dirty="0"/>
          </a:p>
        </p:txBody>
      </p:sp>
    </p:spTree>
    <p:extLst>
      <p:ext uri="{BB962C8B-B14F-4D97-AF65-F5344CB8AC3E}">
        <p14:creationId xmlns:p14="http://schemas.microsoft.com/office/powerpoint/2010/main" val="240512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846312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5400" b="1" dirty="0">
                <a:solidFill>
                  <a:srgbClr val="FF0000"/>
                </a:solidFill>
                <a:latin typeface="Times New Roman" panose="02020603050405020304" pitchFamily="18" charset="0"/>
                <a:cs typeface="Times New Roman" panose="02020603050405020304" pitchFamily="18" charset="0"/>
              </a:rPr>
              <a:t>NGUỒN TRỢ LỰC ĐỜI TÔI</a:t>
            </a:r>
          </a:p>
        </p:txBody>
      </p:sp>
    </p:spTree>
    <p:extLst>
      <p:ext uri="{BB962C8B-B14F-4D97-AF65-F5344CB8AC3E}">
        <p14:creationId xmlns:p14="http://schemas.microsoft.com/office/powerpoint/2010/main" val="2314670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7322" y="278296"/>
            <a:ext cx="11400182" cy="6463308"/>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1</a:t>
            </a:r>
            <a:r>
              <a:rPr lang="vi-VN" sz="6600" b="1" dirty="0">
                <a:solidFill>
                  <a:srgbClr val="FF0000"/>
                </a:solidFill>
                <a:latin typeface="Arial" panose="020B0604020202020204" pitchFamily="34" charset="0"/>
                <a:cs typeface="Arial" panose="020B0604020202020204" pitchFamily="34" charset="0"/>
              </a:rPr>
              <a:t>. </a:t>
            </a:r>
            <a:r>
              <a:rPr lang="vi-VN" sz="5200" b="1" dirty="0">
                <a:latin typeface="Times New Roman" panose="02020603050405020304" pitchFamily="18" charset="0"/>
                <a:cs typeface="Times New Roman" panose="02020603050405020304" pitchFamily="18" charset="0"/>
              </a:rPr>
              <a:t> </a:t>
            </a:r>
            <a:r>
              <a:rPr lang="vi-VN" sz="5800" b="1" dirty="0">
                <a:latin typeface="Times New Roman" panose="02020603050405020304" pitchFamily="18" charset="0"/>
                <a:cs typeface="Times New Roman" panose="02020603050405020304" pitchFamily="18" charset="0"/>
              </a:rPr>
              <a:t>Ngước mắt nhìn, nhìn lên đỉnh núi. Tôi nhủ thầm ai đâu người sẽ cứu giúp tôi, đưa tôi đi qua muôn ngàn nơi. Kiếp sống này đời tôi lặng lẽ ngước nhìn lên xin thương tôi từng đơn côi, nghe trong tim nghẹn ứ mà thôi.</a:t>
            </a:r>
            <a:endParaRPr lang="vi-VN" sz="58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0458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7565" y="278297"/>
            <a:ext cx="11390244" cy="5016758"/>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Arial" panose="020B0604020202020204" pitchFamily="34" charset="0"/>
                <a:cs typeface="Arial" panose="020B0604020202020204" pitchFamily="34" charset="0"/>
              </a:rPr>
              <a:t>. </a:t>
            </a:r>
            <a:r>
              <a:rPr lang="vi-VN" sz="6400" b="1" dirty="0">
                <a:latin typeface="Times New Roman" panose="02020603050405020304" pitchFamily="18" charset="0"/>
                <a:cs typeface="Times New Roman" panose="02020603050405020304" pitchFamily="18" charset="0"/>
              </a:rPr>
              <a:t>Chúa chính là nguồn ơn cứu thoát, phù giúp con, dẫn dắt con ngày đêm. Chúa đất trời Ngài đưa con bước, đời sống con sẽ chứa chan niềm vui.</a:t>
            </a:r>
            <a:endParaRPr lang="vi-VN" sz="6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4289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77687" y="308114"/>
            <a:ext cx="11375585" cy="6001643"/>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2</a:t>
            </a:r>
            <a:r>
              <a:rPr lang="vi-VN" sz="6000" b="1" dirty="0">
                <a:solidFill>
                  <a:srgbClr val="FF0000"/>
                </a:solidFill>
                <a:effectLst/>
                <a:latin typeface="Arial" panose="020B0604020202020204" pitchFamily="34" charset="0"/>
                <a:cs typeface="Arial" panose="020B0604020202020204" pitchFamily="34" charset="0"/>
              </a:rPr>
              <a:t>. </a:t>
            </a:r>
            <a:r>
              <a:rPr lang="vi-VN" sz="5400" b="1" dirty="0">
                <a:latin typeface="Times New Roman" panose="02020603050405020304" pitchFamily="18" charset="0"/>
                <a:cs typeface="Times New Roman" panose="02020603050405020304" pitchFamily="18" charset="0"/>
              </a:rPr>
              <a:t>Ánh mắt này từng đêm lệ ướt. Tiếng thở than kiếp u buồn với những tháng năm trong bơ vơ ngóng trông ngày đêm. Chúa đất trời nguyện thương dìu dắt giữ gìn con không phân vân từng bước an tâm, cho tin yêu rực sáng một lần.</a:t>
            </a:r>
            <a:endParaRPr lang="vi-VN" sz="5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382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39F98-ACB4-8303-E31E-65B4EF6AF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9FBA6-E48F-05B7-2D98-9D659162E9A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592E7B2-EE98-BB4E-3585-97E229ACE5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2AEBE85-CFDC-ED46-3F95-252F95C47D3A}"/>
              </a:ext>
            </a:extLst>
          </p:cNvPr>
          <p:cNvSpPr/>
          <p:nvPr/>
        </p:nvSpPr>
        <p:spPr>
          <a:xfrm>
            <a:off x="397565" y="278297"/>
            <a:ext cx="11390244" cy="5016758"/>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Arial" panose="020B0604020202020204" pitchFamily="34" charset="0"/>
                <a:cs typeface="Arial" panose="020B0604020202020204" pitchFamily="34" charset="0"/>
              </a:rPr>
              <a:t>. </a:t>
            </a:r>
            <a:r>
              <a:rPr lang="vi-VN" sz="6400" b="1" dirty="0">
                <a:latin typeface="Times New Roman" panose="02020603050405020304" pitchFamily="18" charset="0"/>
                <a:cs typeface="Times New Roman" panose="02020603050405020304" pitchFamily="18" charset="0"/>
              </a:rPr>
              <a:t>Chúa chính là nguồn ơn cứu thoát, phù giúp con, dẫn dắt con ngày đêm. Chúa đất trời Ngài đưa con bước, đời sống con sẽ chứa chan niềm vui.</a:t>
            </a:r>
            <a:endParaRPr lang="vi-VN" sz="6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27714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4433F-CCD6-BBD6-9397-25610966E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A10BC-EB81-36DD-E0EC-C4B53E5053D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351F3CD-EE15-952E-5652-232A535DF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11DBB52-99A1-5085-BB9F-A3AB9138A193}"/>
              </a:ext>
            </a:extLst>
          </p:cNvPr>
          <p:cNvSpPr/>
          <p:nvPr/>
        </p:nvSpPr>
        <p:spPr>
          <a:xfrm>
            <a:off x="397565" y="278297"/>
            <a:ext cx="11390244" cy="5909310"/>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3</a:t>
            </a:r>
            <a:r>
              <a:rPr lang="vi-VN" sz="5400" b="1" dirty="0">
                <a:solidFill>
                  <a:srgbClr val="FF0000"/>
                </a:solidFill>
                <a:effectLst/>
                <a:latin typeface="Arial" panose="020B0604020202020204" pitchFamily="34" charset="0"/>
                <a:cs typeface="Arial" panose="020B0604020202020204" pitchFamily="34" charset="0"/>
              </a:rPr>
              <a:t>. </a:t>
            </a:r>
            <a:r>
              <a:rPr lang="vi-VN" sz="5400" b="1" dirty="0">
                <a:latin typeface="Times New Roman" panose="02020603050405020304" pitchFamily="18" charset="0"/>
                <a:cs typeface="Times New Roman" panose="02020603050405020304" pitchFamily="18" charset="0"/>
              </a:rPr>
              <a:t>Những bước đời nguyện xin trợ giúp. Luôn chở che cho mưu đời không vương lối đi qua cơn mê con đâu sợ chi. Dẫu tháng ngày giọt cay giọt đắng thấm bờ môi con trung kiên tìm Chúa yêu thôi, bao âu lo Ngài gánh dùm cho.</a:t>
            </a:r>
            <a:endParaRPr lang="vi-VN" sz="5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931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C81E4-E326-DFBD-252E-7E668C9F53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CB7A3-F3D1-157A-B38D-92AC9168BA9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4E1F692-8895-479A-6CD7-BA0F98E5C4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C9069AF-270F-E0F2-D428-C2C57113232D}"/>
              </a:ext>
            </a:extLst>
          </p:cNvPr>
          <p:cNvSpPr/>
          <p:nvPr/>
        </p:nvSpPr>
        <p:spPr>
          <a:xfrm>
            <a:off x="397565" y="278297"/>
            <a:ext cx="11390244" cy="5016758"/>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Arial" panose="020B0604020202020204" pitchFamily="34" charset="0"/>
                <a:cs typeface="Arial" panose="020B0604020202020204" pitchFamily="34" charset="0"/>
              </a:rPr>
              <a:t>. </a:t>
            </a:r>
            <a:r>
              <a:rPr lang="vi-VN" sz="6400" b="1" dirty="0">
                <a:latin typeface="Times New Roman" panose="02020603050405020304" pitchFamily="18" charset="0"/>
                <a:cs typeface="Times New Roman" panose="02020603050405020304" pitchFamily="18" charset="0"/>
              </a:rPr>
              <a:t>Chúa chính là nguồn ơn cứu thoát, phù giúp con, dẫn dắt con ngày đêm. Chúa đất trời Ngài đưa con bước, đời sống con sẽ chứa chan niềm vui.</a:t>
            </a:r>
            <a:endParaRPr lang="vi-VN" sz="6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793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77687" y="347871"/>
            <a:ext cx="11519452" cy="7232749"/>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4</a:t>
            </a:r>
            <a:r>
              <a:rPr lang="vi-VN" sz="5400" b="1" dirty="0">
                <a:solidFill>
                  <a:srgbClr val="FF0000"/>
                </a:solidFill>
                <a:effectLst/>
                <a:latin typeface="Arial" panose="020B0604020202020204" pitchFamily="34" charset="0"/>
                <a:cs typeface="Arial" panose="020B0604020202020204" pitchFamily="34" charset="0"/>
              </a:rPr>
              <a:t>. </a:t>
            </a:r>
            <a:r>
              <a:rPr lang="vi-VN" sz="5800" b="1" dirty="0">
                <a:latin typeface="Times New Roman" panose="02020603050405020304" pitchFamily="18" charset="0"/>
                <a:cs typeface="Times New Roman" panose="02020603050405020304" pitchFamily="18" charset="0"/>
              </a:rPr>
              <a:t>Nép bóng Ngài đời con hạnh phúc. Con thầm xin Chúa giữ gìn từ sáng đến đêm cho con luôn vững một niềm tin. Với trót tình thành tâm nguyện hứa yêu Ngài thôi khi an vui hoặc lúc thương đau như hôm nay và mãi về sau.</a:t>
            </a:r>
            <a:br>
              <a:rPr lang="vi-VN" sz="5800" b="1" dirty="0">
                <a:latin typeface="Times New Roman" panose="02020603050405020304" pitchFamily="18" charset="0"/>
                <a:cs typeface="Times New Roman" panose="02020603050405020304" pitchFamily="18" charset="0"/>
              </a:rPr>
            </a:br>
            <a:endParaRPr lang="vi-VN" sz="58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6811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7A039-AEF8-4253-5AE3-004FCE476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94A36-DBA1-98BE-4D92-8ADC3EB6287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91964AB-A25E-ED1D-32C6-43D9E74DA0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1D6A2A7-98F3-FE5B-E609-D2F9761872EE}"/>
              </a:ext>
            </a:extLst>
          </p:cNvPr>
          <p:cNvSpPr/>
          <p:nvPr/>
        </p:nvSpPr>
        <p:spPr>
          <a:xfrm>
            <a:off x="397565" y="278297"/>
            <a:ext cx="11390244" cy="5016758"/>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Arial" panose="020B0604020202020204" pitchFamily="34" charset="0"/>
                <a:cs typeface="Arial" panose="020B0604020202020204" pitchFamily="34" charset="0"/>
              </a:rPr>
              <a:t>. </a:t>
            </a:r>
            <a:r>
              <a:rPr lang="vi-VN" sz="6400" b="1" dirty="0">
                <a:latin typeface="Times New Roman" panose="02020603050405020304" pitchFamily="18" charset="0"/>
                <a:cs typeface="Times New Roman" panose="02020603050405020304" pitchFamily="18" charset="0"/>
              </a:rPr>
              <a:t>Chúa chính là nguồn ơn cứu thoát, phù giúp con, dẫn dắt con ngày đêm. Chúa đất trời Ngài đưa con bước, đời sống con sẽ chứa chan niềm vui.</a:t>
            </a:r>
            <a:endParaRPr lang="vi-VN" sz="6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5875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130022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DÂNG MẸ</a:t>
            </a:r>
            <a:endParaRPr lang="en-US"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4395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ĐK: </a:t>
            </a:r>
            <a:r>
              <a:rPr lang="vi-VN" sz="5500" b="1" dirty="0">
                <a:latin typeface="Arial" panose="020B0604020202020204" pitchFamily="34" charset="0"/>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11961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3946-5EA9-A381-ECCD-60C8ABB4C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EC443-5B38-F0D6-9078-9D938D38264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54D5285-A32A-887F-4B75-5D507F921B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A43A735E-C5A7-AA20-FEA9-512E3DB1B502}"/>
              </a:ext>
            </a:extLst>
          </p:cNvPr>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1. </a:t>
            </a:r>
            <a:r>
              <a:rPr lang="vi-VN" sz="5500" b="1" dirty="0">
                <a:latin typeface="Arial" panose="020B0604020202020204" pitchFamily="34" charset="0"/>
                <a:cs typeface="Arial" panose="020B0604020202020204" pitchFamily="34" charset="0"/>
              </a:rPr>
              <a:t>Con dâng Mẹ đây tâm hồn đây trí khôn. Cả dĩ vãng cả hiện tại với tương lai. Đức thiện toàn con cương quyết gắng đi tới. Trông lên Mẹ là gương mẫu của đời con.</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42924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B732B-9F57-5DD0-657C-77BD0AF07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747FE0-CCC8-DBC7-ACDC-4B94105736A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1E0808A-99C3-19D6-60F4-E9928D16D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0ED28C73-CC6C-53D3-5E1C-2CBB9F0E09AC}"/>
              </a:ext>
            </a:extLst>
          </p:cNvPr>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ĐK: </a:t>
            </a:r>
            <a:r>
              <a:rPr lang="vi-VN" sz="5500" b="1" dirty="0">
                <a:latin typeface="Arial" panose="020B0604020202020204" pitchFamily="34" charset="0"/>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6870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7B7AA-1712-C54B-63F2-53DB2740A5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7CB80E-C66B-0A53-E121-8A71BFDC11A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036B5CF-2C0C-A667-028E-AAF94C23B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F5D6C63E-E26A-28BD-75BA-1A0593DFFE53}"/>
              </a:ext>
            </a:extLst>
          </p:cNvPr>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2. </a:t>
            </a:r>
            <a:r>
              <a:rPr lang="vi-VN" sz="5500" b="1" dirty="0">
                <a:latin typeface="Arial" panose="020B0604020202020204" pitchFamily="34" charset="0"/>
                <a:cs typeface="Arial" panose="020B0604020202020204" pitchFamily="34" charset="0"/>
              </a:rPr>
              <a:t>Yêu thanh bần yêu vâng lời yêu khiết trinh. Và yêu sống trên con đường Chúa đi xưa. Xứng con Mẹ con vui bước tới Thiên Chúa. Hy sinh nhiều vì bác ái quên lợi danh.</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658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855F9-2DE9-1BED-29A1-89FBED7C3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A3EE3-C10A-FA57-10BA-333773DB44D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29679D6-7E18-6AF9-4C0F-E3AE6A1F8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50B2C653-B1A6-1666-736C-976B3B7DF41A}"/>
              </a:ext>
            </a:extLst>
          </p:cNvPr>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ĐK: </a:t>
            </a:r>
            <a:r>
              <a:rPr lang="vi-VN" sz="5500" b="1" dirty="0">
                <a:latin typeface="Arial" panose="020B0604020202020204" pitchFamily="34" charset="0"/>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427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05C42-A273-48DB-14CC-F050B621A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5D5C7-D15D-B1DA-DC0D-96BB1785FB3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9FC061B-90C9-8B86-1024-9EA133FFB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E5B82D36-AF91-7987-1C7C-F3F406F7CAEE}"/>
              </a:ext>
            </a:extLst>
          </p:cNvPr>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3. </a:t>
            </a:r>
            <a:r>
              <a:rPr lang="vi-VN" sz="5500" b="1" dirty="0">
                <a:latin typeface="Arial" panose="020B0604020202020204" pitchFamily="34" charset="0"/>
                <a:cs typeface="Arial" panose="020B0604020202020204" pitchFamily="34" charset="0"/>
              </a:rPr>
              <a:t>Con nguyện cầu con trung thành con quyết tâm. Mẹ nhận lấy cả tâm hồn con kính dâng lên. Sống bên Mẹ muôn ơn thánh giúp con tiến. Xin che chở giờ sau hết qua trần gian.</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81888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0C3A-0603-7065-65B7-337C17B6E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64276-C767-9366-2D16-17798D42C7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9660DCF-F5F3-B53E-56B6-417D3B9D5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DD4212E0-8E63-2832-34A7-8AD5C06A6E5E}"/>
              </a:ext>
            </a:extLst>
          </p:cNvPr>
          <p:cNvSpPr/>
          <p:nvPr/>
        </p:nvSpPr>
        <p:spPr>
          <a:xfrm>
            <a:off x="406400" y="354978"/>
            <a:ext cx="11379200" cy="5170646"/>
          </a:xfrm>
          <a:prstGeom prst="rect">
            <a:avLst/>
          </a:prstGeom>
        </p:spPr>
        <p:txBody>
          <a:bodyPr wrap="square">
            <a:spAutoFit/>
          </a:bodyPr>
          <a:lstStyle/>
          <a:p>
            <a:pPr algn="just"/>
            <a:r>
              <a:rPr lang="vi-VN" sz="5500" b="1" dirty="0">
                <a:solidFill>
                  <a:srgbClr val="FF0000"/>
                </a:solidFill>
                <a:latin typeface="Arial" panose="020B0604020202020204" pitchFamily="34" charset="0"/>
                <a:cs typeface="Arial" panose="020B0604020202020204" pitchFamily="34" charset="0"/>
              </a:rPr>
              <a:t>ĐK: </a:t>
            </a:r>
            <a:r>
              <a:rPr lang="vi-VN" sz="5500" b="1" dirty="0">
                <a:latin typeface="Arial" panose="020B0604020202020204" pitchFamily="34" charset="0"/>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37393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3819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1144</Words>
  <Application>Microsoft Office PowerPoint</Application>
  <PresentationFormat>Widescreen</PresentationFormat>
  <Paragraphs>46</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Calibri Light</vt:lpstr>
      <vt:lpstr>Times New Roman</vt:lpstr>
      <vt:lpstr>Office Theme</vt:lpstr>
      <vt:lpstr>PowerPoint Presentation</vt:lpstr>
      <vt:lpstr>HÃY TRỖI DẬY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CÂU XƯỚNG TRƯỚC PHÚC ÂM</vt:lpstr>
      <vt:lpstr>PowerPoint Presentation</vt:lpstr>
      <vt:lpstr>PowerPoint Presentation</vt:lpstr>
      <vt:lpstr>LẤY GÌ ĐÁP ĐỀN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BIẾN ĐỔI CON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NGUỒN TRỢ LỰC ĐỜI TÔI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DÂNG MẸ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10</cp:revision>
  <dcterms:created xsi:type="dcterms:W3CDTF">2026-02-24T03:05:06Z</dcterms:created>
  <dcterms:modified xsi:type="dcterms:W3CDTF">2026-02-24T09:27:11Z</dcterms:modified>
</cp:coreProperties>
</file>