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7" r:id="rId5"/>
    <p:sldId id="258" r:id="rId6"/>
    <p:sldId id="259" r:id="rId7"/>
    <p:sldId id="260" r:id="rId8"/>
    <p:sldId id="261" r:id="rId9"/>
    <p:sldId id="262" r:id="rId10"/>
    <p:sldId id="294" r:id="rId11"/>
    <p:sldId id="297" r:id="rId12"/>
    <p:sldId id="299" r:id="rId13"/>
    <p:sldId id="298" r:id="rId14"/>
    <p:sldId id="300" r:id="rId15"/>
    <p:sldId id="263" r:id="rId16"/>
    <p:sldId id="264" r:id="rId17"/>
    <p:sldId id="265" r:id="rId18"/>
    <p:sldId id="266" r:id="rId19"/>
    <p:sldId id="267" r:id="rId20"/>
    <p:sldId id="268" r:id="rId21"/>
    <p:sldId id="269" r:id="rId22"/>
    <p:sldId id="301" r:id="rId23"/>
    <p:sldId id="270" r:id="rId24"/>
    <p:sldId id="271" r:id="rId25"/>
    <p:sldId id="272" r:id="rId26"/>
    <p:sldId id="273" r:id="rId27"/>
    <p:sldId id="274" r:id="rId28"/>
    <p:sldId id="275" r:id="rId29"/>
    <p:sldId id="276" r:id="rId30"/>
    <p:sldId id="277" r:id="rId31"/>
    <p:sldId id="278" r:id="rId32"/>
    <p:sldId id="295" r:id="rId33"/>
    <p:sldId id="279" r:id="rId34"/>
    <p:sldId id="280" r:id="rId35"/>
    <p:sldId id="281" r:id="rId36"/>
    <p:sldId id="282" r:id="rId37"/>
    <p:sldId id="283" r:id="rId38"/>
    <p:sldId id="284" r:id="rId39"/>
    <p:sldId id="285" r:id="rId40"/>
    <p:sldId id="286" r:id="rId41"/>
    <p:sldId id="287" r:id="rId42"/>
    <p:sldId id="288" r:id="rId43"/>
    <p:sldId id="296" r:id="rId44"/>
    <p:sldId id="289" r:id="rId45"/>
    <p:sldId id="290" r:id="rId46"/>
    <p:sldId id="291" r:id="rId47"/>
    <p:sldId id="292" r:id="rId48"/>
    <p:sldId id="29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64" d="100"/>
          <a:sy n="64" d="100"/>
        </p:scale>
        <p:origin x="660"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64E424-21AF-4CA3-9EAC-345E6C01284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1084776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4E424-21AF-4CA3-9EAC-345E6C01284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2992802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F64E424-21AF-4CA3-9EAC-345E6C01284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3476936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64E424-21AF-4CA3-9EAC-345E6C01284C}"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3639776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64E424-21AF-4CA3-9EAC-345E6C01284C}"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1429746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64E424-21AF-4CA3-9EAC-345E6C01284C}" type="datetimeFigureOut">
              <a:rPr lang="en-US" smtClean="0"/>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135514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4E424-21AF-4CA3-9EAC-345E6C01284C}" type="datetimeFigureOut">
              <a:rPr lang="en-US" smtClean="0"/>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379095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F64E424-21AF-4CA3-9EAC-345E6C01284C}"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3239247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F64E424-21AF-4CA3-9EAC-345E6C01284C}"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4158601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4E424-21AF-4CA3-9EAC-345E6C01284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124889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4E424-21AF-4CA3-9EAC-345E6C01284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1B3E6-7009-4164-B29F-3163BE59B4F8}" type="slidenum">
              <a:rPr lang="en-US" smtClean="0"/>
              <a:t>‹#›</a:t>
            </a:fld>
            <a:endParaRPr lang="en-US"/>
          </a:p>
        </p:txBody>
      </p:sp>
    </p:spTree>
    <p:extLst>
      <p:ext uri="{BB962C8B-B14F-4D97-AF65-F5344CB8AC3E}">
        <p14:creationId xmlns:p14="http://schemas.microsoft.com/office/powerpoint/2010/main" val="1157031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0964998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68801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3113121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05046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82854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1844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51272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0572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9956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32833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8897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064735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558384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2/10/2026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252984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728252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19734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23154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97926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5437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052775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821303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2741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4E424-21AF-4CA3-9EAC-345E6C01284C}" type="datetimeFigureOut">
              <a:rPr lang="en-US" smtClean="0"/>
              <a:t>2/10/2026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1B3E6-7009-4164-B29F-3163BE59B4F8}" type="slidenum">
              <a:rPr lang="en-US" smtClean="0"/>
              <a:t>‹#›</a:t>
            </a:fld>
            <a:endParaRPr lang="en-US"/>
          </a:p>
        </p:txBody>
      </p:sp>
    </p:spTree>
    <p:extLst>
      <p:ext uri="{BB962C8B-B14F-4D97-AF65-F5344CB8AC3E}">
        <p14:creationId xmlns:p14="http://schemas.microsoft.com/office/powerpoint/2010/main" val="874312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5418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93884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ieuca.net/2018/02/haytrove-mt.html" TargetMode="External"/><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326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XIN NGÀI THỨ THA</a:t>
            </a:r>
          </a:p>
        </p:txBody>
      </p:sp>
    </p:spTree>
    <p:extLst>
      <p:ext uri="{BB962C8B-B14F-4D97-AF65-F5344CB8AC3E}">
        <p14:creationId xmlns:p14="http://schemas.microsoft.com/office/powerpoint/2010/main" val="1748648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9642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399245"/>
            <a:ext cx="11190896" cy="489364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1</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hãy rửa con sạch mọi lỗi lầm, thanh tẩy con nên tinh trắng. Xin canh tân thần trí thương ban cho một quả tim mới yêu thương giữ gìn trọn đời.</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54333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DC66E-58AB-00AA-2D33-A43CC044A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ABD3E-D156-7C4B-6357-BC2189DB7C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B1F566-472D-5817-B146-4FA49BDA61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6B5A1F2-1B3B-9FEA-6B81-8EACCF5223F8}"/>
              </a:ext>
            </a:extLst>
          </p:cNvPr>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02881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34852"/>
            <a:ext cx="1116513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Kiếp sống phù hoa lầm lạc giữa đường, con đã quên hồng ân Chúa. </a:t>
            </a:r>
            <a:r>
              <a:rPr kumimoji="0" lang="vi-VN" sz="66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Hôm nay đây lòng thống hối xin khoan dung tẩy sạch tội lỗi cho con luôn thuộc về Ngài.</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7843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438728" y="399245"/>
            <a:ext cx="11190896"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0000"/>
                </a:solidFill>
                <a:effectLst/>
                <a:uLnTx/>
                <a:uFillTx/>
                <a:latin typeface="Century Gothic" panose="020B0502020202020204"/>
                <a:ea typeface="+mn-ea"/>
                <a:cs typeface="+mn-cs"/>
              </a:rPr>
              <a:t>Đ</a:t>
            </a: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K</a:t>
            </a: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Chúa! Con nay trở về, con nay trở về, về bên Chúa thôi Chúa ơi. Năm tháng đã qua biết bao lỗi lầm xin Ngài thứ tha.</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0780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10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8091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438728" y="399245"/>
            <a:ext cx="11190896" cy="5295039"/>
          </a:xfrm>
          <a:prstGeom prst="rect">
            <a:avLst/>
          </a:prstGeom>
        </p:spPr>
        <p:txBody>
          <a:bodyPr wrap="square">
            <a:spAutoFit/>
          </a:bodyPr>
          <a:lstStyle/>
          <a:p>
            <a:pPr algn="just" fontAlgn="base">
              <a:lnSpc>
                <a:spcPct val="107000"/>
              </a:lnSpc>
              <a:spcAft>
                <a:spcPts val="1200"/>
              </a:spcAft>
            </a:pPr>
            <a:r>
              <a:rPr lang="en-US" sz="8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Chúa, xin thương chúng con vì chúng con đã phạm đến Ngài.</a:t>
            </a:r>
            <a:endParaRPr lang="en-US" sz="8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5178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6685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C686-E6D8-11BD-6D77-AF56E91B3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32A45-2F8E-0683-F903-E69F90660C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7375571-0B37-3BC1-F6A7-599144475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D6DB867-9F4A-613A-8F6C-A6A896353191}"/>
              </a:ext>
            </a:extLst>
          </p:cNvPr>
          <p:cNvSpPr/>
          <p:nvPr/>
        </p:nvSpPr>
        <p:spPr>
          <a:xfrm>
            <a:off x="438727" y="1063487"/>
            <a:ext cx="11229811" cy="4834657"/>
          </a:xfrm>
          <a:prstGeom prst="rect">
            <a:avLst/>
          </a:prstGeom>
        </p:spPr>
        <p:txBody>
          <a:bodyPr wrap="square">
            <a:spAutoFit/>
          </a:bodyPr>
          <a:lstStyle/>
          <a:p>
            <a:pPr algn="just" fontAlgn="base">
              <a:lnSpc>
                <a:spcPct val="107000"/>
              </a:lnSpc>
              <a:spcAft>
                <a:spcPts val="800"/>
              </a:spcAft>
            </a:pPr>
            <a:r>
              <a:rPr lang="en-US" sz="72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Người ta sống không nguyên bởi bánh, nhưng bởi mọi lời do miệng Thiên Chúa phán ra.</a:t>
            </a:r>
            <a:endParaRPr lang="en-US" sz="7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5971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smtClean="0">
                <a:solidFill>
                  <a:srgbClr val="FF0000"/>
                </a:solidFill>
                <a:latin typeface="Arial" panose="020B0604020202020204" pitchFamily="34" charset="0"/>
                <a:cs typeface="Arial" panose="020B0604020202020204" pitchFamily="34" charset="0"/>
              </a:rPr>
              <a:t>LỄ DÂNG THỐNG HỐI</a:t>
            </a:r>
            <a:endParaRPr lang="en-US"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2190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1754326"/>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 </a:t>
            </a:r>
            <a:r>
              <a:rPr lang="vi-VN" dirty="0"/>
              <a:t>Về đây hỡi người nào về đây. Tình thương Chúa Trời luôn nối kết.  Về đây Thiên Chúa Ðấng từ bi, Người xoá hết tội ta Người dẫn lối đời ta. Nguồn: </a:t>
            </a:r>
            <a:r>
              <a:rPr lang="vi-VN" dirty="0">
                <a:hlinkClick r:id="rId3"/>
              </a:rPr>
              <a:t>https://www.dieuca.net/2018/02/haytrove-mt.html</a:t>
            </a:r>
            <a:endParaRPr lang="vi-VN" sz="5400" b="1" dirty="0">
              <a:solidFill>
                <a:srgbClr val="33333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p:cNvSpPr/>
          <p:nvPr/>
        </p:nvSpPr>
        <p:spPr>
          <a:xfrm>
            <a:off x="373512" y="403858"/>
            <a:ext cx="11314545" cy="5262979"/>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1</a:t>
            </a:r>
            <a:r>
              <a:rPr lang="vi-VN" sz="7200" b="1" dirty="0" smtClean="0">
                <a:solidFill>
                  <a:srgbClr val="FF0000"/>
                </a:solidFill>
                <a:effectLst/>
                <a:latin typeface="Arial" panose="020B0604020202020204" pitchFamily="34" charset="0"/>
                <a:cs typeface="Arial" panose="020B0604020202020204" pitchFamily="34" charset="0"/>
              </a:rPr>
              <a:t>. </a:t>
            </a:r>
            <a:r>
              <a:rPr lang="en-US" sz="6600" b="1" dirty="0"/>
              <a:t>Con </a:t>
            </a:r>
            <a:r>
              <a:rPr lang="en-US" sz="6600" b="1" dirty="0" err="1"/>
              <a:t>xin</a:t>
            </a:r>
            <a:r>
              <a:rPr lang="en-US" sz="6600" b="1" dirty="0"/>
              <a:t> </a:t>
            </a:r>
            <a:r>
              <a:rPr lang="en-US" sz="6600" b="1" dirty="0" err="1"/>
              <a:t>dâng</a:t>
            </a:r>
            <a:r>
              <a:rPr lang="en-US" sz="6600" b="1" dirty="0"/>
              <a:t> </a:t>
            </a:r>
            <a:r>
              <a:rPr lang="en-US" sz="6600" b="1" dirty="0" err="1"/>
              <a:t>giọt</a:t>
            </a:r>
            <a:r>
              <a:rPr lang="en-US" sz="6600" b="1" dirty="0"/>
              <a:t> </a:t>
            </a:r>
            <a:r>
              <a:rPr lang="en-US" sz="6600" b="1" dirty="0" err="1"/>
              <a:t>lệ</a:t>
            </a:r>
            <a:r>
              <a:rPr lang="en-US" sz="6600" b="1" dirty="0"/>
              <a:t> </a:t>
            </a:r>
            <a:r>
              <a:rPr lang="en-US" sz="6600" b="1" dirty="0" err="1"/>
              <a:t>thống</a:t>
            </a:r>
            <a:r>
              <a:rPr lang="en-US" sz="6600" b="1" dirty="0"/>
              <a:t> </a:t>
            </a:r>
            <a:r>
              <a:rPr lang="en-US" sz="6600" b="1" dirty="0" err="1"/>
              <a:t>hối</a:t>
            </a:r>
            <a:r>
              <a:rPr lang="en-US" sz="6600" b="1" dirty="0"/>
              <a:t>, con </a:t>
            </a:r>
            <a:r>
              <a:rPr lang="en-US" sz="6600" b="1" dirty="0" err="1"/>
              <a:t>xin</a:t>
            </a:r>
            <a:r>
              <a:rPr lang="en-US" sz="6600" b="1" dirty="0"/>
              <a:t> </a:t>
            </a:r>
            <a:r>
              <a:rPr lang="en-US" sz="6600" b="1" dirty="0" err="1"/>
              <a:t>dâng</a:t>
            </a:r>
            <a:r>
              <a:rPr lang="en-US" sz="6600" b="1" dirty="0"/>
              <a:t> </a:t>
            </a:r>
            <a:r>
              <a:rPr lang="en-US" sz="6600" b="1" dirty="0" err="1"/>
              <a:t>trái</a:t>
            </a:r>
            <a:r>
              <a:rPr lang="en-US" sz="6600" b="1" dirty="0"/>
              <a:t> </a:t>
            </a:r>
            <a:r>
              <a:rPr lang="en-US" sz="6600" b="1" dirty="0" err="1"/>
              <a:t>tim</a:t>
            </a:r>
            <a:r>
              <a:rPr lang="en-US" sz="6600" b="1" dirty="0"/>
              <a:t> </a:t>
            </a:r>
            <a:r>
              <a:rPr lang="en-US" sz="6600" b="1" dirty="0" err="1"/>
              <a:t>bồi</a:t>
            </a:r>
            <a:r>
              <a:rPr lang="en-US" sz="6600" b="1" dirty="0"/>
              <a:t> </a:t>
            </a:r>
            <a:r>
              <a:rPr lang="en-US" sz="6600" b="1" dirty="0" err="1"/>
              <a:t>hồi</a:t>
            </a:r>
            <a:r>
              <a:rPr lang="en-US" sz="6600" b="1" dirty="0"/>
              <a:t>. </a:t>
            </a:r>
            <a:r>
              <a:rPr lang="en-US" sz="6600" b="1" dirty="0" err="1"/>
              <a:t>Đây</a:t>
            </a:r>
            <a:r>
              <a:rPr lang="en-US" sz="6600" b="1" dirty="0"/>
              <a:t> </a:t>
            </a:r>
            <a:r>
              <a:rPr lang="en-US" sz="6600" b="1" dirty="0" err="1"/>
              <a:t>đời</a:t>
            </a:r>
            <a:r>
              <a:rPr lang="en-US" sz="6600" b="1" dirty="0"/>
              <a:t> con </a:t>
            </a:r>
            <a:r>
              <a:rPr lang="en-US" sz="6600" b="1" dirty="0" err="1"/>
              <a:t>bao</a:t>
            </a:r>
            <a:r>
              <a:rPr lang="en-US" sz="6600" b="1" dirty="0"/>
              <a:t> </a:t>
            </a:r>
            <a:r>
              <a:rPr lang="en-US" sz="6600" b="1" dirty="0" err="1"/>
              <a:t>lần</a:t>
            </a:r>
            <a:r>
              <a:rPr lang="en-US" sz="6600" b="1" dirty="0"/>
              <a:t> </a:t>
            </a:r>
            <a:r>
              <a:rPr lang="en-US" sz="6600" b="1" dirty="0" err="1"/>
              <a:t>sai</a:t>
            </a:r>
            <a:r>
              <a:rPr lang="en-US" sz="6600" b="1" dirty="0"/>
              <a:t> </a:t>
            </a:r>
            <a:r>
              <a:rPr lang="en-US" sz="6600" b="1" dirty="0" err="1"/>
              <a:t>lỗi</a:t>
            </a:r>
            <a:r>
              <a:rPr lang="en-US" sz="6600" b="1" dirty="0"/>
              <a:t>, </a:t>
            </a:r>
            <a:r>
              <a:rPr lang="en-US" sz="6600" b="1" dirty="0" err="1"/>
              <a:t>nguyện</a:t>
            </a:r>
            <a:r>
              <a:rPr lang="en-US" sz="6600" b="1" dirty="0"/>
              <a:t> </a:t>
            </a:r>
            <a:r>
              <a:rPr lang="en-US" sz="6600" b="1" dirty="0" err="1"/>
              <a:t>từ</a:t>
            </a:r>
            <a:r>
              <a:rPr lang="en-US" sz="6600" b="1" dirty="0"/>
              <a:t> nay </a:t>
            </a:r>
            <a:r>
              <a:rPr lang="en-US" sz="6600" b="1" dirty="0" err="1"/>
              <a:t>ăn</a:t>
            </a:r>
            <a:r>
              <a:rPr lang="en-US" sz="6600" b="1" dirty="0"/>
              <a:t> </a:t>
            </a:r>
            <a:r>
              <a:rPr lang="en-US" sz="6600" b="1" dirty="0" err="1"/>
              <a:t>năn</a:t>
            </a:r>
            <a:r>
              <a:rPr lang="en-US" sz="6600" b="1" dirty="0"/>
              <a:t> </a:t>
            </a:r>
            <a:r>
              <a:rPr lang="en-US" sz="6600" b="1" dirty="0" err="1"/>
              <a:t>tội</a:t>
            </a:r>
            <a:r>
              <a:rPr lang="en-US" sz="6600" b="1" dirty="0"/>
              <a:t> </a:t>
            </a:r>
            <a:r>
              <a:rPr lang="en-US" sz="6600" b="1" dirty="0" err="1"/>
              <a:t>đời</a:t>
            </a:r>
            <a:r>
              <a:rPr lang="en-US" sz="6600" b="1" dirty="0"/>
              <a:t>.</a:t>
            </a:r>
            <a:endParaRPr lang="vi-VN" sz="66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8522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454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85062"/>
            <a:ext cx="12575567" cy="7109717"/>
          </a:xfrm>
          <a:prstGeom prst="rect">
            <a:avLst/>
          </a:prstGeom>
        </p:spPr>
      </p:pic>
      <p:sp>
        <p:nvSpPr>
          <p:cNvPr id="4" name="Rectangle 3"/>
          <p:cNvSpPr/>
          <p:nvPr/>
        </p:nvSpPr>
        <p:spPr>
          <a:xfrm>
            <a:off x="425027" y="522011"/>
            <a:ext cx="11314545" cy="5355312"/>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2</a:t>
            </a:r>
            <a:r>
              <a:rPr lang="vi-VN" sz="7200" b="1" dirty="0" smtClean="0">
                <a:solidFill>
                  <a:srgbClr val="FF0000"/>
                </a:solidFill>
                <a:effectLst/>
                <a:latin typeface="Arial" panose="020B0604020202020204" pitchFamily="34" charset="0"/>
                <a:cs typeface="Arial" panose="020B0604020202020204" pitchFamily="34" charset="0"/>
              </a:rPr>
              <a:t>. </a:t>
            </a:r>
            <a:r>
              <a:rPr lang="vi-VN" sz="5400" b="1" dirty="0"/>
              <a:t>Con xin dâng rượu nồng bánh trắng, con xin dâng tháng năm nhọc nhằn. Dâng đời con vui buồn mưa nắng, từng ngày qua tim con mỏi mòn.</a:t>
            </a:r>
            <a:endParaRPr lang="vi-VN" sz="54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798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2136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85062"/>
            <a:ext cx="12575567" cy="7109717"/>
          </a:xfrm>
          <a:prstGeom prst="rect">
            <a:avLst/>
          </a:prstGeom>
        </p:spPr>
      </p:pic>
      <p:sp>
        <p:nvSpPr>
          <p:cNvPr id="4" name="Rectangle 3"/>
          <p:cNvSpPr/>
          <p:nvPr/>
        </p:nvSpPr>
        <p:spPr>
          <a:xfrm>
            <a:off x="425027" y="522011"/>
            <a:ext cx="11314545" cy="5816977"/>
          </a:xfrm>
          <a:prstGeom prst="rect">
            <a:avLst/>
          </a:prstGeom>
        </p:spPr>
        <p:txBody>
          <a:bodyPr wrap="square">
            <a:spAutoFit/>
          </a:bodyPr>
          <a:lstStyle/>
          <a:p>
            <a:pPr algn="just"/>
            <a:r>
              <a:rPr lang="en-US" sz="7200" b="1" dirty="0" smtClean="0">
                <a:solidFill>
                  <a:srgbClr val="FF0000"/>
                </a:solidFill>
                <a:latin typeface="Arial" panose="020B0604020202020204" pitchFamily="34" charset="0"/>
                <a:cs typeface="Arial" panose="020B0604020202020204" pitchFamily="34" charset="0"/>
              </a:rPr>
              <a:t>3</a:t>
            </a:r>
            <a:r>
              <a:rPr lang="vi-VN" sz="7200" b="1" dirty="0" smtClean="0">
                <a:solidFill>
                  <a:srgbClr val="FF0000"/>
                </a:solidFill>
                <a:effectLst/>
                <a:latin typeface="Arial" panose="020B0604020202020204" pitchFamily="34" charset="0"/>
                <a:cs typeface="Arial" panose="020B0604020202020204" pitchFamily="34" charset="0"/>
              </a:rPr>
              <a:t>. </a:t>
            </a:r>
            <a:r>
              <a:rPr lang="vi-VN" sz="6000" b="1" dirty="0"/>
              <a:t>Con xin dâng đường đời khốn khó, con xin dâng bước chân lần dò. Trong màn đêm con tìm ánh sáng, và Ngài thương đưa con trở về.</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6651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algn="just"/>
            <a:r>
              <a:rPr lang="en-US" sz="6600" b="1" dirty="0" smtClean="0">
                <a:solidFill>
                  <a:srgbClr val="FF0000"/>
                </a:solidFill>
                <a:latin typeface="Arial" panose="020B0604020202020204" pitchFamily="34" charset="0"/>
                <a:cs typeface="Arial" panose="020B0604020202020204" pitchFamily="34" charset="0"/>
              </a:rPr>
              <a:t>ĐK</a:t>
            </a:r>
            <a:r>
              <a:rPr lang="vi-VN" sz="6600" b="1" dirty="0" smtClean="0">
                <a:solidFill>
                  <a:srgbClr val="FF0000"/>
                </a:solidFill>
                <a:effectLst/>
                <a:latin typeface="Arial" panose="020B0604020202020204" pitchFamily="34" charset="0"/>
                <a:cs typeface="Arial" panose="020B0604020202020204" pitchFamily="34" charset="0"/>
              </a:rPr>
              <a:t>. </a:t>
            </a:r>
            <a:r>
              <a:rPr lang="vi-VN" sz="6000" b="1" dirty="0"/>
              <a:t>Chúa ghé mắt thương con cho đời con được sống. Con xin dâng tấm lòng đời con vẫn mãi luôn cậy trông vào tình thương Chúa luôn quan phòng.</a:t>
            </a:r>
            <a:endParaRPr lang="vi-VN" sz="6000" b="1"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47096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328139"/>
            <a:ext cx="11314545"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ghé mắt thương con cho đời con được sống. Con xin dâng tấm lòng đời con vẫn mãi luôn cậy trông vào tình thương Chúa luôn quan phòng.</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483" y="-133564"/>
            <a:ext cx="12575565" cy="7109717"/>
          </a:xfrm>
          <a:prstGeom prst="rect">
            <a:avLst/>
          </a:prstGeom>
        </p:spPr>
      </p:pic>
    </p:spTree>
    <p:extLst>
      <p:ext uri="{BB962C8B-B14F-4D97-AF65-F5344CB8AC3E}">
        <p14:creationId xmlns:p14="http://schemas.microsoft.com/office/powerpoint/2010/main" val="1427944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solidFill>
                  <a:srgbClr val="FF0000"/>
                </a:solidFill>
                <a:latin typeface="Arial" panose="020B0604020202020204" pitchFamily="34" charset="0"/>
                <a:cs typeface="Arial" panose="020B0604020202020204" pitchFamily="34" charset="0"/>
              </a:rPr>
              <a:t>Trông cậy Chúa</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177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1. </a:t>
            </a:r>
            <a:r>
              <a:rPr lang="vi-VN" sz="5500" b="1">
                <a:latin typeface="Arial" panose="020B0604020202020204" pitchFamily="34" charset="0"/>
                <a:cs typeface="Arial" panose="020B0604020202020204" pitchFamily="34" charset="0"/>
              </a:rPr>
              <a:t>Con vẫn trông cậy Chúa lòng con tin tưởng nơi Ngài. Con hy vọng vào Ngài đời con nương bóng Chúa thôi. Con xin trao về Chúa niềm tin và ước mơ này. Được quên đi những âu lo tìm vui theo bước chân Cha.</a:t>
            </a:r>
            <a:endParaRPr lang="vi-VN" sz="55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182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0319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832366"/>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2. </a:t>
            </a:r>
            <a:r>
              <a:rPr lang="vi-VN" sz="5300" b="1">
                <a:latin typeface="Arial" panose="020B0604020202020204" pitchFamily="34" charset="0"/>
                <a:cs typeface="Arial" panose="020B0604020202020204" pitchFamily="34" charset="0"/>
              </a:rPr>
              <a:t>Giữa tháng năm đời sống nhiều khi mưa đổ bên trời. Đam mê nặng lòng người niềm đau khơi nước mắt rơi. Những ánh sao còn đó còn tin yêu ngước lên trời. Tình thương Thiên Chúa muôn nơi ngàn năm soi ấm tin vui.</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6964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787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3. </a:t>
            </a:r>
            <a:r>
              <a:rPr lang="vi-VN" sz="5500" b="1">
                <a:latin typeface="Arial" panose="020B0604020202020204" pitchFamily="34" charset="0"/>
                <a:cs typeface="Arial" panose="020B0604020202020204" pitchFamily="34" charset="0"/>
              </a:rPr>
              <a:t>Nếu Chúa không gọi nắng thì hoa đâu nở trong vườn. Con không tựa vào Ngài thì con như lá úa phai. Yếu đuối trong cuộc sống đời con tay trắng hư không. Đường đi sông núi mênh mông làm sao qua hết long đong.</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1083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317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6017032"/>
          </a:xfrm>
          <a:prstGeom prst="rect">
            <a:avLst/>
          </a:prstGeom>
        </p:spPr>
        <p:txBody>
          <a:bodyPr wrap="square">
            <a:spAutoFit/>
          </a:bodyPr>
          <a:lstStyle/>
          <a:p>
            <a:pPr algn="just"/>
            <a:r>
              <a:rPr lang="vi-VN" sz="5500" b="1">
                <a:solidFill>
                  <a:srgbClr val="FF0000"/>
                </a:solidFill>
                <a:latin typeface="Arial" panose="020B0604020202020204" pitchFamily="34" charset="0"/>
                <a:cs typeface="Arial" panose="020B0604020202020204" pitchFamily="34" charset="0"/>
              </a:rPr>
              <a:t>4. </a:t>
            </a:r>
            <a:r>
              <a:rPr lang="vi-VN" sz="5500" b="1">
                <a:latin typeface="Arial" panose="020B0604020202020204" pitchFamily="34" charset="0"/>
                <a:cs typeface="Arial" panose="020B0604020202020204" pitchFamily="34" charset="0"/>
              </a:rPr>
              <a:t>Đã thấy trong đời sống thời gian trôi dạt vô tình. Ai tin được cuộc đời ngày mai vẫn mãi thế thôi. Xin trao muôn đổi thay vào tay Thiên Chúa an bài. Ngài đưa con bước hôm nay còn thương con mãi tương lai.</a:t>
            </a:r>
            <a:endParaRPr lang="vi-VN" sz="53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35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 y="-125859"/>
            <a:ext cx="12575567" cy="7109717"/>
          </a:xfrm>
          <a:prstGeom prst="rect">
            <a:avLst/>
          </a:prstGeom>
        </p:spPr>
      </p:pic>
      <p:sp>
        <p:nvSpPr>
          <p:cNvPr id="4" name="Rectangle 3"/>
          <p:cNvSpPr/>
          <p:nvPr/>
        </p:nvSpPr>
        <p:spPr>
          <a:xfrm>
            <a:off x="350982" y="450761"/>
            <a:ext cx="11343035" cy="5355312"/>
          </a:xfrm>
          <a:prstGeom prst="rect">
            <a:avLst/>
          </a:prstGeom>
        </p:spPr>
        <p:txBody>
          <a:bodyPr wrap="square">
            <a:spAutoFit/>
          </a:bodyPr>
          <a:lstStyle/>
          <a:p>
            <a:pPr algn="just"/>
            <a:r>
              <a:rPr lang="vi-VN" sz="5700" b="1">
                <a:solidFill>
                  <a:srgbClr val="FF0000"/>
                </a:solidFill>
                <a:latin typeface="Arial" panose="020B0604020202020204" pitchFamily="34" charset="0"/>
                <a:cs typeface="Arial" panose="020B0604020202020204" pitchFamily="34" charset="0"/>
              </a:rPr>
              <a:t>ĐK: </a:t>
            </a:r>
            <a:r>
              <a:rPr lang="vi-VN" sz="5700" b="1">
                <a:latin typeface="Arial" panose="020B0604020202020204" pitchFamily="34" charset="0"/>
                <a:cs typeface="Arial" panose="020B0604020202020204" pitchFamily="34" charset="0"/>
              </a:rPr>
              <a:t>Con luôn trông cậy Chúa khác nào em bé ngủ yên trong tay mẹ hiền bên lời yêu mến. Tình Chúa mãi mãi theo con cho tâm hồn dù trong mưa gió mãi mãi bình yên, mãi mãi bình yên.</a:t>
            </a:r>
            <a:endParaRPr lang="vi-VN" sz="57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340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37632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a:solidFill>
                  <a:srgbClr val="FF0000"/>
                </a:solidFill>
                <a:latin typeface="Times New Roman" panose="02020603050405020304" pitchFamily="18" charset="0"/>
                <a:cs typeface="Times New Roman" panose="02020603050405020304" pitchFamily="18" charset="0"/>
              </a:rPr>
              <a:t>CÁM DỖ TRONG ĐỜI</a:t>
            </a:r>
          </a:p>
        </p:txBody>
      </p:sp>
    </p:spTree>
    <p:extLst>
      <p:ext uri="{BB962C8B-B14F-4D97-AF65-F5344CB8AC3E}">
        <p14:creationId xmlns:p14="http://schemas.microsoft.com/office/powerpoint/2010/main" val="2997719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7322" y="278296"/>
            <a:ext cx="11400182" cy="5632311"/>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1</a:t>
            </a:r>
            <a:r>
              <a:rPr lang="vi-VN" sz="6600" b="1" dirty="0">
                <a:solidFill>
                  <a:srgbClr val="FF0000"/>
                </a:solidFill>
                <a:latin typeface="Arial" panose="020B0604020202020204" pitchFamily="34" charset="0"/>
                <a:cs typeface="Arial" panose="020B0604020202020204" pitchFamily="34" charset="0"/>
              </a:rPr>
              <a:t>. </a:t>
            </a:r>
            <a:r>
              <a:rPr lang="vi-VN" sz="5200" b="1" dirty="0">
                <a:latin typeface="Times New Roman" panose="02020603050405020304" pitchFamily="18" charset="0"/>
                <a:cs typeface="Times New Roman" panose="02020603050405020304" pitchFamily="18" charset="0"/>
              </a:rPr>
              <a:t> </a:t>
            </a:r>
            <a:r>
              <a:rPr lang="vi-VN" sz="7200" b="1" dirty="0">
                <a:latin typeface="Times New Roman" panose="02020603050405020304" pitchFamily="18" charset="0"/>
                <a:cs typeface="Times New Roman" panose="02020603050405020304" pitchFamily="18" charset="0"/>
              </a:rPr>
              <a:t>Phận người chênh vênh vì luôn bị cám dỗ cám dỗ bên ngoài và cám dỗ bên trong, cám dỗ nguy nan vì quy về chính mình. </a:t>
            </a: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49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8F83D-6682-F453-3D98-F1B026968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63D53-619E-EE26-A49F-1FED8961E5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C79F368-6ED8-2CF6-42F1-7245C4D74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80164AB-8DDF-3762-DB00-FCD36A9BC95E}"/>
              </a:ext>
            </a:extLst>
          </p:cNvPr>
          <p:cNvSpPr/>
          <p:nvPr/>
        </p:nvSpPr>
        <p:spPr>
          <a:xfrm>
            <a:off x="437322" y="278296"/>
            <a:ext cx="11400182" cy="6740307"/>
          </a:xfrm>
          <a:prstGeom prst="rect">
            <a:avLst/>
          </a:prstGeom>
        </p:spPr>
        <p:txBody>
          <a:bodyPr wrap="square">
            <a:spAutoFit/>
          </a:bodyPr>
          <a:lstStyle/>
          <a:p>
            <a:pPr algn="just"/>
            <a:r>
              <a:rPr lang="en-US" sz="6600" b="1" dirty="0">
                <a:solidFill>
                  <a:srgbClr val="FF0000"/>
                </a:solidFill>
                <a:latin typeface="Arial" panose="020B0604020202020204" pitchFamily="34" charset="0"/>
                <a:cs typeface="Arial" panose="020B0604020202020204" pitchFamily="34" charset="0"/>
              </a:rPr>
              <a:t>1</a:t>
            </a:r>
            <a:r>
              <a:rPr lang="vi-VN" sz="6600" b="1" dirty="0">
                <a:solidFill>
                  <a:srgbClr val="FF0000"/>
                </a:solidFill>
                <a:latin typeface="Arial" panose="020B0604020202020204" pitchFamily="34" charset="0"/>
                <a:cs typeface="Arial" panose="020B0604020202020204" pitchFamily="34" charset="0"/>
              </a:rPr>
              <a:t>. </a:t>
            </a:r>
            <a:r>
              <a:rPr lang="vi-VN" sz="5200" b="1" dirty="0">
                <a:latin typeface="Times New Roman" panose="02020603050405020304" pitchFamily="18" charset="0"/>
                <a:cs typeface="Times New Roman" panose="02020603050405020304" pitchFamily="18" charset="0"/>
              </a:rPr>
              <a:t> </a:t>
            </a:r>
            <a:r>
              <a:rPr lang="vi-VN" sz="7200" b="1" dirty="0">
                <a:latin typeface="Times New Roman" panose="02020603050405020304" pitchFamily="18" charset="0"/>
                <a:cs typeface="Times New Roman" panose="02020603050405020304" pitchFamily="18" charset="0"/>
              </a:rPr>
              <a:t>Dù nhiều phong ba nhưng phận người cao cả dù nhiều xấu xa nhưng có thể vượt qua bằng khôn ngoan lựa chọn để sống cách tự do.</a:t>
            </a:r>
            <a:br>
              <a:rPr lang="vi-VN" sz="7200" b="1" dirty="0">
                <a:latin typeface="Times New Roman" panose="02020603050405020304" pitchFamily="18" charset="0"/>
                <a:cs typeface="Times New Roman" panose="02020603050405020304" pitchFamily="18" charset="0"/>
              </a:rPr>
            </a:b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34953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p:cNvSpPr/>
          <p:nvPr/>
        </p:nvSpPr>
        <p:spPr>
          <a:xfrm>
            <a:off x="397565" y="278297"/>
            <a:ext cx="11390244" cy="6555641"/>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Times New Roman" panose="02020603050405020304" pitchFamily="18" charset="0"/>
                <a:cs typeface="Times New Roman" panose="02020603050405020304" pitchFamily="18" charset="0"/>
              </a:rPr>
              <a:t>. </a:t>
            </a:r>
            <a:r>
              <a:rPr lang="vi-VN" sz="6000" b="1" dirty="0">
                <a:latin typeface="Times New Roman" panose="02020603050405020304" pitchFamily="18" charset="0"/>
                <a:cs typeface="Times New Roman" panose="02020603050405020304" pitchFamily="18" charset="0"/>
              </a:rPr>
              <a:t>Như Chúa Giêsu đã vượt lên chính mình vượt qua mọi cám dỗ vượt trên mọi thách đố. Xin cho chúng con lòng hăng say vươn tới biết chọn Chúa mọi nơi để sống luôn đẹp ngời</a:t>
            </a:r>
            <a:r>
              <a:rPr lang="en-US" sz="6000" b="1" dirty="0">
                <a:latin typeface="Times New Roman" panose="02020603050405020304" pitchFamily="18" charset="0"/>
                <a:cs typeface="Times New Roman" panose="02020603050405020304" pitchFamily="18" charset="0"/>
              </a:rPr>
              <a:t>.</a:t>
            </a:r>
            <a:r>
              <a:rPr lang="vi-VN" sz="6000" b="1" dirty="0">
                <a:latin typeface="Times New Roman" panose="02020603050405020304" pitchFamily="18" charset="0"/>
                <a:cs typeface="Times New Roman" panose="02020603050405020304" pitchFamily="18" charset="0"/>
              </a:rPr>
              <a:t/>
            </a:r>
            <a:br>
              <a:rPr lang="vi-VN" sz="6000" b="1" dirty="0">
                <a:latin typeface="Times New Roman" panose="02020603050405020304" pitchFamily="18" charset="0"/>
                <a:cs typeface="Times New Roman" panose="02020603050405020304" pitchFamily="18" charset="0"/>
              </a:rPr>
            </a:br>
            <a:endParaRPr lang="vi-VN" sz="60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9404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08114"/>
            <a:ext cx="11375585" cy="5632311"/>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2</a:t>
            </a:r>
            <a:r>
              <a:rPr lang="vi-VN" sz="6000" b="1" dirty="0">
                <a:solidFill>
                  <a:srgbClr val="FF0000"/>
                </a:solidFill>
                <a:effectLst/>
                <a:latin typeface="Arial" panose="020B0604020202020204" pitchFamily="34" charset="0"/>
                <a:cs typeface="Arial" panose="020B0604020202020204" pitchFamily="34" charset="0"/>
              </a:rPr>
              <a:t>. </a:t>
            </a:r>
            <a:r>
              <a:rPr lang="en-US" sz="7200" b="1" dirty="0" err="1">
                <a:latin typeface="Times New Roman" panose="02020603050405020304" pitchFamily="18" charset="0"/>
                <a:cs typeface="Times New Roman" panose="02020603050405020304" pitchFamily="18" charset="0"/>
              </a:rPr>
              <a:t>Cuộc</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 bon </a:t>
            </a:r>
            <a:r>
              <a:rPr lang="en-US" sz="7200" b="1" dirty="0" err="1">
                <a:latin typeface="Times New Roman" panose="02020603050405020304" pitchFamily="18" charset="0"/>
                <a:cs typeface="Times New Roman" panose="02020603050405020304" pitchFamily="18" charset="0"/>
              </a:rPr>
              <a:t>chen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tạo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nên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nhiều</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cám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dỗ</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cám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dỗ</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bạc</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tiền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và</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cám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dỗ</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kiêu</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căng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cám</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dỗ</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danh</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vọng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chạy</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theo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sống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này</a:t>
            </a:r>
            <a:r>
              <a:rPr lang="en-US" sz="7200" b="1" dirty="0">
                <a:latin typeface="Times New Roman" panose="02020603050405020304" pitchFamily="18" charset="0"/>
                <a:cs typeface="Times New Roman" panose="02020603050405020304" pitchFamily="18" charset="0"/>
              </a:rPr>
              <a:t>. </a:t>
            </a: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5119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589F4-301D-4681-F71D-B93A05C8D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F5CC2-FE3E-2AD5-F956-32F45C737A7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8861918-462D-5C6D-AA9E-3D972C88D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50535FA-01E2-3861-1CE1-A3CAEBDCA5BE}"/>
              </a:ext>
            </a:extLst>
          </p:cNvPr>
          <p:cNvSpPr/>
          <p:nvPr/>
        </p:nvSpPr>
        <p:spPr>
          <a:xfrm>
            <a:off x="377687" y="308114"/>
            <a:ext cx="11375585" cy="6740307"/>
          </a:xfrm>
          <a:prstGeom prst="rect">
            <a:avLst/>
          </a:prstGeom>
        </p:spPr>
        <p:txBody>
          <a:bodyPr wrap="square">
            <a:spAutoFit/>
          </a:bodyPr>
          <a:lstStyle/>
          <a:p>
            <a:pPr algn="just"/>
            <a:r>
              <a:rPr lang="en-US" sz="6000" b="1" dirty="0">
                <a:solidFill>
                  <a:srgbClr val="FF0000"/>
                </a:solidFill>
                <a:latin typeface="Arial" panose="020B0604020202020204" pitchFamily="34" charset="0"/>
                <a:cs typeface="Arial" panose="020B0604020202020204" pitchFamily="34" charset="0"/>
              </a:rPr>
              <a:t>2</a:t>
            </a:r>
            <a:r>
              <a:rPr lang="vi-VN" sz="6000" b="1" dirty="0">
                <a:solidFill>
                  <a:srgbClr val="FF0000"/>
                </a:solidFill>
                <a:effectLst/>
                <a:latin typeface="Arial" panose="020B0604020202020204" pitchFamily="34" charset="0"/>
                <a:cs typeface="Arial" panose="020B0604020202020204" pitchFamily="34" charset="0"/>
              </a:rPr>
              <a:t>. </a:t>
            </a:r>
            <a:r>
              <a:rPr lang="en-US" sz="7200" b="1" dirty="0" err="1">
                <a:latin typeface="Times New Roman" panose="02020603050405020304" pitchFamily="18" charset="0"/>
                <a:cs typeface="Times New Roman" panose="02020603050405020304" pitchFamily="18" charset="0"/>
              </a:rPr>
              <a:t>Cuộc</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đời</a:t>
            </a:r>
            <a:r>
              <a:rPr lang="en-US" sz="7200" b="1" dirty="0">
                <a:latin typeface="Times New Roman" panose="02020603050405020304" pitchFamily="18" charset="0"/>
                <a:cs typeface="Times New Roman" panose="02020603050405020304" pitchFamily="18" charset="0"/>
              </a:rPr>
              <a:t> qua </a:t>
            </a:r>
            <a:r>
              <a:rPr lang="en-US" sz="7200" b="1" dirty="0" err="1">
                <a:latin typeface="Times New Roman" panose="02020603050405020304" pitchFamily="18" charset="0"/>
                <a:cs typeface="Times New Roman" panose="02020603050405020304" pitchFamily="18" charset="0"/>
              </a:rPr>
              <a:t>mau</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có</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gì</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là</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bền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vững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chỉ</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còn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hiến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cho</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và</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biết</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sống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vì</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nhau</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là</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không</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phải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nhạt</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màu</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hạnh</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phúc</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mãi</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ngàn</a:t>
            </a:r>
            <a:r>
              <a:rPr lang="en-US" sz="7200" b="1" dirty="0">
                <a:latin typeface="Times New Roman" panose="02020603050405020304" pitchFamily="18" charset="0"/>
                <a:cs typeface="Times New Roman" panose="02020603050405020304" pitchFamily="18" charset="0"/>
              </a:rPr>
              <a:t> </a:t>
            </a:r>
            <a:r>
              <a:rPr lang="en-US" sz="7200" b="1" dirty="0" err="1">
                <a:latin typeface="Times New Roman" panose="02020603050405020304" pitchFamily="18" charset="0"/>
                <a:cs typeface="Times New Roman" panose="02020603050405020304" pitchFamily="18" charset="0"/>
              </a:rPr>
              <a:t>sau</a:t>
            </a:r>
            <a:r>
              <a:rPr lang="en-US" sz="7200" b="1" dirty="0">
                <a:latin typeface="Times New Roman" panose="02020603050405020304" pitchFamily="18" charset="0"/>
                <a:cs typeface="Times New Roman" panose="02020603050405020304" pitchFamily="18" charset="0"/>
              </a:rPr>
              <a:t>.</a:t>
            </a:r>
            <a:br>
              <a:rPr lang="en-US" sz="7200" b="1" dirty="0">
                <a:latin typeface="Times New Roman" panose="02020603050405020304" pitchFamily="18" charset="0"/>
                <a:cs typeface="Times New Roman" panose="02020603050405020304" pitchFamily="18" charset="0"/>
              </a:rPr>
            </a:b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2546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D05E3-6D07-525F-1CD0-FD2B0BDB7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5B23E-AA57-795F-2769-CBA190976CC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E6C4FE2-69A2-D9D6-87B3-B8D89F8EAB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7C76A53A-3511-2B75-37CA-709D2B6E32CF}"/>
              </a:ext>
            </a:extLst>
          </p:cNvPr>
          <p:cNvSpPr/>
          <p:nvPr/>
        </p:nvSpPr>
        <p:spPr>
          <a:xfrm>
            <a:off x="397565" y="278297"/>
            <a:ext cx="11390244" cy="6555641"/>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Times New Roman" panose="02020603050405020304" pitchFamily="18" charset="0"/>
                <a:cs typeface="Times New Roman" panose="02020603050405020304" pitchFamily="18" charset="0"/>
              </a:rPr>
              <a:t>. </a:t>
            </a:r>
            <a:r>
              <a:rPr lang="vi-VN" sz="6000" b="1" dirty="0">
                <a:latin typeface="Times New Roman" panose="02020603050405020304" pitchFamily="18" charset="0"/>
                <a:cs typeface="Times New Roman" panose="02020603050405020304" pitchFamily="18" charset="0"/>
              </a:rPr>
              <a:t>Như Chúa Giêsu đã vượt lên chính mình vượt qua mọi cám dỗ vượt trên mọi thách đố. Xin cho chúng con lòng hăng say vươn tới biết chọn Chúa mọi nơi để sống luôn đẹp ngời</a:t>
            </a:r>
            <a:r>
              <a:rPr lang="en-US" sz="6000" b="1" dirty="0">
                <a:latin typeface="Times New Roman" panose="02020603050405020304" pitchFamily="18" charset="0"/>
                <a:cs typeface="Times New Roman" panose="02020603050405020304" pitchFamily="18" charset="0"/>
              </a:rPr>
              <a:t>.</a:t>
            </a:r>
            <a:r>
              <a:rPr lang="vi-VN" sz="6000" b="1" dirty="0">
                <a:latin typeface="Times New Roman" panose="02020603050405020304" pitchFamily="18" charset="0"/>
                <a:cs typeface="Times New Roman" panose="02020603050405020304" pitchFamily="18" charset="0"/>
              </a:rPr>
              <a:t/>
            </a:r>
            <a:br>
              <a:rPr lang="vi-VN" sz="6000" b="1" dirty="0">
                <a:latin typeface="Times New Roman" panose="02020603050405020304" pitchFamily="18" charset="0"/>
                <a:cs typeface="Times New Roman" panose="02020603050405020304" pitchFamily="18" charset="0"/>
              </a:rPr>
            </a:br>
            <a:endParaRPr lang="vi-VN" sz="60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2134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77687" y="347871"/>
            <a:ext cx="11519452" cy="5632311"/>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3</a:t>
            </a:r>
            <a:r>
              <a:rPr lang="vi-VN" sz="5400" b="1" dirty="0">
                <a:solidFill>
                  <a:srgbClr val="FF0000"/>
                </a:solidFill>
                <a:effectLst/>
                <a:latin typeface="Arial" panose="020B0604020202020204" pitchFamily="34" charset="0"/>
                <a:cs typeface="Arial" panose="020B0604020202020204" pitchFamily="34" charset="0"/>
              </a:rPr>
              <a:t>. </a:t>
            </a:r>
            <a:r>
              <a:rPr lang="vi-VN" sz="7200" b="1" dirty="0">
                <a:latin typeface="Times New Roman" panose="02020603050405020304" pitchFamily="18" charset="0"/>
                <a:cs typeface="Times New Roman" panose="02020603050405020304" pitchFamily="18" charset="0"/>
              </a:rPr>
              <a:t>Một lòng tin yêu và trông cậy vào Chúa hãy biết quên mình và sống rất khiêm nhu, hãy biết cận trọng dệt theo lời Chúa dạy, </a:t>
            </a: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720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688E7-067D-AB81-56DD-6B2AB073E5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CB133-498D-879A-C851-12F5DAB29FF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69813A-64BF-C0DE-6B1B-AD18C23EF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F87B2C8-3355-86F0-5ECB-1F5EEC2BDB6A}"/>
              </a:ext>
            </a:extLst>
          </p:cNvPr>
          <p:cNvSpPr/>
          <p:nvPr/>
        </p:nvSpPr>
        <p:spPr>
          <a:xfrm>
            <a:off x="377687" y="347871"/>
            <a:ext cx="11519452" cy="6740307"/>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3</a:t>
            </a:r>
            <a:r>
              <a:rPr lang="vi-VN" sz="5400" b="1" dirty="0">
                <a:solidFill>
                  <a:srgbClr val="FF0000"/>
                </a:solidFill>
                <a:effectLst/>
                <a:latin typeface="Arial" panose="020B0604020202020204" pitchFamily="34" charset="0"/>
                <a:cs typeface="Arial" panose="020B0604020202020204" pitchFamily="34" charset="0"/>
              </a:rPr>
              <a:t>. </a:t>
            </a:r>
            <a:r>
              <a:rPr lang="vi-VN" sz="7200" b="1" dirty="0">
                <a:latin typeface="Times New Roman" panose="02020603050405020304" pitchFamily="18" charset="0"/>
                <a:cs typeface="Times New Roman" panose="02020603050405020304" pitchFamily="18" charset="0"/>
              </a:rPr>
              <a:t>đừng tìm hư danh nhưng thật lòng xa lánh, đừng để thú vui lôi kéo cõi lòng ta nguồn an vui thật sự chỉ có Chúa mà thôi.</a:t>
            </a:r>
            <a:br>
              <a:rPr lang="vi-VN" sz="7200" b="1" dirty="0">
                <a:latin typeface="Times New Roman" panose="02020603050405020304" pitchFamily="18" charset="0"/>
                <a:cs typeface="Times New Roman" panose="02020603050405020304" pitchFamily="18" charset="0"/>
              </a:rPr>
            </a:br>
            <a:endParaRPr lang="vi-VN" sz="72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409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63240-EB8D-EA07-EDDA-62FB1E599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FA0FE-C5A3-41B4-1F30-110D76CC3ED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3088A54-5639-4756-290A-C6CF6E47F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5D2CFF2E-22BE-36A9-EE8E-C3AFA710C159}"/>
              </a:ext>
            </a:extLst>
          </p:cNvPr>
          <p:cNvSpPr/>
          <p:nvPr/>
        </p:nvSpPr>
        <p:spPr>
          <a:xfrm>
            <a:off x="397565" y="278297"/>
            <a:ext cx="11390244" cy="6555641"/>
          </a:xfrm>
          <a:prstGeom prst="rect">
            <a:avLst/>
          </a:prstGeom>
        </p:spPr>
        <p:txBody>
          <a:bodyPr wrap="square">
            <a:spAutoFit/>
          </a:bodyPr>
          <a:lstStyle/>
          <a:p>
            <a:pPr algn="just"/>
            <a:r>
              <a:rPr lang="en-US" sz="5400" b="1" dirty="0">
                <a:solidFill>
                  <a:srgbClr val="FF0000"/>
                </a:solidFill>
                <a:latin typeface="Arial" panose="020B0604020202020204" pitchFamily="34" charset="0"/>
                <a:cs typeface="Arial" panose="020B0604020202020204" pitchFamily="34" charset="0"/>
              </a:rPr>
              <a:t>ĐK</a:t>
            </a:r>
            <a:r>
              <a:rPr lang="vi-VN" sz="5400" b="1" dirty="0">
                <a:solidFill>
                  <a:srgbClr val="FF0000"/>
                </a:solidFill>
                <a:effectLst/>
                <a:latin typeface="Times New Roman" panose="02020603050405020304" pitchFamily="18" charset="0"/>
                <a:cs typeface="Times New Roman" panose="02020603050405020304" pitchFamily="18" charset="0"/>
              </a:rPr>
              <a:t>. </a:t>
            </a:r>
            <a:r>
              <a:rPr lang="vi-VN" sz="6000" b="1" dirty="0">
                <a:latin typeface="Times New Roman" panose="02020603050405020304" pitchFamily="18" charset="0"/>
                <a:cs typeface="Times New Roman" panose="02020603050405020304" pitchFamily="18" charset="0"/>
              </a:rPr>
              <a:t>Như Chúa Giêsu đã vượt lên chính mình vượt qua mọi cám dỗ vượt trên mọi thách đố. Xin cho chúng con lòng hăng say vươn tới biết chọn Chúa mọi nơi để sống luôn đẹp ngời</a:t>
            </a:r>
            <a:r>
              <a:rPr lang="en-US" sz="6000" b="1" dirty="0">
                <a:latin typeface="Times New Roman" panose="02020603050405020304" pitchFamily="18" charset="0"/>
                <a:cs typeface="Times New Roman" panose="02020603050405020304" pitchFamily="18" charset="0"/>
              </a:rPr>
              <a:t>.</a:t>
            </a:r>
            <a:r>
              <a:rPr lang="vi-VN" sz="6000" b="1" dirty="0">
                <a:latin typeface="Times New Roman" panose="02020603050405020304" pitchFamily="18" charset="0"/>
                <a:cs typeface="Times New Roman" panose="02020603050405020304" pitchFamily="18" charset="0"/>
              </a:rPr>
              <a:t/>
            </a:r>
            <a:br>
              <a:rPr lang="vi-VN" sz="6000" b="1" dirty="0">
                <a:latin typeface="Times New Roman" panose="02020603050405020304" pitchFamily="18" charset="0"/>
                <a:cs typeface="Times New Roman" panose="02020603050405020304" pitchFamily="18" charset="0"/>
              </a:rPr>
            </a:br>
            <a:endParaRPr lang="vi-VN" sz="6000" b="1"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580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33324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a:solidFill>
                  <a:srgbClr val="FF0000"/>
                </a:solidFill>
                <a:latin typeface="Times New Roman" panose="02020603050405020304" pitchFamily="18" charset="0"/>
                <a:cs typeface="Times New Roman" panose="02020603050405020304" pitchFamily="18" charset="0"/>
              </a:rPr>
              <a:t>MARIA MẸ HẰNG CỨU GIÚP</a:t>
            </a:r>
          </a:p>
        </p:txBody>
      </p:sp>
    </p:spTree>
    <p:extLst>
      <p:ext uri="{BB962C8B-B14F-4D97-AF65-F5344CB8AC3E}">
        <p14:creationId xmlns:p14="http://schemas.microsoft.com/office/powerpoint/2010/main" val="467792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hết những ai biết vững tâm xin Mẹ thương Đoàn con nay thành tâm yêu mến đồng thanh xin Mẹ thương xem đến, dắt chúng con tới quê hương nơi Thiên đường.</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4205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6887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24328"/>
            <a:ext cx="12575567" cy="7109717"/>
          </a:xfrm>
          <a:prstGeom prst="rect">
            <a:avLst/>
          </a:prstGeom>
        </p:spPr>
      </p:pic>
      <p:sp>
        <p:nvSpPr>
          <p:cNvPr id="4" name="Rectangle 3"/>
          <p:cNvSpPr/>
          <p:nvPr/>
        </p:nvSpPr>
        <p:spPr>
          <a:xfrm>
            <a:off x="341900" y="357809"/>
            <a:ext cx="11406152" cy="63709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chúng con đây rất hiểm nguy nơi trần gian. Kìa bao gia đình đang tan nát, cầu xin nơi Mẹ Hằng Cứu Giúp, cúi xin Mẹ hãy ban cho muôn phúc nhàn.</a:t>
            </a:r>
          </a:p>
        </p:txBody>
      </p:sp>
    </p:spTree>
    <p:extLst>
      <p:ext uri="{BB962C8B-B14F-4D97-AF65-F5344CB8AC3E}">
        <p14:creationId xmlns:p14="http://schemas.microsoft.com/office/powerpoint/2010/main" val="3762923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C599-28D2-BCD7-7C78-6A3F84F37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BD4BB-DC6F-131B-F24E-04EE129EF5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72D98C-C166-5A72-4FE5-E1CBF5A86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6888B91-8DC8-03CF-7898-B05A9BD1850B}"/>
              </a:ext>
            </a:extLst>
          </p:cNvPr>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4376560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7</TotalTime>
  <Words>1148</Words>
  <Application>Microsoft Office PowerPoint</Application>
  <PresentationFormat>Widescreen</PresentationFormat>
  <Paragraphs>47</Paragraphs>
  <Slides>46</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46</vt:i4>
      </vt:variant>
    </vt:vector>
  </HeadingPairs>
  <TitlesOfParts>
    <vt:vector size="56" baseType="lpstr">
      <vt:lpstr>Arial</vt:lpstr>
      <vt:lpstr>Calibri</vt:lpstr>
      <vt:lpstr>Calibri Light</vt:lpstr>
      <vt:lpstr>Century Gothic</vt:lpstr>
      <vt:lpstr>Garamond</vt:lpstr>
      <vt:lpstr>Times New Roman</vt:lpstr>
      <vt:lpstr>Verdana</vt:lpstr>
      <vt:lpstr>Office Theme</vt:lpstr>
      <vt:lpstr>Savon</vt:lpstr>
      <vt:lpstr>1_Savon</vt:lpstr>
      <vt:lpstr>PowerPoint Presentation</vt:lpstr>
      <vt:lpstr>XIN NGÀI THỨ THA</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LỄ DÂNG THỐNG HỐI</vt:lpstr>
      <vt:lpstr>PowerPoint Presentation</vt:lpstr>
      <vt:lpstr>.</vt:lpstr>
      <vt:lpstr>PowerPoint Presentation</vt:lpstr>
      <vt:lpstr>.</vt:lpstr>
      <vt:lpstr>PowerPoint Presentation</vt:lpstr>
      <vt:lpstr>.</vt:lpstr>
      <vt:lpstr>.</vt:lpstr>
      <vt:lpstr>Trông cậy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CÁM DỖ TRONG ĐỜI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MARIA MẸ HẰNG CỨU GIÚP</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1</cp:revision>
  <dcterms:created xsi:type="dcterms:W3CDTF">2026-02-10T06:40:43Z</dcterms:created>
  <dcterms:modified xsi:type="dcterms:W3CDTF">2026-02-10T06:48:08Z</dcterms:modified>
</cp:coreProperties>
</file>