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 /><Relationship Id="rId2" Type="http://schemas.openxmlformats.org/officeDocument/2006/relationships/extended-properties" Target="docProps/app.xml" /><Relationship Id="rId3" Type="http://schemas.openxmlformats.org/officeDocument/2006/relationships/officeDocument" Target="ppt/presentation.xml" 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embedTrueTypeFonts="1" saveSubsetFonts="1">
  <p:sldMasterIdLst>
    <p:sldMasterId id="2147483648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x="12192000" cy="6858000"/>
  <p:notesSz cx="12192000" cy="6858000"/>
  <p:embeddedFontLst>
    <p:embeddedFont>
      <p:font typeface="DWKNNW+ArialMT"/>
      <p:regular r:id="rId25"/>
    </p:embeddedFont>
    <p:embeddedFont>
      <p:font typeface="LWRSNR+TimesNewRomanPS-BoldMT"/>
      <p:regular r:id="rId26"/>
    </p:embeddedFont>
    <p:embeddedFont>
      <p:font typeface="MKWNAL+TimesNewRomanPSMT"/>
      <p:regular r:id="rId27"/>
    </p:embeddedFont>
    <p:embeddedFont>
      <p:font typeface="BDTBJW+Calibri-Light"/>
      <p:regular r:id="rId28"/>
    </p:embeddedFont>
    <p:embeddedFont>
      <p:font typeface="ETNGTC+Calibri-Light,Bold"/>
      <p:regular r:id="rId29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2482" y="-91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presProps" Target="presProp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Relationship Id="rId2" Type="http://schemas.openxmlformats.org/officeDocument/2006/relationships/tableStyles" Target="tableStyles.xml" /><Relationship Id="rId20" Type="http://schemas.openxmlformats.org/officeDocument/2006/relationships/slide" Target="slides/slide15.xml" /><Relationship Id="rId21" Type="http://schemas.openxmlformats.org/officeDocument/2006/relationships/slide" Target="slides/slide16.xml" /><Relationship Id="rId22" Type="http://schemas.openxmlformats.org/officeDocument/2006/relationships/slide" Target="slides/slide17.xml" /><Relationship Id="rId23" Type="http://schemas.openxmlformats.org/officeDocument/2006/relationships/slide" Target="slides/slide18.xml" /><Relationship Id="rId24" Type="http://schemas.openxmlformats.org/officeDocument/2006/relationships/slide" Target="slides/slide19.xml" /><Relationship Id="rId25" Type="http://schemas.openxmlformats.org/officeDocument/2006/relationships/font" Target="fonts/font1.fntdata" /><Relationship Id="rId26" Type="http://schemas.openxmlformats.org/officeDocument/2006/relationships/font" Target="fonts/font2.fntdata" /><Relationship Id="rId27" Type="http://schemas.openxmlformats.org/officeDocument/2006/relationships/font" Target="fonts/font3.fntdata" /><Relationship Id="rId28" Type="http://schemas.openxmlformats.org/officeDocument/2006/relationships/font" Target="fonts/font4.fntdata" /><Relationship Id="rId29" Type="http://schemas.openxmlformats.org/officeDocument/2006/relationships/font" Target="fonts/font5.fntdata" /><Relationship Id="rId3" Type="http://schemas.openxmlformats.org/officeDocument/2006/relationships/viewProps" Target="viewProps.xml" /><Relationship Id="rId4" Type="http://schemas.openxmlformats.org/officeDocument/2006/relationships/theme" Target="theme/theme1.xml" /><Relationship Id="rId5" Type="http://schemas.openxmlformats.org/officeDocument/2006/relationships/slideMaster" Target="slideMasters/slideMaster1.xml" /><Relationship Id="rId6" Type="http://schemas.openxmlformats.org/officeDocument/2006/relationships/slide" Target="slides/slide1.xml" /><Relationship Id="rId7" Type="http://schemas.openxmlformats.org/officeDocument/2006/relationships/slide" Target="slides/slide2.xml" /><Relationship Id="rId8" Type="http://schemas.openxmlformats.org/officeDocument/2006/relationships/slide" Target="slides/slide3.xml" /><Relationship Id="rId9" Type="http://schemas.openxmlformats.org/officeDocument/2006/relationships/slide" Target="slides/slide4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6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7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8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9.png" 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32154" y="1345854"/>
            <a:ext cx="9135391" cy="577422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586"/>
              </a:lnSpc>
              <a:spcBef>
                <a:spcPts val="0"/>
              </a:spcBef>
              <a:spcAft>
                <a:spcPts val="0"/>
              </a:spcAft>
            </a:pPr>
            <a:r>
              <a:rPr dirty="0" sz="9200">
                <a:solidFill>
                  <a:srgbClr val="ff0000"/>
                </a:solidFill>
                <a:latin typeface="DWKNNW+ArialMT"/>
                <a:cs typeface="DWKNNW+ArialMT"/>
              </a:rPr>
              <a:t>CHÚA</a:t>
            </a:r>
            <a:r>
              <a:rPr dirty="0" sz="9200" spc="-15">
                <a:solidFill>
                  <a:srgbClr val="ff0000"/>
                </a:solidFill>
                <a:latin typeface="DWKNNW+ArialMT"/>
                <a:cs typeface="DWKNNW+ArialMT"/>
              </a:rPr>
              <a:t> </a:t>
            </a:r>
            <a:r>
              <a:rPr dirty="0" sz="9200">
                <a:solidFill>
                  <a:srgbClr val="ff0000"/>
                </a:solidFill>
                <a:latin typeface="DWKNNW+ArialMT"/>
                <a:cs typeface="DWKNNW+ArialMT"/>
              </a:rPr>
              <a:t>NHẬT</a:t>
            </a:r>
            <a:r>
              <a:rPr dirty="0" sz="9200" spc="-610">
                <a:solidFill>
                  <a:srgbClr val="ff0000"/>
                </a:solidFill>
                <a:latin typeface="DWKNNW+ArialMT"/>
                <a:cs typeface="DWKNNW+ArialMT"/>
              </a:rPr>
              <a:t> </a:t>
            </a:r>
            <a:r>
              <a:rPr dirty="0" sz="9200">
                <a:solidFill>
                  <a:srgbClr val="ff0000"/>
                </a:solidFill>
                <a:latin typeface="DWKNNW+ArialMT"/>
                <a:cs typeface="DWKNNW+ArialMT"/>
              </a:rPr>
              <a:t>I</a:t>
            </a:r>
          </a:p>
          <a:p>
            <a:pPr marL="1202531" marR="0">
              <a:lnSpc>
                <a:spcPts val="9586"/>
              </a:lnSpc>
              <a:spcBef>
                <a:spcPts val="1403"/>
              </a:spcBef>
              <a:spcAft>
                <a:spcPts val="0"/>
              </a:spcAft>
            </a:pPr>
            <a:r>
              <a:rPr dirty="0" sz="9200">
                <a:solidFill>
                  <a:srgbClr val="ff0000"/>
                </a:solidFill>
                <a:latin typeface="DWKNNW+ArialMT"/>
                <a:cs typeface="DWKNNW+ArialMT"/>
              </a:rPr>
              <a:t>Mùa</a:t>
            </a:r>
            <a:r>
              <a:rPr dirty="0" sz="9200">
                <a:solidFill>
                  <a:srgbClr val="ff0000"/>
                </a:solidFill>
                <a:latin typeface="DWKNNW+ArialMT"/>
                <a:cs typeface="DWKNNW+ArialMT"/>
              </a:rPr>
              <a:t> </a:t>
            </a:r>
            <a:r>
              <a:rPr dirty="0" sz="9200">
                <a:solidFill>
                  <a:srgbClr val="ff0000"/>
                </a:solidFill>
                <a:latin typeface="DWKNNW+ArialMT"/>
                <a:cs typeface="DWKNNW+ArialMT"/>
              </a:rPr>
              <a:t>chay</a:t>
            </a:r>
          </a:p>
          <a:p>
            <a:pPr marL="1948656" marR="0">
              <a:lnSpc>
                <a:spcPts val="9586"/>
              </a:lnSpc>
              <a:spcBef>
                <a:spcPts val="1453"/>
              </a:spcBef>
              <a:spcAft>
                <a:spcPts val="0"/>
              </a:spcAft>
            </a:pPr>
            <a:r>
              <a:rPr dirty="0" sz="9200">
                <a:solidFill>
                  <a:srgbClr val="ff0000"/>
                </a:solidFill>
                <a:latin typeface="DWKNNW+ArialMT"/>
                <a:cs typeface="DWKNNW+ArialMT"/>
              </a:rPr>
              <a:t>NĂM</a:t>
            </a:r>
            <a:r>
              <a:rPr dirty="0" sz="9200" spc="16">
                <a:solidFill>
                  <a:srgbClr val="ff0000"/>
                </a:solidFill>
                <a:latin typeface="DWKNNW+ArialMT"/>
                <a:cs typeface="DWKNNW+ArialMT"/>
              </a:rPr>
              <a:t> </a:t>
            </a:r>
            <a:r>
              <a:rPr dirty="0" sz="9200">
                <a:solidFill>
                  <a:srgbClr val="ff0000"/>
                </a:solidFill>
                <a:latin typeface="DWKNNW+ArialMT"/>
                <a:cs typeface="DWKNNW+ArialMT"/>
              </a:rPr>
              <a:t>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888586" y="2640425"/>
            <a:ext cx="8546376" cy="213069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877"/>
              </a:lnSpc>
              <a:spcBef>
                <a:spcPts val="0"/>
              </a:spcBef>
              <a:spcAft>
                <a:spcPts val="0"/>
              </a:spcAft>
            </a:pPr>
            <a:r>
              <a:rPr dirty="0" sz="6600" b="1">
                <a:solidFill>
                  <a:srgbClr val="ffc000"/>
                </a:solidFill>
                <a:latin typeface="LWRSNR+TimesNewRomanPS-BoldMT"/>
                <a:cs typeface="LWRSNR+TimesNewRomanPS-BoldMT"/>
              </a:rPr>
              <a:t>Vui</a:t>
            </a:r>
            <a:r>
              <a:rPr dirty="0" sz="6600" spc="-719" b="1">
                <a:solidFill>
                  <a:srgbClr val="ffc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6600" b="1">
                <a:solidFill>
                  <a:srgbClr val="ffc000"/>
                </a:solidFill>
                <a:latin typeface="LWRSNR+TimesNewRomanPS-BoldMT"/>
                <a:cs typeface="LWRSNR+TimesNewRomanPS-BoldMT"/>
              </a:rPr>
              <a:t>học</a:t>
            </a:r>
            <a:r>
              <a:rPr dirty="0" sz="6600" b="1">
                <a:solidFill>
                  <a:srgbClr val="ffc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6600" b="1">
                <a:solidFill>
                  <a:srgbClr val="ffc000"/>
                </a:solidFill>
                <a:latin typeface="LWRSNR+TimesNewRomanPS-BoldMT"/>
                <a:cs typeface="LWRSNR+TimesNewRomanPS-BoldMT"/>
              </a:rPr>
              <a:t>Kinh</a:t>
            </a:r>
            <a:r>
              <a:rPr dirty="0" sz="6600" b="1">
                <a:solidFill>
                  <a:srgbClr val="ffc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6600" b="1">
                <a:solidFill>
                  <a:srgbClr val="ffc000"/>
                </a:solidFill>
                <a:latin typeface="LWRSNR+TimesNewRomanPS-BoldMT"/>
                <a:cs typeface="LWRSNR+TimesNewRomanPS-BoldMT"/>
              </a:rPr>
              <a:t>Thánh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562748" y="3711545"/>
            <a:ext cx="4608424" cy="1420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584"/>
              </a:lnSpc>
              <a:spcBef>
                <a:spcPts val="0"/>
              </a:spcBef>
              <a:spcAft>
                <a:spcPts val="0"/>
              </a:spcAft>
            </a:pPr>
            <a:r>
              <a:rPr dirty="0" sz="4400" b="1">
                <a:solidFill>
                  <a:srgbClr val="00b050"/>
                </a:solidFill>
                <a:latin typeface="LWRSNR+TimesNewRomanPS-BoldMT"/>
                <a:cs typeface="LWRSNR+TimesNewRomanPS-BoldMT"/>
              </a:rPr>
              <a:t>Matthêu</a:t>
            </a:r>
            <a:r>
              <a:rPr dirty="0" sz="4400" b="1">
                <a:solidFill>
                  <a:srgbClr val="00b05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4400" b="1">
                <a:solidFill>
                  <a:srgbClr val="00b050"/>
                </a:solidFill>
                <a:latin typeface="LWRSNR+TimesNewRomanPS-BoldMT"/>
                <a:cs typeface="LWRSNR+TimesNewRomanPS-BoldMT"/>
              </a:rPr>
              <a:t>4,</a:t>
            </a:r>
            <a:r>
              <a:rPr dirty="0" sz="4400" b="1">
                <a:solidFill>
                  <a:srgbClr val="00b05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4400" b="1">
                <a:solidFill>
                  <a:srgbClr val="00b050"/>
                </a:solidFill>
                <a:latin typeface="LWRSNR+TimesNewRomanPS-BoldMT"/>
                <a:cs typeface="LWRSNR+TimesNewRomanPS-BoldMT"/>
              </a:rPr>
              <a:t>1-11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676797" y="1076116"/>
            <a:ext cx="4802124" cy="19369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251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>
                <a:solidFill>
                  <a:srgbClr val="000000"/>
                </a:solidFill>
                <a:latin typeface="MKWNAL+TimesNewRomanPSMT"/>
                <a:cs typeface="MKWNAL+TimesNewRomanPSMT"/>
              </a:rPr>
              <a:t>Kinh</a:t>
            </a:r>
            <a:r>
              <a:rPr dirty="0" sz="60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6000">
                <a:solidFill>
                  <a:srgbClr val="000000"/>
                </a:solidFill>
                <a:latin typeface="MKWNAL+TimesNewRomanPSMT"/>
                <a:cs typeface="MKWNAL+TimesNewRomanPSMT"/>
              </a:rPr>
              <a:t>Thánh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869803" y="5573504"/>
            <a:ext cx="1540311" cy="45196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58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MKWNAL+TimesNewRomanPSMT"/>
                <a:cs typeface="MKWNAL+TimesNewRomanPSMT"/>
              </a:rPr>
              <a:t>NXB</a:t>
            </a:r>
            <a:r>
              <a:rPr dirty="0" sz="14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1400">
                <a:solidFill>
                  <a:srgbClr val="000000"/>
                </a:solidFill>
                <a:latin typeface="MKWNAL+TimesNewRomanPSMT"/>
                <a:cs typeface="MKWNAL+TimesNewRomanPSMT"/>
              </a:rPr>
              <a:t>TÔN</a:t>
            </a:r>
            <a:r>
              <a:rPr dirty="0" sz="14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1400">
                <a:solidFill>
                  <a:srgbClr val="000000"/>
                </a:solidFill>
                <a:latin typeface="MKWNAL+TimesNewRomanPSMT"/>
                <a:cs typeface="MKWNAL+TimesNewRomanPSMT"/>
              </a:rPr>
              <a:t>GIÁO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924040" y="467780"/>
            <a:ext cx="3812844" cy="15207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34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Khi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ấy,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Chúa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Giêsu</a:t>
            </a:r>
          </a:p>
          <a:p>
            <a:pPr marL="0" marR="0">
              <a:lnSpc>
                <a:spcPts val="3334"/>
              </a:lnSpc>
              <a:spcBef>
                <a:spcPts val="555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được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Thánh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Thần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924040" y="1443140"/>
            <a:ext cx="4530485" cy="54221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34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hướng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dẫn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vào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hoang</a:t>
            </a:r>
          </a:p>
          <a:p>
            <a:pPr marL="0" marR="0">
              <a:lnSpc>
                <a:spcPts val="3334"/>
              </a:lnSpc>
              <a:spcBef>
                <a:spcPts val="555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địa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để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chịu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ma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quỷ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cám</a:t>
            </a:r>
          </a:p>
          <a:p>
            <a:pPr marL="0" marR="0">
              <a:lnSpc>
                <a:spcPts val="3334"/>
              </a:lnSpc>
              <a:spcBef>
                <a:spcPts val="505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dỗ.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Khi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Người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đã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nhịn</a:t>
            </a:r>
          </a:p>
          <a:p>
            <a:pPr marL="0" marR="0">
              <a:lnSpc>
                <a:spcPts val="3334"/>
              </a:lnSpc>
              <a:spcBef>
                <a:spcPts val="555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ăn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bốn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mươi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đêm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ngày,</a:t>
            </a:r>
          </a:p>
          <a:p>
            <a:pPr marL="0" marR="0">
              <a:lnSpc>
                <a:spcPts val="3334"/>
              </a:lnSpc>
              <a:spcBef>
                <a:spcPts val="505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Người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cảm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thấy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đói.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Và</a:t>
            </a:r>
          </a:p>
          <a:p>
            <a:pPr marL="0" marR="0">
              <a:lnSpc>
                <a:spcPts val="3334"/>
              </a:lnSpc>
              <a:spcBef>
                <a:spcPts val="505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tên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cám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dỗ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đến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gần,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nói</a:t>
            </a:r>
          </a:p>
          <a:p>
            <a:pPr marL="0" marR="0">
              <a:lnSpc>
                <a:spcPts val="3334"/>
              </a:lnSpc>
              <a:spcBef>
                <a:spcPts val="555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với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Người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rằng: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“Nếu</a:t>
            </a:r>
          </a:p>
          <a:p>
            <a:pPr marL="0" marR="0">
              <a:lnSpc>
                <a:spcPts val="3334"/>
              </a:lnSpc>
              <a:spcBef>
                <a:spcPts val="505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ông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là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Con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Thiên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Chúa,</a:t>
            </a:r>
          </a:p>
          <a:p>
            <a:pPr marL="0" marR="0">
              <a:lnSpc>
                <a:spcPts val="3334"/>
              </a:lnSpc>
              <a:spcBef>
                <a:spcPts val="555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hãy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khiến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những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hòn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đá</a:t>
            </a:r>
          </a:p>
          <a:p>
            <a:pPr marL="0" marR="0">
              <a:lnSpc>
                <a:spcPts val="3334"/>
              </a:lnSpc>
              <a:spcBef>
                <a:spcPts val="505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này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biến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thành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bánh”.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960580" y="2014078"/>
            <a:ext cx="4019381" cy="259587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167"/>
              </a:lnSpc>
              <a:spcBef>
                <a:spcPts val="0"/>
              </a:spcBef>
              <a:spcAft>
                <a:spcPts val="0"/>
              </a:spcAft>
            </a:pPr>
            <a:r>
              <a:rPr dirty="0" sz="4000">
                <a:solidFill>
                  <a:srgbClr val="000000"/>
                </a:solidFill>
                <a:latin typeface="MKWNAL+TimesNewRomanPSMT"/>
                <a:cs typeface="MKWNAL+TimesNewRomanPSMT"/>
              </a:rPr>
              <a:t>TIN</a:t>
            </a:r>
            <a:r>
              <a:rPr dirty="0" sz="40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4000">
                <a:solidFill>
                  <a:srgbClr val="000000"/>
                </a:solidFill>
                <a:latin typeface="MKWNAL+TimesNewRomanPSMT"/>
                <a:cs typeface="MKWNAL+TimesNewRomanPSMT"/>
              </a:rPr>
              <a:t>MỪNG</a:t>
            </a:r>
          </a:p>
          <a:p>
            <a:pPr marL="0" marR="0">
              <a:lnSpc>
                <a:spcPts val="4167"/>
              </a:lnSpc>
              <a:spcBef>
                <a:spcPts val="918"/>
              </a:spcBef>
              <a:spcAft>
                <a:spcPts val="0"/>
              </a:spcAft>
            </a:pPr>
            <a:r>
              <a:rPr dirty="0" sz="4000">
                <a:solidFill>
                  <a:srgbClr val="000000"/>
                </a:solidFill>
                <a:latin typeface="MKWNAL+TimesNewRomanPSMT"/>
                <a:cs typeface="MKWNAL+TimesNewRomanPSMT"/>
              </a:rPr>
              <a:t>THEO</a:t>
            </a:r>
            <a:r>
              <a:rPr dirty="0" sz="40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4000">
                <a:solidFill>
                  <a:srgbClr val="000000"/>
                </a:solidFill>
                <a:latin typeface="MKWNAL+TimesNewRomanPSMT"/>
                <a:cs typeface="MKWNAL+TimesNewRomanPSMT"/>
              </a:rPr>
              <a:t>THÁNH</a:t>
            </a:r>
          </a:p>
          <a:p>
            <a:pPr marL="0" marR="0">
              <a:lnSpc>
                <a:spcPts val="4167"/>
              </a:lnSpc>
              <a:spcBef>
                <a:spcPts val="918"/>
              </a:spcBef>
              <a:spcAft>
                <a:spcPts val="0"/>
              </a:spcAft>
            </a:pPr>
            <a:r>
              <a:rPr dirty="0" sz="4000">
                <a:solidFill>
                  <a:srgbClr val="000000"/>
                </a:solidFill>
                <a:latin typeface="MKWNAL+TimesNewRomanPSMT"/>
                <a:cs typeface="MKWNAL+TimesNewRomanPSMT"/>
              </a:rPr>
              <a:t>MATTHÊU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960580" y="4072494"/>
            <a:ext cx="2522041" cy="12913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167"/>
              </a:lnSpc>
              <a:spcBef>
                <a:spcPts val="0"/>
              </a:spcBef>
              <a:spcAft>
                <a:spcPts val="0"/>
              </a:spcAft>
            </a:pPr>
            <a:r>
              <a:rPr dirty="0" sz="4000">
                <a:solidFill>
                  <a:srgbClr val="000000"/>
                </a:solidFill>
                <a:latin typeface="MKWNAL+TimesNewRomanPSMT"/>
                <a:cs typeface="MKWNAL+TimesNewRomanPSMT"/>
              </a:rPr>
              <a:t>(4,</a:t>
            </a:r>
            <a:r>
              <a:rPr dirty="0" sz="40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4000" spc="-29">
                <a:solidFill>
                  <a:srgbClr val="000000"/>
                </a:solidFill>
                <a:latin typeface="MKWNAL+TimesNewRomanPSMT"/>
                <a:cs typeface="MKWNAL+TimesNewRomanPSMT"/>
              </a:rPr>
              <a:t>1-11)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905626" y="431624"/>
            <a:ext cx="4870687" cy="57294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34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hãy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gieo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mình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xuống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đi,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vì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có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lời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chép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rằng: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Ngài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đã</a:t>
            </a:r>
          </a:p>
          <a:p>
            <a:pPr marL="0" marR="0">
              <a:lnSpc>
                <a:spcPts val="3334"/>
              </a:lnSpc>
              <a:spcBef>
                <a:spcPts val="82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ra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lệnh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cho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các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Thiên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Thần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đến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với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ông,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và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chư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vị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đó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sẽ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nâng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đỡ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ông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trên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tay,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để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ông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khỏi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vấp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chân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vào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đá”.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Chúa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Giêsu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đáp: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“Cũng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có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lời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chép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rằng: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“Ngươi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đừng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thử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thách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Chúa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là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Thiên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Chúa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90040" y="544029"/>
            <a:ext cx="4564685" cy="63975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34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Nhưng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Chúa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Giêsu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đáp</a:t>
            </a:r>
          </a:p>
          <a:p>
            <a:pPr marL="0" marR="0">
              <a:lnSpc>
                <a:spcPts val="3334"/>
              </a:lnSpc>
              <a:spcBef>
                <a:spcPts val="555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lại: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“Có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lời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chép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rằng:</a:t>
            </a:r>
          </a:p>
          <a:p>
            <a:pPr marL="0" marR="0">
              <a:lnSpc>
                <a:spcPts val="3334"/>
              </a:lnSpc>
              <a:spcBef>
                <a:spcPts val="505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‘Người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ta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sống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không</a:t>
            </a:r>
          </a:p>
          <a:p>
            <a:pPr marL="0" marR="0">
              <a:lnSpc>
                <a:spcPts val="3334"/>
              </a:lnSpc>
              <a:spcBef>
                <a:spcPts val="555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nguyên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bởi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bánh,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nhưng</a:t>
            </a:r>
          </a:p>
          <a:p>
            <a:pPr marL="0" marR="0">
              <a:lnSpc>
                <a:spcPts val="3334"/>
              </a:lnSpc>
              <a:spcBef>
                <a:spcPts val="505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bởi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mọi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lời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do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miệng</a:t>
            </a:r>
          </a:p>
          <a:p>
            <a:pPr marL="0" marR="0">
              <a:lnSpc>
                <a:spcPts val="3334"/>
              </a:lnSpc>
              <a:spcBef>
                <a:spcPts val="505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Thiên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Chúa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phán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ra'”.</a:t>
            </a:r>
          </a:p>
          <a:p>
            <a:pPr marL="0" marR="0">
              <a:lnSpc>
                <a:spcPts val="3334"/>
              </a:lnSpc>
              <a:spcBef>
                <a:spcPts val="555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Bấy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giờ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ma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quỷ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đưa</a:t>
            </a:r>
          </a:p>
          <a:p>
            <a:pPr marL="0" marR="0">
              <a:lnSpc>
                <a:spcPts val="3334"/>
              </a:lnSpc>
              <a:spcBef>
                <a:spcPts val="505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Người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lên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Thành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thánh,</a:t>
            </a:r>
          </a:p>
          <a:p>
            <a:pPr marL="0" marR="0">
              <a:lnSpc>
                <a:spcPts val="3334"/>
              </a:lnSpc>
              <a:spcBef>
                <a:spcPts val="555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và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đặt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Người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trên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góc</a:t>
            </a:r>
          </a:p>
          <a:p>
            <a:pPr marL="0" marR="0">
              <a:lnSpc>
                <a:spcPts val="3334"/>
              </a:lnSpc>
              <a:spcBef>
                <a:spcPts val="505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tường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Ðền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thờ,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rồi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nói</a:t>
            </a:r>
          </a:p>
          <a:p>
            <a:pPr marL="0" marR="0">
              <a:lnSpc>
                <a:spcPts val="3334"/>
              </a:lnSpc>
              <a:spcBef>
                <a:spcPts val="505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với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Người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rằng: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“Nếu</a:t>
            </a:r>
          </a:p>
          <a:p>
            <a:pPr marL="0" marR="0">
              <a:lnSpc>
                <a:spcPts val="3334"/>
              </a:lnSpc>
              <a:spcBef>
                <a:spcPts val="555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ông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là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Con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Thiên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3200">
                <a:solidFill>
                  <a:srgbClr val="000000"/>
                </a:solidFill>
                <a:latin typeface="MKWNAL+TimesNewRomanPSMT"/>
                <a:cs typeface="MKWNAL+TimesNewRomanPSMT"/>
              </a:rPr>
              <a:t>Chúa,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905626" y="5649801"/>
            <a:ext cx="1820068" cy="10330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34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ngươi”.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844299" y="484363"/>
            <a:ext cx="4530426" cy="20084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34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“Hãy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lui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đi,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hỡi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Satan!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Vì</a:t>
            </a:r>
          </a:p>
          <a:p>
            <a:pPr marL="0" marR="0">
              <a:lnSpc>
                <a:spcPts val="3334"/>
              </a:lnSpc>
              <a:spcBef>
                <a:spcPts val="555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có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lời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đã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chép: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“Ngươi</a:t>
            </a:r>
          </a:p>
          <a:p>
            <a:pPr marL="0" marR="0">
              <a:lnSpc>
                <a:spcPts val="3334"/>
              </a:lnSpc>
              <a:spcBef>
                <a:spcPts val="505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phải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thờ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lạy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Chúa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là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32670" y="589762"/>
            <a:ext cx="4594601" cy="625124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34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Quỷ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lại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đưa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Người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lên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núi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rất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cao,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và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chỉ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cho</a:t>
            </a:r>
          </a:p>
          <a:p>
            <a:pPr marL="0" marR="0">
              <a:lnSpc>
                <a:spcPts val="3334"/>
              </a:lnSpc>
              <a:spcBef>
                <a:spcPts val="82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Người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xem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thấy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mọi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nước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thế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gian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và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vinh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quang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của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những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nước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đó,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rồi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nói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với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Người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rằng: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“Tôi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sẽ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cho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ông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tất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cả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những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cái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đó,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nếu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ông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sấp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mình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xuống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thờ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lạy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tôi”.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Bấy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giờ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Chúa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Giêsu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bảo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nó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rằng: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44299" y="1947403"/>
            <a:ext cx="4601140" cy="15207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34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Thiên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Chúa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ngươi,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và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chỉ</a:t>
            </a:r>
          </a:p>
          <a:p>
            <a:pPr marL="0" marR="0">
              <a:lnSpc>
                <a:spcPts val="3334"/>
              </a:lnSpc>
              <a:spcBef>
                <a:spcPts val="555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phụng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sự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một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mình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844299" y="2922763"/>
            <a:ext cx="4686911" cy="20084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34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Ngài”.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Bấy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giờ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ma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quỷ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bỏ</a:t>
            </a:r>
          </a:p>
          <a:p>
            <a:pPr marL="0" marR="0">
              <a:lnSpc>
                <a:spcPts val="3334"/>
              </a:lnSpc>
              <a:spcBef>
                <a:spcPts val="555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Người.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Và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các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thiên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thần</a:t>
            </a:r>
          </a:p>
          <a:p>
            <a:pPr marL="0" marR="0">
              <a:lnSpc>
                <a:spcPts val="3334"/>
              </a:lnSpc>
              <a:spcBef>
                <a:spcPts val="505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tiến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lại,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hầu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hạ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 spc="-14">
                <a:solidFill>
                  <a:srgbClr val="000000"/>
                </a:solidFill>
                <a:latin typeface="BDTBJW+Calibri-Light"/>
                <a:cs typeface="BDTBJW+Calibri-Light"/>
              </a:rPr>
              <a:t>Người.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844299" y="4873483"/>
            <a:ext cx="2954377" cy="10330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34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Ðó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là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lời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BDTBJW+Calibri-Light"/>
                <a:cs typeface="BDTBJW+Calibri-Light"/>
              </a:rPr>
              <a:t>Chúa.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330575" y="1114983"/>
            <a:ext cx="6356623" cy="12913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167"/>
              </a:lnSpc>
              <a:spcBef>
                <a:spcPts val="0"/>
              </a:spcBef>
              <a:spcAft>
                <a:spcPts val="0"/>
              </a:spcAft>
            </a:pPr>
            <a:r>
              <a:rPr dirty="0" sz="4000">
                <a:solidFill>
                  <a:srgbClr val="000000"/>
                </a:solidFill>
                <a:latin typeface="ETNGTC+Calibri-Light,Bold"/>
                <a:cs typeface="ETNGTC+Calibri-Light,Bold"/>
              </a:rPr>
              <a:t>Câu</a:t>
            </a:r>
            <a:r>
              <a:rPr dirty="0" sz="4000" spc="-96">
                <a:solidFill>
                  <a:srgbClr val="000000"/>
                </a:solidFill>
                <a:latin typeface="ETNGTC+Calibri-Light,Bold"/>
                <a:cs typeface="ETNGTC+Calibri-Light,Bold"/>
              </a:rPr>
              <a:t> </a:t>
            </a:r>
            <a:r>
              <a:rPr dirty="0" sz="4000">
                <a:solidFill>
                  <a:srgbClr val="000000"/>
                </a:solidFill>
                <a:latin typeface="ETNGTC+Calibri-Light,Bold"/>
                <a:cs typeface="ETNGTC+Calibri-Light,Bold"/>
              </a:rPr>
              <a:t>1:</a:t>
            </a:r>
            <a:r>
              <a:rPr dirty="0" sz="4000" spc="-96">
                <a:solidFill>
                  <a:srgbClr val="000000"/>
                </a:solidFill>
                <a:latin typeface="ETNGTC+Calibri-Light,Bold"/>
                <a:cs typeface="ETNGTC+Calibri-Light,Bold"/>
              </a:rPr>
              <a:t> </a:t>
            </a:r>
            <a:r>
              <a:rPr dirty="0" sz="40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Ai</a:t>
            </a:r>
            <a:r>
              <a:rPr dirty="0" sz="40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40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dẫn</a:t>
            </a:r>
            <a:r>
              <a:rPr dirty="0" sz="40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40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Chúa</a:t>
            </a:r>
            <a:r>
              <a:rPr dirty="0" sz="40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40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Giêsu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458494" y="1739624"/>
            <a:ext cx="4036059" cy="12913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167"/>
              </a:lnSpc>
              <a:spcBef>
                <a:spcPts val="0"/>
              </a:spcBef>
              <a:spcAft>
                <a:spcPts val="0"/>
              </a:spcAft>
            </a:pPr>
            <a:r>
              <a:rPr dirty="0" sz="40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vào</a:t>
            </a:r>
            <a:r>
              <a:rPr dirty="0" sz="40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40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hoang</a:t>
            </a:r>
            <a:r>
              <a:rPr dirty="0" sz="40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40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địa?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684804" y="2940974"/>
            <a:ext cx="3035806" cy="31776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0032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A.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Thiên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thần</a:t>
            </a:r>
          </a:p>
          <a:p>
            <a:pPr marL="181288" marR="0">
              <a:lnSpc>
                <a:spcPts val="2917"/>
              </a:lnSpc>
              <a:spcBef>
                <a:spcPts val="5961"/>
              </a:spcBef>
              <a:spcAft>
                <a:spcPts val="0"/>
              </a:spcAft>
            </a:pP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B.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Thánh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Thần</a:t>
            </a:r>
          </a:p>
          <a:p>
            <a:pPr marL="0" marR="0">
              <a:lnSpc>
                <a:spcPts val="2917"/>
              </a:lnSpc>
              <a:spcBef>
                <a:spcPts val="6106"/>
              </a:spcBef>
              <a:spcAft>
                <a:spcPts val="0"/>
              </a:spcAft>
            </a:pP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C.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Các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môn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đệ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231356" y="911712"/>
            <a:ext cx="6587527" cy="12913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167"/>
              </a:lnSpc>
              <a:spcBef>
                <a:spcPts val="0"/>
              </a:spcBef>
              <a:spcAft>
                <a:spcPts val="0"/>
              </a:spcAft>
            </a:pPr>
            <a:r>
              <a:rPr dirty="0" sz="4000">
                <a:solidFill>
                  <a:srgbClr val="000000"/>
                </a:solidFill>
                <a:latin typeface="ETNGTC+Calibri-Light,Bold"/>
                <a:cs typeface="ETNGTC+Calibri-Light,Bold"/>
              </a:rPr>
              <a:t>Câu</a:t>
            </a:r>
            <a:r>
              <a:rPr dirty="0" sz="4000" spc="-96">
                <a:solidFill>
                  <a:srgbClr val="000000"/>
                </a:solidFill>
                <a:latin typeface="ETNGTC+Calibri-Light,Bold"/>
                <a:cs typeface="ETNGTC+Calibri-Light,Bold"/>
              </a:rPr>
              <a:t> </a:t>
            </a:r>
            <a:r>
              <a:rPr dirty="0" sz="4000">
                <a:solidFill>
                  <a:srgbClr val="000000"/>
                </a:solidFill>
                <a:latin typeface="ETNGTC+Calibri-Light,Bold"/>
                <a:cs typeface="ETNGTC+Calibri-Light,Bold"/>
              </a:rPr>
              <a:t>2:</a:t>
            </a:r>
            <a:r>
              <a:rPr dirty="0" sz="4000" spc="-96">
                <a:solidFill>
                  <a:srgbClr val="000000"/>
                </a:solidFill>
                <a:latin typeface="ETNGTC+Calibri-Light,Bold"/>
                <a:cs typeface="ETNGTC+Calibri-Light,Bold"/>
              </a:rPr>
              <a:t> </a:t>
            </a:r>
            <a:r>
              <a:rPr dirty="0" sz="40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Chúa</a:t>
            </a:r>
            <a:r>
              <a:rPr dirty="0" sz="40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40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Giêsu</a:t>
            </a:r>
            <a:r>
              <a:rPr dirty="0" sz="4000" spc="23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40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nhịn</a:t>
            </a:r>
            <a:r>
              <a:rPr dirty="0" sz="40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40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ăn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787775" y="1536353"/>
            <a:ext cx="5378449" cy="12913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167"/>
              </a:lnSpc>
              <a:spcBef>
                <a:spcPts val="0"/>
              </a:spcBef>
              <a:spcAft>
                <a:spcPts val="0"/>
              </a:spcAft>
            </a:pPr>
            <a:r>
              <a:rPr dirty="0" sz="40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bao</a:t>
            </a:r>
            <a:r>
              <a:rPr dirty="0" sz="40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40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nhiêu</a:t>
            </a:r>
            <a:r>
              <a:rPr dirty="0" sz="40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40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ngày</a:t>
            </a:r>
            <a:r>
              <a:rPr dirty="0" sz="40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40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đêm?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23321" y="2929669"/>
            <a:ext cx="3200475" cy="315802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A.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40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ngày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đêm</a:t>
            </a:r>
          </a:p>
          <a:p>
            <a:pPr marL="349462" marR="0">
              <a:lnSpc>
                <a:spcPts val="2917"/>
              </a:lnSpc>
              <a:spcBef>
                <a:spcPts val="5899"/>
              </a:spcBef>
              <a:spcAft>
                <a:spcPts val="0"/>
              </a:spcAft>
            </a:pP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B.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30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ngày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đêm</a:t>
            </a:r>
          </a:p>
          <a:p>
            <a:pPr marL="335174" marR="0">
              <a:lnSpc>
                <a:spcPts val="2709"/>
              </a:lnSpc>
              <a:spcBef>
                <a:spcPts val="6372"/>
              </a:spcBef>
              <a:spcAft>
                <a:spcPts val="0"/>
              </a:spcAft>
            </a:pPr>
            <a:r>
              <a:rPr dirty="0" sz="2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C.</a:t>
            </a:r>
            <a:r>
              <a:rPr dirty="0" sz="2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20</a:t>
            </a:r>
            <a:r>
              <a:rPr dirty="0" sz="2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ngày</a:t>
            </a:r>
            <a:r>
              <a:rPr dirty="0" sz="2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đêm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278983" y="1115497"/>
            <a:ext cx="6535314" cy="115353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751"/>
              </a:lnSpc>
              <a:spcBef>
                <a:spcPts val="0"/>
              </a:spcBef>
              <a:spcAft>
                <a:spcPts val="0"/>
              </a:spcAft>
            </a:pPr>
            <a:r>
              <a:rPr dirty="0" sz="34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Câu</a:t>
            </a:r>
            <a:r>
              <a:rPr dirty="0" sz="34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4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3</a:t>
            </a:r>
            <a:r>
              <a:rPr dirty="0" sz="3400">
                <a:solidFill>
                  <a:srgbClr val="000000"/>
                </a:solidFill>
                <a:latin typeface="ETNGTC+Calibri-Light,Bold"/>
                <a:cs typeface="ETNGTC+Calibri-Light,Bold"/>
              </a:rPr>
              <a:t>:</a:t>
            </a:r>
            <a:r>
              <a:rPr dirty="0" sz="3400" spc="-93">
                <a:solidFill>
                  <a:srgbClr val="000000"/>
                </a:solidFill>
                <a:latin typeface="ETNGTC+Calibri-Light,Bold"/>
                <a:cs typeface="ETNGTC+Calibri-Light,Bold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Sau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khi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nhịn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ăn,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Chúa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740946" y="1664137"/>
            <a:ext cx="5518061" cy="11621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751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Giêsu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cảm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thấy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thế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nào?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243000" y="3082672"/>
            <a:ext cx="2208025" cy="33248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46843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A.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Sợ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hãi</a:t>
            </a:r>
          </a:p>
          <a:p>
            <a:pPr marL="0" marR="0">
              <a:lnSpc>
                <a:spcPts val="2917"/>
              </a:lnSpc>
              <a:spcBef>
                <a:spcPts val="6768"/>
              </a:spcBef>
              <a:spcAft>
                <a:spcPts val="0"/>
              </a:spcAft>
            </a:pP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B.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Mệt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mỏi</a:t>
            </a:r>
          </a:p>
          <a:p>
            <a:pPr marL="394492" marR="0">
              <a:lnSpc>
                <a:spcPts val="2709"/>
              </a:lnSpc>
              <a:spcBef>
                <a:spcPts val="6766"/>
              </a:spcBef>
              <a:spcAft>
                <a:spcPts val="0"/>
              </a:spcAft>
            </a:pPr>
            <a:r>
              <a:rPr dirty="0" sz="2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C.</a:t>
            </a:r>
            <a:r>
              <a:rPr dirty="0" sz="2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Đói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276600" y="1184496"/>
            <a:ext cx="6483977" cy="11621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751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Câu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4: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Ma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quỷ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cám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dỗ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Chúa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400550" y="1733136"/>
            <a:ext cx="4059956" cy="11621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751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biến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đá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thành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gì</a:t>
            </a:r>
            <a:r>
              <a:rPr dirty="0" sz="3600">
                <a:solidFill>
                  <a:srgbClr val="000000"/>
                </a:solidFill>
                <a:latin typeface="ETNGTC+Calibri-Light,Bold"/>
                <a:cs typeface="ETNGTC+Calibri-Light,Bold"/>
              </a:rPr>
              <a:t>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11576" y="3001546"/>
            <a:ext cx="1638070" cy="31438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9074" marR="0">
              <a:lnSpc>
                <a:spcPts val="2709"/>
              </a:lnSpc>
              <a:spcBef>
                <a:spcPts val="0"/>
              </a:spcBef>
              <a:spcAft>
                <a:spcPts val="0"/>
              </a:spcAft>
            </a:pPr>
            <a:r>
              <a:rPr dirty="0" sz="2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A</a:t>
            </a:r>
            <a:r>
              <a:rPr dirty="0" sz="2600">
                <a:solidFill>
                  <a:srgbClr val="000000"/>
                </a:solidFill>
                <a:latin typeface="ETNGTC+Calibri-Light,Bold"/>
                <a:cs typeface="ETNGTC+Calibri-Light,Bold"/>
              </a:rPr>
              <a:t>.</a:t>
            </a:r>
            <a:r>
              <a:rPr dirty="0" sz="2600" spc="-64">
                <a:solidFill>
                  <a:srgbClr val="000000"/>
                </a:solidFill>
                <a:latin typeface="ETNGTC+Calibri-Light,Bold"/>
                <a:cs typeface="ETNGTC+Calibri-Light,Bold"/>
              </a:rPr>
              <a:t> </a:t>
            </a:r>
            <a:r>
              <a:rPr dirty="0" sz="2600">
                <a:solidFill>
                  <a:srgbClr val="000000"/>
                </a:solidFill>
                <a:latin typeface="ETNGTC+Calibri-Light,Bold"/>
                <a:cs typeface="ETNGTC+Calibri-Light,Bold"/>
              </a:rPr>
              <a:t>Nước</a:t>
            </a:r>
          </a:p>
          <a:p>
            <a:pPr marL="90772" marR="0">
              <a:lnSpc>
                <a:spcPts val="2500"/>
              </a:lnSpc>
              <a:spcBef>
                <a:spcPts val="6605"/>
              </a:spcBef>
              <a:spcAft>
                <a:spcPts val="0"/>
              </a:spcAft>
            </a:pPr>
            <a:r>
              <a:rPr dirty="0" sz="24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B.</a:t>
            </a:r>
            <a:r>
              <a:rPr dirty="0" sz="24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4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Vàng</a:t>
            </a:r>
          </a:p>
          <a:p>
            <a:pPr marL="0" marR="0">
              <a:lnSpc>
                <a:spcPts val="2709"/>
              </a:lnSpc>
              <a:spcBef>
                <a:spcPts val="6480"/>
              </a:spcBef>
              <a:spcAft>
                <a:spcPts val="0"/>
              </a:spcAft>
            </a:pPr>
            <a:r>
              <a:rPr dirty="0" sz="2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C.</a:t>
            </a:r>
            <a:r>
              <a:rPr dirty="0" sz="2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Bánh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473450" y="1184496"/>
            <a:ext cx="6031244" cy="171083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751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Câu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5: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Chúa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Giêsu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nói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con</a:t>
            </a:r>
          </a:p>
          <a:p>
            <a:pPr marL="289718" marR="0">
              <a:lnSpc>
                <a:spcPts val="3751"/>
              </a:lnSpc>
              <a:spcBef>
                <a:spcPts val="518"/>
              </a:spcBef>
              <a:spcAft>
                <a:spcPts val="0"/>
              </a:spcAft>
            </a:pP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người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sống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nhờ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điều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gì?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621882" y="3011183"/>
            <a:ext cx="3396411" cy="205329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A.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Lời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Thiên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Chúa</a:t>
            </a:r>
          </a:p>
          <a:p>
            <a:pPr marL="461167" marR="0">
              <a:lnSpc>
                <a:spcPts val="2917"/>
              </a:lnSpc>
              <a:spcBef>
                <a:spcPts val="6182"/>
              </a:spcBef>
              <a:spcAft>
                <a:spcPts val="0"/>
              </a:spcAft>
            </a:pP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B.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Sức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mạnh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98937" y="5311050"/>
            <a:ext cx="2242899" cy="9039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C.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Bánh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ăn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118236" y="1184496"/>
            <a:ext cx="6717877" cy="171083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751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Câu</a:t>
            </a:r>
            <a:r>
              <a:rPr dirty="0" sz="3600" spc="704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6:</a:t>
            </a:r>
            <a:r>
              <a:rPr dirty="0" sz="3600" spc="706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Lần</a:t>
            </a:r>
            <a:r>
              <a:rPr dirty="0" sz="3600" spc="707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thứ</a:t>
            </a:r>
            <a:r>
              <a:rPr dirty="0" sz="3600" spc="707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hai</a:t>
            </a:r>
            <a:r>
              <a:rPr dirty="0" sz="3600" spc="704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ma</a:t>
            </a:r>
            <a:r>
              <a:rPr dirty="0" sz="3600" spc="706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quỷ</a:t>
            </a:r>
          </a:p>
          <a:p>
            <a:pPr marL="0" marR="0">
              <a:lnSpc>
                <a:spcPts val="3751"/>
              </a:lnSpc>
              <a:spcBef>
                <a:spcPts val="518"/>
              </a:spcBef>
              <a:spcAft>
                <a:spcPts val="0"/>
              </a:spcAft>
            </a:pP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đưa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Chúa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Giêsu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lên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đâu</a:t>
            </a:r>
            <a:r>
              <a:rPr dirty="0" sz="3600">
                <a:solidFill>
                  <a:srgbClr val="000000"/>
                </a:solidFill>
                <a:latin typeface="ETNGTC+Calibri-Light,Bold"/>
                <a:cs typeface="ETNGTC+Calibri-Light,Bold"/>
              </a:rPr>
              <a:t>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25525" y="3107612"/>
            <a:ext cx="2863264" cy="20544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A.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Nóc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Đền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thờ</a:t>
            </a:r>
          </a:p>
          <a:p>
            <a:pPr marL="384855" marR="0">
              <a:lnSpc>
                <a:spcPts val="2917"/>
              </a:lnSpc>
              <a:spcBef>
                <a:spcPts val="6191"/>
              </a:spcBef>
              <a:spcAft>
                <a:spcPts val="0"/>
              </a:spcAft>
            </a:pP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B.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Núi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cao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088244" y="5410669"/>
            <a:ext cx="2538704" cy="9039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C.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Hoang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địa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026810" y="1041855"/>
            <a:ext cx="7029184" cy="10330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34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Câu</a:t>
            </a:r>
            <a:r>
              <a:rPr dirty="0" sz="32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2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7:</a:t>
            </a:r>
            <a:r>
              <a:rPr dirty="0" sz="32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2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Chúa</a:t>
            </a:r>
            <a:r>
              <a:rPr dirty="0" sz="32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2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Giêsu</a:t>
            </a:r>
            <a:r>
              <a:rPr dirty="0" sz="32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2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nói</a:t>
            </a:r>
            <a:r>
              <a:rPr dirty="0" sz="32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2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không</a:t>
            </a:r>
            <a:r>
              <a:rPr dirty="0" sz="32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2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được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540366" y="1529535"/>
            <a:ext cx="5821918" cy="10330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34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như</a:t>
            </a:r>
            <a:r>
              <a:rPr dirty="0" sz="32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2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thế</a:t>
            </a:r>
            <a:r>
              <a:rPr dirty="0" sz="32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2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nào</a:t>
            </a:r>
            <a:r>
              <a:rPr dirty="0" sz="32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2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với</a:t>
            </a:r>
            <a:r>
              <a:rPr dirty="0" sz="32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2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Thiên</a:t>
            </a:r>
            <a:r>
              <a:rPr dirty="0" sz="32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200" spc="-15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Chúa</a:t>
            </a:r>
            <a:r>
              <a:rPr dirty="0" sz="3200">
                <a:solidFill>
                  <a:srgbClr val="000000"/>
                </a:solidFill>
                <a:latin typeface="ETNGTC+Calibri-Light,Bold"/>
                <a:cs typeface="ETNGTC+Calibri-Light,Bold"/>
              </a:rPr>
              <a:t>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036839" y="2841702"/>
            <a:ext cx="2676376" cy="333699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4476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A.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Nghi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ngờ</a:t>
            </a:r>
          </a:p>
          <a:p>
            <a:pPr marL="58241" marR="0">
              <a:lnSpc>
                <a:spcPts val="2917"/>
              </a:lnSpc>
              <a:spcBef>
                <a:spcPts val="6661"/>
              </a:spcBef>
              <a:spcAft>
                <a:spcPts val="0"/>
              </a:spcAft>
            </a:pP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B.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Thử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thách</a:t>
            </a:r>
          </a:p>
          <a:p>
            <a:pPr marL="0" marR="0">
              <a:lnSpc>
                <a:spcPts val="2917"/>
              </a:lnSpc>
              <a:spcBef>
                <a:spcPts val="6661"/>
              </a:spcBef>
              <a:spcAft>
                <a:spcPts val="0"/>
              </a:spcAft>
            </a:pP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C.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Trốn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tránh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245033" y="1136066"/>
            <a:ext cx="6438759" cy="171083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751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Câu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8: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Trên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núi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cao,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ma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quỷ</a:t>
            </a:r>
          </a:p>
          <a:p>
            <a:pPr marL="588664" marR="0">
              <a:lnSpc>
                <a:spcPts val="3751"/>
              </a:lnSpc>
              <a:spcBef>
                <a:spcPts val="518"/>
              </a:spcBef>
              <a:spcAft>
                <a:spcPts val="0"/>
              </a:spcAft>
            </a:pP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hứa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cho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Chúa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điều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gì?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87322" y="3069484"/>
            <a:ext cx="2500690" cy="31936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51617" marR="0">
              <a:lnSpc>
                <a:spcPts val="2709"/>
              </a:lnSpc>
              <a:spcBef>
                <a:spcPts val="0"/>
              </a:spcBef>
              <a:spcAft>
                <a:spcPts val="0"/>
              </a:spcAft>
            </a:pPr>
            <a:r>
              <a:rPr dirty="0" sz="2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A.</a:t>
            </a:r>
            <a:r>
              <a:rPr dirty="0" sz="2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Của</a:t>
            </a:r>
            <a:r>
              <a:rPr dirty="0" sz="2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cải</a:t>
            </a:r>
          </a:p>
          <a:p>
            <a:pPr marL="0" marR="0">
              <a:lnSpc>
                <a:spcPts val="2917"/>
              </a:lnSpc>
              <a:spcBef>
                <a:spcPts val="6389"/>
              </a:spcBef>
              <a:spcAft>
                <a:spcPts val="0"/>
              </a:spcAft>
            </a:pP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B.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Quyền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lực</a:t>
            </a:r>
          </a:p>
          <a:p>
            <a:pPr marL="49211" marR="0">
              <a:lnSpc>
                <a:spcPts val="2917"/>
              </a:lnSpc>
              <a:spcBef>
                <a:spcPts val="6113"/>
              </a:spcBef>
              <a:spcAft>
                <a:spcPts val="0"/>
              </a:spcAft>
            </a:pP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C.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Các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nước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333750" y="1184496"/>
            <a:ext cx="6352911" cy="11621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751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Câu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9: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Chúa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Giêsu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bảo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phải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068094" y="1733136"/>
            <a:ext cx="2724869" cy="11621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751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thờ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lạy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ai</a:t>
            </a:r>
            <a:r>
              <a:rPr dirty="0" sz="3600" b="1">
                <a:solidFill>
                  <a:srgbClr val="000000"/>
                </a:solidFill>
                <a:latin typeface="Calibri"/>
                <a:cs typeface="Calibri"/>
              </a:rPr>
              <a:t>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910112" y="2960636"/>
            <a:ext cx="3166482" cy="323962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57943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A</a:t>
            </a:r>
            <a:r>
              <a:rPr dirty="0" sz="2800">
                <a:solidFill>
                  <a:srgbClr val="000000"/>
                </a:solidFill>
                <a:latin typeface="ETNGTC+Calibri-Light,Bold"/>
                <a:cs typeface="ETNGTC+Calibri-Light,Bold"/>
              </a:rPr>
              <a:t>.</a:t>
            </a:r>
            <a:r>
              <a:rPr dirty="0" sz="2800" spc="-68">
                <a:solidFill>
                  <a:srgbClr val="000000"/>
                </a:solidFill>
                <a:latin typeface="ETNGTC+Calibri-Light,Bold"/>
                <a:cs typeface="ETNGTC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ETNGTC+Calibri-Light,Bold"/>
                <a:cs typeface="ETNGTC+Calibri-Light,Bold"/>
              </a:rPr>
              <a:t>Thiên</a:t>
            </a:r>
            <a:r>
              <a:rPr dirty="0" sz="2800" spc="-66">
                <a:solidFill>
                  <a:srgbClr val="000000"/>
                </a:solidFill>
                <a:latin typeface="ETNGTC+Calibri-Light,Bold"/>
                <a:cs typeface="ETNGTC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ETNGTC+Calibri-Light,Bold"/>
                <a:cs typeface="ETNGTC+Calibri-Light,Bold"/>
              </a:rPr>
              <a:t>Chúa</a:t>
            </a:r>
          </a:p>
          <a:p>
            <a:pPr marL="0" marR="0">
              <a:lnSpc>
                <a:spcPts val="2917"/>
              </a:lnSpc>
              <a:spcBef>
                <a:spcPts val="6580"/>
              </a:spcBef>
              <a:spcAft>
                <a:spcPts val="0"/>
              </a:spcAft>
            </a:pP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B.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Các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thiên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thần</a:t>
            </a:r>
          </a:p>
          <a:p>
            <a:pPr marL="374578" marR="0">
              <a:lnSpc>
                <a:spcPts val="2709"/>
              </a:lnSpc>
              <a:spcBef>
                <a:spcPts val="6333"/>
              </a:spcBef>
              <a:spcAft>
                <a:spcPts val="0"/>
              </a:spcAft>
            </a:pPr>
            <a:r>
              <a:rPr dirty="0" sz="2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C</a:t>
            </a:r>
            <a:r>
              <a:rPr dirty="0" sz="2600">
                <a:solidFill>
                  <a:srgbClr val="000000"/>
                </a:solidFill>
                <a:latin typeface="ETNGTC+Calibri-Light,Bold"/>
                <a:cs typeface="ETNGTC+Calibri-Light,Bold"/>
              </a:rPr>
              <a:t>.</a:t>
            </a:r>
            <a:r>
              <a:rPr dirty="0" sz="2600" spc="-64">
                <a:solidFill>
                  <a:srgbClr val="000000"/>
                </a:solidFill>
                <a:latin typeface="ETNGTC+Calibri-Light,Bold"/>
                <a:cs typeface="ETNGTC+Calibri-Light,Bold"/>
              </a:rPr>
              <a:t> </a:t>
            </a:r>
            <a:r>
              <a:rPr dirty="0" sz="2600">
                <a:solidFill>
                  <a:srgbClr val="000000"/>
                </a:solidFill>
                <a:latin typeface="ETNGTC+Calibri-Light,Bold"/>
                <a:cs typeface="ETNGTC+Calibri-Light,Bold"/>
              </a:rPr>
              <a:t>Con</a:t>
            </a:r>
            <a:r>
              <a:rPr dirty="0" sz="2600" spc="-63">
                <a:solidFill>
                  <a:srgbClr val="000000"/>
                </a:solidFill>
                <a:latin typeface="ETNGTC+Calibri-Light,Bold"/>
                <a:cs typeface="ETNGTC+Calibri-Light,Bold"/>
              </a:rPr>
              <a:t> </a:t>
            </a:r>
            <a:r>
              <a:rPr dirty="0" sz="2600">
                <a:solidFill>
                  <a:srgbClr val="000000"/>
                </a:solidFill>
                <a:latin typeface="ETNGTC+Calibri-Light,Bold"/>
                <a:cs typeface="ETNGTC+Calibri-Light,Bold"/>
              </a:rPr>
              <a:t>người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371850" y="1184496"/>
            <a:ext cx="6265078" cy="11621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751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Câu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10: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Sau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khi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quỷ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rút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lui,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076700" y="1733136"/>
            <a:ext cx="4707657" cy="11621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751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chuyện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gì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đã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xảy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ra</a:t>
            </a:r>
            <a:r>
              <a:rPr dirty="0" sz="3600">
                <a:solidFill>
                  <a:srgbClr val="000000"/>
                </a:solidFill>
                <a:latin typeface="ETNGTC+Calibri-Light,Bold"/>
                <a:cs typeface="ETNGTC+Calibri-Light,Bold"/>
              </a:rPr>
              <a:t>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945321" y="3098739"/>
            <a:ext cx="3101975" cy="9039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A.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Ma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quỷ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thắng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811561" y="4124733"/>
            <a:ext cx="3397164" cy="133065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B.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Thiên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Thần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hầu</a:t>
            </a:r>
          </a:p>
          <a:p>
            <a:pPr marL="729456" marR="0">
              <a:lnSpc>
                <a:spcPts val="2917"/>
              </a:lnSpc>
              <a:spcBef>
                <a:spcPts val="492"/>
              </a:spcBef>
              <a:spcAft>
                <a:spcPts val="0"/>
              </a:spcAft>
            </a:pP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hạ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Người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879823" y="5532842"/>
            <a:ext cx="3259915" cy="9039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C</a:t>
            </a:r>
            <a:r>
              <a:rPr dirty="0" sz="2800">
                <a:solidFill>
                  <a:srgbClr val="000000"/>
                </a:solidFill>
                <a:latin typeface="MKWNAL+TimesNewRomanPSMT"/>
                <a:cs typeface="MKWNAL+TimesNewRomanPSMT"/>
              </a:rPr>
              <a:t>.</a:t>
            </a:r>
            <a:r>
              <a:rPr dirty="0" sz="2800">
                <a:solidFill>
                  <a:srgbClr val="000000"/>
                </a:solidFill>
                <a:latin typeface="MKWNAL+TimesNewRomanPSMT"/>
                <a:cs typeface="MKWNAL+TimesNewRomanPS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Dân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chúng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WRSNR+TimesNewRomanPS-BoldMT"/>
                <a:cs typeface="LWRSNR+TimesNewRomanPS-BoldMT"/>
              </a:rPr>
              <a:t>đến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pdfcandle</dc:creator>
  <cp:lastModifiedBy>pdfcandle</cp:lastModifiedBy>
  <cp:revision>1</cp:revision>
  <dcterms:modified xsi:type="dcterms:W3CDTF">2026-02-13T01:34:24-07:00</dcterms:modified>
</cp:coreProperties>
</file>