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708" r:id="rId5"/>
    <p:sldMasterId id="2147483720" r:id="rId6"/>
  </p:sldMasterIdLst>
  <p:sldIdLst>
    <p:sldId id="256" r:id="rId7"/>
    <p:sldId id="257" r:id="rId8"/>
    <p:sldId id="258" r:id="rId9"/>
    <p:sldId id="259" r:id="rId10"/>
    <p:sldId id="260" r:id="rId11"/>
    <p:sldId id="261" r:id="rId12"/>
    <p:sldId id="262" r:id="rId13"/>
    <p:sldId id="331" r:id="rId14"/>
    <p:sldId id="263" r:id="rId15"/>
    <p:sldId id="265" r:id="rId16"/>
    <p:sldId id="264" r:id="rId17"/>
    <p:sldId id="266" r:id="rId18"/>
    <p:sldId id="311" r:id="rId19"/>
    <p:sldId id="267" r:id="rId20"/>
    <p:sldId id="268" r:id="rId21"/>
    <p:sldId id="269" r:id="rId22"/>
    <p:sldId id="270" r:id="rId23"/>
    <p:sldId id="271" r:id="rId24"/>
    <p:sldId id="272" r:id="rId25"/>
    <p:sldId id="273" r:id="rId26"/>
    <p:sldId id="332" r:id="rId27"/>
    <p:sldId id="274" r:id="rId28"/>
    <p:sldId id="275" r:id="rId29"/>
    <p:sldId id="276" r:id="rId30"/>
    <p:sldId id="277" r:id="rId31"/>
    <p:sldId id="278" r:id="rId32"/>
    <p:sldId id="279" r:id="rId33"/>
    <p:sldId id="280" r:id="rId34"/>
    <p:sldId id="281" r:id="rId35"/>
    <p:sldId id="282" r:id="rId36"/>
    <p:sldId id="283" r:id="rId37"/>
    <p:sldId id="284" r:id="rId38"/>
    <p:sldId id="285" r:id="rId39"/>
    <p:sldId id="286" r:id="rId40"/>
    <p:sldId id="287" r:id="rId41"/>
    <p:sldId id="288" r:id="rId42"/>
    <p:sldId id="289" r:id="rId43"/>
    <p:sldId id="290" r:id="rId44"/>
    <p:sldId id="291" r:id="rId45"/>
    <p:sldId id="312" r:id="rId46"/>
    <p:sldId id="333" r:id="rId47"/>
    <p:sldId id="313" r:id="rId48"/>
    <p:sldId id="314" r:id="rId49"/>
    <p:sldId id="315" r:id="rId50"/>
    <p:sldId id="316" r:id="rId51"/>
    <p:sldId id="317" r:id="rId52"/>
    <p:sldId id="318" r:id="rId53"/>
    <p:sldId id="319" r:id="rId54"/>
    <p:sldId id="320" r:id="rId55"/>
    <p:sldId id="321" r:id="rId56"/>
    <p:sldId id="322" r:id="rId57"/>
    <p:sldId id="323" r:id="rId58"/>
    <p:sldId id="324" r:id="rId59"/>
    <p:sldId id="325" r:id="rId60"/>
    <p:sldId id="326" r:id="rId61"/>
    <p:sldId id="327" r:id="rId62"/>
    <p:sldId id="328" r:id="rId63"/>
    <p:sldId id="329" r:id="rId64"/>
    <p:sldId id="334" r:id="rId65"/>
    <p:sldId id="299" r:id="rId66"/>
    <p:sldId id="300" r:id="rId67"/>
    <p:sldId id="301" r:id="rId68"/>
    <p:sldId id="302" r:id="rId69"/>
    <p:sldId id="303" r:id="rId70"/>
    <p:sldId id="304" r:id="rId71"/>
    <p:sldId id="305" r:id="rId72"/>
    <p:sldId id="306" r:id="rId7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668" autoAdjust="0"/>
    <p:restoredTop sz="94660"/>
  </p:normalViewPr>
  <p:slideViewPr>
    <p:cSldViewPr snapToGrid="0">
      <p:cViewPr varScale="1">
        <p:scale>
          <a:sx n="80" d="100"/>
          <a:sy n="80" d="100"/>
        </p:scale>
        <p:origin x="67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16" Type="http://schemas.openxmlformats.org/officeDocument/2006/relationships/slide" Target="slides/slide10.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slide" Target="slides/slide60.xml"/><Relationship Id="rId74" Type="http://schemas.openxmlformats.org/officeDocument/2006/relationships/presProps" Target="presProps.xml"/><Relationship Id="rId5" Type="http://schemas.openxmlformats.org/officeDocument/2006/relationships/slideMaster" Target="slideMasters/slideMaster5.xml"/><Relationship Id="rId61" Type="http://schemas.openxmlformats.org/officeDocument/2006/relationships/slide" Target="slides/slide55.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slide" Target="slides/slide63.xml"/><Relationship Id="rId77" Type="http://schemas.openxmlformats.org/officeDocument/2006/relationships/tableStyles" Target="tableStyles.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4" Type="http://schemas.openxmlformats.org/officeDocument/2006/relationships/slideMaster" Target="slideMasters/slideMaster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theme" Target="theme/theme1.xml"/><Relationship Id="rId7" Type="http://schemas.openxmlformats.org/officeDocument/2006/relationships/slide" Target="slides/slide1.xml"/><Relationship Id="rId71" Type="http://schemas.openxmlformats.org/officeDocument/2006/relationships/slide" Target="slides/slide65.xml"/><Relationship Id="rId2" Type="http://schemas.openxmlformats.org/officeDocument/2006/relationships/slideMaster" Target="slideMasters/slideMaster2.xml"/><Relationship Id="rId29" Type="http://schemas.openxmlformats.org/officeDocument/2006/relationships/slide" Target="slides/slide2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F53DB63-9E55-4F50-AC37-253D22D7CF47}" type="datetimeFigureOut">
              <a:rPr lang="en-US" smtClean="0"/>
              <a:t>2/11/2026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8010D4-FE23-4C56-A31C-7F273250E4E3}" type="slidenum">
              <a:rPr lang="en-US" smtClean="0"/>
              <a:t>‹#›</a:t>
            </a:fld>
            <a:endParaRPr lang="en-US"/>
          </a:p>
        </p:txBody>
      </p:sp>
    </p:spTree>
    <p:extLst>
      <p:ext uri="{BB962C8B-B14F-4D97-AF65-F5344CB8AC3E}">
        <p14:creationId xmlns:p14="http://schemas.microsoft.com/office/powerpoint/2010/main" val="30400983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F53DB63-9E55-4F50-AC37-253D22D7CF47}" type="datetimeFigureOut">
              <a:rPr lang="en-US" smtClean="0"/>
              <a:t>2/11/2026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8010D4-FE23-4C56-A31C-7F273250E4E3}" type="slidenum">
              <a:rPr lang="en-US" smtClean="0"/>
              <a:t>‹#›</a:t>
            </a:fld>
            <a:endParaRPr lang="en-US"/>
          </a:p>
        </p:txBody>
      </p:sp>
    </p:spTree>
    <p:extLst>
      <p:ext uri="{BB962C8B-B14F-4D97-AF65-F5344CB8AC3E}">
        <p14:creationId xmlns:p14="http://schemas.microsoft.com/office/powerpoint/2010/main" val="41027495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F53DB63-9E55-4F50-AC37-253D22D7CF47}" type="datetimeFigureOut">
              <a:rPr lang="en-US" smtClean="0"/>
              <a:t>2/11/2026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8010D4-FE23-4C56-A31C-7F273250E4E3}" type="slidenum">
              <a:rPr lang="en-US" smtClean="0"/>
              <a:t>‹#›</a:t>
            </a:fld>
            <a:endParaRPr lang="en-US"/>
          </a:p>
        </p:txBody>
      </p:sp>
    </p:spTree>
    <p:extLst>
      <p:ext uri="{BB962C8B-B14F-4D97-AF65-F5344CB8AC3E}">
        <p14:creationId xmlns:p14="http://schemas.microsoft.com/office/powerpoint/2010/main" val="19405126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F53DB63-9E55-4F50-AC37-253D22D7CF47}" type="datetimeFigureOut">
              <a:rPr lang="en-US" smtClean="0"/>
              <a:t>2/11/2026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8010D4-FE23-4C56-A31C-7F273250E4E3}" type="slidenum">
              <a:rPr lang="en-US" smtClean="0"/>
              <a:t>‹#›</a:t>
            </a:fld>
            <a:endParaRPr lang="en-US"/>
          </a:p>
        </p:txBody>
      </p:sp>
    </p:spTree>
    <p:extLst>
      <p:ext uri="{BB962C8B-B14F-4D97-AF65-F5344CB8AC3E}">
        <p14:creationId xmlns:p14="http://schemas.microsoft.com/office/powerpoint/2010/main" val="27932773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F53DB63-9E55-4F50-AC37-253D22D7CF47}" type="datetimeFigureOut">
              <a:rPr lang="en-US" smtClean="0"/>
              <a:t>2/11/2026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98010D4-FE23-4C56-A31C-7F273250E4E3}" type="slidenum">
              <a:rPr lang="en-US" smtClean="0"/>
              <a:t>‹#›</a:t>
            </a:fld>
            <a:endParaRPr lang="en-US"/>
          </a:p>
        </p:txBody>
      </p:sp>
    </p:spTree>
    <p:extLst>
      <p:ext uri="{BB962C8B-B14F-4D97-AF65-F5344CB8AC3E}">
        <p14:creationId xmlns:p14="http://schemas.microsoft.com/office/powerpoint/2010/main" val="35946031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F53DB63-9E55-4F50-AC37-253D22D7CF47}" type="datetimeFigureOut">
              <a:rPr lang="en-US" smtClean="0"/>
              <a:t>2/11/2026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98010D4-FE23-4C56-A31C-7F273250E4E3}" type="slidenum">
              <a:rPr lang="en-US" smtClean="0"/>
              <a:t>‹#›</a:t>
            </a:fld>
            <a:endParaRPr lang="en-US"/>
          </a:p>
        </p:txBody>
      </p:sp>
    </p:spTree>
    <p:extLst>
      <p:ext uri="{BB962C8B-B14F-4D97-AF65-F5344CB8AC3E}">
        <p14:creationId xmlns:p14="http://schemas.microsoft.com/office/powerpoint/2010/main" val="32090948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53DB63-9E55-4F50-AC37-253D22D7CF47}" type="datetimeFigureOut">
              <a:rPr lang="en-US" smtClean="0"/>
              <a:t>2/11/2026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98010D4-FE23-4C56-A31C-7F273250E4E3}" type="slidenum">
              <a:rPr lang="en-US" smtClean="0"/>
              <a:t>‹#›</a:t>
            </a:fld>
            <a:endParaRPr lang="en-US"/>
          </a:p>
        </p:txBody>
      </p:sp>
    </p:spTree>
    <p:extLst>
      <p:ext uri="{BB962C8B-B14F-4D97-AF65-F5344CB8AC3E}">
        <p14:creationId xmlns:p14="http://schemas.microsoft.com/office/powerpoint/2010/main" val="4672619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F53DB63-9E55-4F50-AC37-253D22D7CF47}" type="datetimeFigureOut">
              <a:rPr lang="en-US" smtClean="0"/>
              <a:t>2/11/2026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8010D4-FE23-4C56-A31C-7F273250E4E3}" type="slidenum">
              <a:rPr lang="en-US" smtClean="0"/>
              <a:t>‹#›</a:t>
            </a:fld>
            <a:endParaRPr lang="en-US"/>
          </a:p>
        </p:txBody>
      </p:sp>
    </p:spTree>
    <p:extLst>
      <p:ext uri="{BB962C8B-B14F-4D97-AF65-F5344CB8AC3E}">
        <p14:creationId xmlns:p14="http://schemas.microsoft.com/office/powerpoint/2010/main" val="38251651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F53DB63-9E55-4F50-AC37-253D22D7CF47}" type="datetimeFigureOut">
              <a:rPr lang="en-US" smtClean="0"/>
              <a:t>2/11/2026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8010D4-FE23-4C56-A31C-7F273250E4E3}" type="slidenum">
              <a:rPr lang="en-US" smtClean="0"/>
              <a:t>‹#›</a:t>
            </a:fld>
            <a:endParaRPr lang="en-US"/>
          </a:p>
        </p:txBody>
      </p:sp>
    </p:spTree>
    <p:extLst>
      <p:ext uri="{BB962C8B-B14F-4D97-AF65-F5344CB8AC3E}">
        <p14:creationId xmlns:p14="http://schemas.microsoft.com/office/powerpoint/2010/main" val="38736760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F53DB63-9E55-4F50-AC37-253D22D7CF47}" type="datetimeFigureOut">
              <a:rPr lang="en-US" smtClean="0"/>
              <a:t>2/11/2026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8010D4-FE23-4C56-A31C-7F273250E4E3}" type="slidenum">
              <a:rPr lang="en-US" smtClean="0"/>
              <a:t>‹#›</a:t>
            </a:fld>
            <a:endParaRPr lang="en-US"/>
          </a:p>
        </p:txBody>
      </p:sp>
    </p:spTree>
    <p:extLst>
      <p:ext uri="{BB962C8B-B14F-4D97-AF65-F5344CB8AC3E}">
        <p14:creationId xmlns:p14="http://schemas.microsoft.com/office/powerpoint/2010/main" val="12314033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F53DB63-9E55-4F50-AC37-253D22D7CF47}" type="datetimeFigureOut">
              <a:rPr lang="en-US" smtClean="0"/>
              <a:t>2/11/2026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8010D4-FE23-4C56-A31C-7F273250E4E3}" type="slidenum">
              <a:rPr lang="en-US" smtClean="0"/>
              <a:t>‹#›</a:t>
            </a:fld>
            <a:endParaRPr lang="en-US"/>
          </a:p>
        </p:txBody>
      </p:sp>
    </p:spTree>
    <p:extLst>
      <p:ext uri="{BB962C8B-B14F-4D97-AF65-F5344CB8AC3E}">
        <p14:creationId xmlns:p14="http://schemas.microsoft.com/office/powerpoint/2010/main" val="7418358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2/11/2026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396209350"/>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1865240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2/11/2026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a:xfrm>
            <a:off x="8604504" y="5211060"/>
            <a:ext cx="2112264" cy="2286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098413075"/>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6725058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3800250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9955527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0464444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Footer Placeholder 8"/>
          <p:cNvSpPr>
            <a:spLocks noGrp="1"/>
          </p:cNvSpPr>
          <p:nvPr>
            <p:ph type="ftr" sz="quarter" idx="11"/>
          </p:nvPr>
        </p:nvSpPr>
        <p:spPr/>
        <p:txBody>
          <a:bodyPr/>
          <a:lstStyle>
            <a:lvl1pPr algn="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5810537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2/11/2026</a:t>
            </a:fld>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2504772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36468436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25311722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2/11/2026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527481898"/>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04266800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2/11/2026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a:xfrm>
            <a:off x="8604504" y="5211060"/>
            <a:ext cx="2112264" cy="2286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89559923"/>
      </p:ext>
    </p:extLst>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31391504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33629897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77994137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76577630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Footer Placeholder 8"/>
          <p:cNvSpPr>
            <a:spLocks noGrp="1"/>
          </p:cNvSpPr>
          <p:nvPr>
            <p:ph type="ftr" sz="quarter" idx="11"/>
          </p:nvPr>
        </p:nvSpPr>
        <p:spPr/>
        <p:txBody>
          <a:bodyPr/>
          <a:lstStyle>
            <a:lvl1pPr algn="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98911193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2/11/2026</a:t>
            </a:fld>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4739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75544083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45303669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2/11/2026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849345708"/>
      </p:ext>
    </p:extLst>
  </p:cSld>
  <p:clrMapOvr>
    <a:overrideClrMapping bg1="lt1" tx1="dk1" bg2="lt2" tx2="dk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05723593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2/11/2026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a:xfrm>
            <a:off x="8604504" y="5211060"/>
            <a:ext cx="2112264" cy="2286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767248594"/>
      </p:ext>
    </p:extLst>
  </p:cSld>
  <p:clrMapOvr>
    <a:overrideClrMapping bg1="lt1" tx1="dk1" bg2="lt2" tx2="dk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21055667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70168351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90239633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56605151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Footer Placeholder 8"/>
          <p:cNvSpPr>
            <a:spLocks noGrp="1"/>
          </p:cNvSpPr>
          <p:nvPr>
            <p:ph type="ftr" sz="quarter" idx="11"/>
          </p:nvPr>
        </p:nvSpPr>
        <p:spPr/>
        <p:txBody>
          <a:bodyPr/>
          <a:lstStyle>
            <a:lvl1pPr algn="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45166142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2/11/2026</a:t>
            </a:fld>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09728756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94099697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4404778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2/11/2026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66437260"/>
      </p:ext>
    </p:extLst>
  </p:cSld>
  <p:clrMapOvr>
    <a:overrideClrMapping bg1="lt1" tx1="dk1" bg2="lt2" tx2="dk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14310885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2/11/2026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a:xfrm>
            <a:off x="8604504" y="5211060"/>
            <a:ext cx="2112264" cy="2286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329781853"/>
      </p:ext>
    </p:extLst>
  </p:cSld>
  <p:clrMapOvr>
    <a:overrideClrMapping bg1="lt1" tx1="dk1" bg2="lt2" tx2="dk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75975543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1985896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09083183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12635633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Footer Placeholder 8"/>
          <p:cNvSpPr>
            <a:spLocks noGrp="1"/>
          </p:cNvSpPr>
          <p:nvPr>
            <p:ph type="ftr" sz="quarter" idx="11"/>
          </p:nvPr>
        </p:nvSpPr>
        <p:spPr/>
        <p:txBody>
          <a:bodyPr/>
          <a:lstStyle>
            <a:lvl1pPr algn="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31703949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2/11/2026</a:t>
            </a:fld>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40122160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11567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74708560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6A9A43C3-3AFB-4FA0-9212-9452A1B1F24B}"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2/11/2026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A90E212C-5B6E-4262-B747-83DECB8E734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637318220"/>
      </p:ext>
    </p:extLst>
  </p:cSld>
  <p:clrMapOvr>
    <a:overrideClrMapping bg1="lt1" tx1="dk1" bg2="lt2" tx2="dk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A9A43C3-3AFB-4FA0-9212-9452A1B1F24B}"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0E212C-5B6E-4262-B747-83DECB8E734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41748851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6A9A43C3-3AFB-4FA0-9212-9452A1B1F24B}"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2/11/2026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a:xfrm>
            <a:off x="8604504" y="5211060"/>
            <a:ext cx="2112264" cy="2286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0E212C-5B6E-4262-B747-83DECB8E734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114406487"/>
      </p:ext>
    </p:extLst>
  </p:cSld>
  <p:clrMapOvr>
    <a:overrideClrMapping bg1="lt1" tx1="dk1" bg2="lt2" tx2="dk2" accent1="accent1" accent2="accent2" accent3="accent3" accent4="accent4" accent5="accent5" accent6="accent6" hlink="hlink" folHlink="folHlink"/>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A9A43C3-3AFB-4FA0-9212-9452A1B1F24B}"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0E212C-5B6E-4262-B747-83DECB8E734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87935447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A9A43C3-3AFB-4FA0-9212-9452A1B1F24B}"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0E212C-5B6E-4262-B747-83DECB8E734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96756414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A9A43C3-3AFB-4FA0-9212-9452A1B1F24B}"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0E212C-5B6E-4262-B747-83DECB8E734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57300888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A9A43C3-3AFB-4FA0-9212-9452A1B1F24B}"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0E212C-5B6E-4262-B747-83DECB8E734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93251394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A9A43C3-3AFB-4FA0-9212-9452A1B1F24B}"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Footer Placeholder 8"/>
          <p:cNvSpPr>
            <a:spLocks noGrp="1"/>
          </p:cNvSpPr>
          <p:nvPr>
            <p:ph type="ftr" sz="quarter" idx="11"/>
          </p:nvPr>
        </p:nvSpPr>
        <p:spPr/>
        <p:txBody>
          <a:bodyPr/>
          <a:lstStyle>
            <a:lvl1pPr algn="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A90E212C-5B6E-4262-B747-83DECB8E7348}"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4839384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A9A43C3-3AFB-4FA0-9212-9452A1B1F24B}" type="datetimeFigureOut">
              <a:rPr kumimoji="0" lang="en-US" sz="1000" b="0" i="0" u="none" strike="noStrike" kern="1200" cap="none" spc="0" normalizeH="0" baseline="0" noProof="0" smtClean="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2/11/2026</a:t>
            </a:fld>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A90E212C-5B6E-4262-B747-83DECB8E7348}"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19483557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A9A43C3-3AFB-4FA0-9212-9452A1B1F24B}"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0E212C-5B6E-4262-B747-83DECB8E734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81350865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A9A43C3-3AFB-4FA0-9212-9452A1B1F24B}"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0E212C-5B6E-4262-B747-83DECB8E734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2554302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53DB63-9E55-4F50-AC37-253D22D7CF47}" type="datetimeFigureOut">
              <a:rPr lang="en-US" smtClean="0"/>
              <a:t>2/11/2026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98010D4-FE23-4C56-A31C-7F273250E4E3}" type="slidenum">
              <a:rPr lang="en-US" smtClean="0"/>
              <a:t>‹#›</a:t>
            </a:fld>
            <a:endParaRPr lang="en-US"/>
          </a:p>
        </p:txBody>
      </p:sp>
    </p:spTree>
    <p:extLst>
      <p:ext uri="{BB962C8B-B14F-4D97-AF65-F5344CB8AC3E}">
        <p14:creationId xmlns:p14="http://schemas.microsoft.com/office/powerpoint/2010/main" val="26624620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24059942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75565372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51975619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184537712"/>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A9A43C3-3AFB-4FA0-9212-9452A1B1F24B}"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A90E212C-5B6E-4262-B747-83DECB8E734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892644273"/>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_rels/slide1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_rels/slide1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_rels/slide1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_rels/slide1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_rels/slide2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_rels/slide2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2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2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2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2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2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2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3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3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3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3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3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3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3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3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3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3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4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56.xml"/></Relationships>
</file>

<file path=ppt/slides/_rels/slide4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1.xml"/></Relationships>
</file>

<file path=ppt/slides/_rels/slide4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1.xml"/></Relationships>
</file>

<file path=ppt/slides/_rels/slide4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1.xml"/></Relationships>
</file>

<file path=ppt/slides/_rels/slide4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1.xml"/></Relationships>
</file>

<file path=ppt/slides/_rels/slide4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1.xml"/></Relationships>
</file>

<file path=ppt/slides/_rels/slide4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1.xml"/></Relationships>
</file>

<file path=ppt/slides/_rels/slide4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1.xml"/></Relationships>
</file>

<file path=ppt/slides/_rels/slide4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1.xml"/></Relationships>
</file>

<file path=ppt/slides/_rels/slide5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1.xml"/></Relationships>
</file>

<file path=ppt/slides/_rels/slide5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1.xml"/></Relationships>
</file>

<file path=ppt/slides/_rels/slide5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1.xml"/></Relationships>
</file>

<file path=ppt/slides/_rels/slide5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1.xml"/></Relationships>
</file>

<file path=ppt/slides/_rels/slide5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1.xml"/></Relationships>
</file>

<file path=ppt/slides/_rels/slide5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1.xml"/></Relationships>
</file>

<file path=ppt/slides/_rels/slide5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1.xml"/></Relationships>
</file>

<file path=ppt/slides/_rels/slide5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1.xml"/></Relationships>
</file>

<file path=ppt/slides/_rels/slide5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1.xml"/></Relationships>
</file>

<file path=ppt/slides/_rels/slide5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5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6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0.xml"/></Relationships>
</file>

<file path=ppt/slides/_rels/slide6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0.xml"/></Relationships>
</file>

<file path=ppt/slides/_rels/slide6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0.xml"/></Relationships>
</file>

<file path=ppt/slides/_rels/slide6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0.xml"/></Relationships>
</file>

<file path=ppt/slides/_rels/slide6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0.xml"/></Relationships>
</file>

<file path=ppt/slides/_rels/slide6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0.xml"/></Relationships>
</file>

<file path=ppt/slides/_rels/slide6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0"/>
            <a:ext cx="12192000" cy="6857999"/>
          </a:xfrm>
          <a:prstGeom prst="rect">
            <a:avLst/>
          </a:prstGeom>
        </p:spPr>
      </p:pic>
    </p:spTree>
    <p:extLst>
      <p:ext uri="{BB962C8B-B14F-4D97-AF65-F5344CB8AC3E}">
        <p14:creationId xmlns:p14="http://schemas.microsoft.com/office/powerpoint/2010/main" val="36702657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vi-VN" sz="5400" b="1">
                <a:solidFill>
                  <a:srgbClr val="FF0000"/>
                </a:solidFill>
                <a:latin typeface="Arial" panose="020B0604020202020204" pitchFamily="34" charset="0"/>
                <a:cs typeface="Arial" panose="020B0604020202020204" pitchFamily="34" charset="0"/>
              </a:rPr>
              <a:t>Bước vào cung thánh</a:t>
            </a:r>
            <a:endParaRPr lang="en-US" sz="48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350898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dirty="0"/>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451340" y="302359"/>
            <a:ext cx="11087865" cy="5539978"/>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9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9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Bước vào cung thánh với lời ca ngợi. Dâng lời ca ngợi làm sinh lễ. Con sẽ nâng chén cứu độ và con kêu cầu Danh Chúa con sẽ dâng lời kinh cảm tạ lòng Chúa xót thương. </a:t>
            </a:r>
            <a:endParaRPr kumimoji="0" lang="vi-VN" sz="59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32758621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dirty="0"/>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451340" y="302359"/>
            <a:ext cx="11087865" cy="563231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1. </a:t>
            </a:r>
            <a:r>
              <a:rPr kumimoji="0" lang="vi-VN" sz="6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Hãy dâng khúc ca vui lên trước Nhan Vua Trời. Vì tình Người luôn tín trung ngàn năm vững tựa sông núi. Xin dâng lời ca mừng với muôn nhạc khúc tưng bừng.</a:t>
            </a:r>
            <a:endParaRPr kumimoji="0" lang="vi-VN" sz="6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9385062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dirty="0"/>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451340" y="302359"/>
            <a:ext cx="11087865" cy="5539978"/>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9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9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Bước vào cung thánh với lời ca ngợi. Dâng lời ca ngợi làm sinh lễ. Con sẽ nâng chén cứu độ và con kêu cầu Danh Chúa con sẽ dâng lời kinh cảm tạ lòng Chúa xót thương. </a:t>
            </a:r>
            <a:endParaRPr kumimoji="0" lang="vi-VN" sz="59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14954936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dirty="0"/>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451340" y="302359"/>
            <a:ext cx="11087865" cy="563231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2. </a:t>
            </a:r>
            <a:r>
              <a:rPr kumimoji="0" lang="vi-VN" sz="6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Hãy ca khúc hân hoan hỡi các dân trên trần. Vì người tạo tác chúng sinh hồng ân tuôn tràn lai láng. Xin dâng niềm Tin, Cậy, Mến yêu Người đến muôn đời.</a:t>
            </a:r>
            <a:endParaRPr kumimoji="0" lang="vi-VN" sz="6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9893385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dirty="0"/>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451340" y="302359"/>
            <a:ext cx="11087865" cy="5539978"/>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9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9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Bước vào cung thánh với lời ca ngợi. Dâng lời ca ngợi làm sinh lễ. Con sẽ nâng chén cứu độ và con kêu cầu Danh Chúa con sẽ dâng lời kinh cảm tạ lòng Chúa xót thương. </a:t>
            </a:r>
            <a:endParaRPr kumimoji="0" lang="vi-VN" sz="59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30431347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0"/>
            <a:ext cx="12192000" cy="6857999"/>
          </a:xfrm>
          <a:prstGeom prst="rect">
            <a:avLst/>
          </a:prstGeom>
        </p:spPr>
      </p:pic>
    </p:spTree>
    <p:extLst>
      <p:ext uri="{BB962C8B-B14F-4D97-AF65-F5344CB8AC3E}">
        <p14:creationId xmlns:p14="http://schemas.microsoft.com/office/powerpoint/2010/main" val="11366168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vi-VN" sz="5400" b="1" smtClean="0">
                <a:solidFill>
                  <a:srgbClr val="FF0000"/>
                </a:solidFill>
                <a:latin typeface="Arial" panose="020B0604020202020204" pitchFamily="34" charset="0"/>
                <a:cs typeface="Arial" panose="020B0604020202020204" pitchFamily="34" charset="0"/>
              </a:rPr>
              <a:t>Đáp ca</a:t>
            </a:r>
            <a:br>
              <a:rPr lang="vi-VN" sz="5400" b="1" smtClean="0">
                <a:solidFill>
                  <a:srgbClr val="FF0000"/>
                </a:solidFill>
                <a:latin typeface="Arial" panose="020B0604020202020204" pitchFamily="34" charset="0"/>
                <a:cs typeface="Arial" panose="020B0604020202020204" pitchFamily="34" charset="0"/>
              </a:rPr>
            </a:br>
            <a:r>
              <a:rPr lang="vi-VN" sz="2800" b="1" i="1" smtClean="0">
                <a:solidFill>
                  <a:srgbClr val="00B0F0"/>
                </a:solidFill>
                <a:latin typeface="Arial" panose="020B0604020202020204" pitchFamily="34" charset="0"/>
                <a:cs typeface="Arial" panose="020B0604020202020204" pitchFamily="34" charset="0"/>
              </a:rPr>
              <a:t>lm huy hoàng</a:t>
            </a:r>
            <a:endParaRPr lang="en-US" sz="2800" b="1" i="1" dirty="0">
              <a:solidFill>
                <a:srgbClr val="00B0F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528230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dirty="0"/>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970" y="-251717"/>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451341" y="2014194"/>
            <a:ext cx="11326530" cy="2463495"/>
          </a:xfrm>
          <a:prstGeom prst="rect">
            <a:avLst/>
          </a:prstGeom>
        </p:spPr>
        <p:txBody>
          <a:bodyPr wrap="square">
            <a:spAutoFit/>
          </a:bodyPr>
          <a:lstStyle/>
          <a:p>
            <a:pPr algn="just" fontAlgn="base">
              <a:lnSpc>
                <a:spcPct val="107000"/>
              </a:lnSpc>
              <a:spcAft>
                <a:spcPts val="1125"/>
              </a:spcAft>
            </a:pPr>
            <a:r>
              <a:rPr lang="en-US" sz="7200" b="1" smtClean="0">
                <a:solidFill>
                  <a:srgbClr val="333333"/>
                </a:solidFill>
                <a:latin typeface="Arial" panose="020B0604020202020204" pitchFamily="34" charset="0"/>
                <a:ea typeface="Times New Roman" panose="02020603050405020304" pitchFamily="18" charset="0"/>
                <a:cs typeface="Times New Roman" panose="02020603050405020304" pitchFamily="18" charset="0"/>
              </a:rPr>
              <a:t>Hạnh </a:t>
            </a:r>
            <a:r>
              <a:rPr lang="en-US" sz="7200" b="1">
                <a:solidFill>
                  <a:srgbClr val="333333"/>
                </a:solidFill>
                <a:latin typeface="Arial" panose="020B0604020202020204" pitchFamily="34" charset="0"/>
                <a:ea typeface="Times New Roman" panose="02020603050405020304" pitchFamily="18" charset="0"/>
                <a:cs typeface="Times New Roman" panose="02020603050405020304" pitchFamily="18" charset="0"/>
              </a:rPr>
              <a:t>phúc thay ai giữ luật pháp Chúa Trời.</a:t>
            </a:r>
            <a:endParaRPr lang="en-US" sz="60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756125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vi-VN" sz="5400" b="1" smtClean="0">
                <a:solidFill>
                  <a:srgbClr val="FF0000"/>
                </a:solidFill>
                <a:latin typeface="Arial" panose="020B0604020202020204" pitchFamily="34" charset="0"/>
                <a:cs typeface="Arial" panose="020B0604020202020204" pitchFamily="34" charset="0"/>
              </a:rPr>
              <a:t>ALLELUIA</a:t>
            </a:r>
            <a:br>
              <a:rPr lang="vi-VN" sz="5400" b="1" smtClean="0">
                <a:solidFill>
                  <a:srgbClr val="FF0000"/>
                </a:solidFill>
                <a:latin typeface="Arial" panose="020B0604020202020204" pitchFamily="34" charset="0"/>
                <a:cs typeface="Arial" panose="020B0604020202020204" pitchFamily="34" charset="0"/>
              </a:rPr>
            </a:br>
            <a:r>
              <a:rPr lang="vi-VN" sz="2400" b="1" smtClean="0">
                <a:solidFill>
                  <a:srgbClr val="FF0000"/>
                </a:solidFill>
                <a:latin typeface="Arial" panose="020B0604020202020204" pitchFamily="34" charset="0"/>
                <a:cs typeface="Arial" panose="020B0604020202020204" pitchFamily="34" charset="0"/>
              </a:rPr>
              <a:t>lM: huy hoàng</a:t>
            </a:r>
            <a:endParaRPr lang="en-US" sz="24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315207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451339" y="1003852"/>
            <a:ext cx="11396103" cy="4154984"/>
          </a:xfrm>
          <a:prstGeom prst="rect">
            <a:avLst/>
          </a:prstGeom>
        </p:spPr>
        <p:txBody>
          <a:bodyPr wrap="square">
            <a:spAutoFit/>
          </a:bodyPr>
          <a:lstStyle/>
          <a:p>
            <a:pPr lvl="0" algn="just"/>
            <a:r>
              <a:rPr lang="en-US" sz="6600">
                <a:solidFill>
                  <a:srgbClr val="333333"/>
                </a:solidFill>
                <a:latin typeface="Arial" panose="020B0604020202020204" pitchFamily="34" charset="0"/>
                <a:ea typeface="Times New Roman" panose="02020603050405020304" pitchFamily="18" charset="0"/>
              </a:rPr>
              <a:t>Lạy Chúa, xin hãy nói vì tôi tớ Ngài đang lắng tai nghe. Chúa có Lời, Lời ban sự sống đời đời.</a:t>
            </a:r>
            <a:endParaRPr kumimoji="0" lang="vi-VN" sz="6600" b="1" i="0" u="none" strike="noStrike" kern="1200" cap="none" spc="0" normalizeH="0" baseline="0" noProof="0" dirty="0">
              <a:ln>
                <a:noFill/>
              </a:ln>
              <a:solidFill>
                <a:prstClr val="black"/>
              </a:solidFill>
              <a:effectLst/>
              <a:uLnTx/>
              <a:uFillTx/>
              <a:latin typeface="Verdana" panose="020B0604030504040204" pitchFamily="34" charset="0"/>
            </a:endParaRPr>
          </a:p>
        </p:txBody>
      </p:sp>
    </p:spTree>
    <p:extLst>
      <p:ext uri="{BB962C8B-B14F-4D97-AF65-F5344CB8AC3E}">
        <p14:creationId xmlns:p14="http://schemas.microsoft.com/office/powerpoint/2010/main" val="13981771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vi-VN" sz="5400" b="1">
                <a:solidFill>
                  <a:srgbClr val="FF0000"/>
                </a:solidFill>
                <a:latin typeface="Arial" panose="020B0604020202020204" pitchFamily="34" charset="0"/>
                <a:cs typeface="Arial" panose="020B0604020202020204" pitchFamily="34" charset="0"/>
              </a:rPr>
              <a:t>Bước vào cung thánh</a:t>
            </a:r>
            <a:endParaRPr lang="en-US" sz="4800" b="1" dirty="0">
              <a:solidFill>
                <a:srgbClr val="FF0000"/>
              </a:solidFill>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
            <a:ext cx="12192000" cy="6942221"/>
          </a:xfrm>
          <a:prstGeom prst="rect">
            <a:avLst/>
          </a:prstGeom>
        </p:spPr>
      </p:pic>
    </p:spTree>
    <p:extLst>
      <p:ext uri="{BB962C8B-B14F-4D97-AF65-F5344CB8AC3E}">
        <p14:creationId xmlns:p14="http://schemas.microsoft.com/office/powerpoint/2010/main" val="39288621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b="1">
                <a:solidFill>
                  <a:srgbClr val="FF0000"/>
                </a:solidFill>
                <a:latin typeface="Arial" panose="020B0604020202020204" pitchFamily="34" charset="0"/>
                <a:cs typeface="Arial" panose="020B0604020202020204" pitchFamily="34" charset="0"/>
              </a:rPr>
              <a:t>Dâng về Ngài</a:t>
            </a:r>
            <a:endParaRPr lang="en-US" sz="48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303982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451340" y="302359"/>
            <a:ext cx="11087865" cy="6278642"/>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7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1. </a:t>
            </a:r>
            <a:r>
              <a:rPr kumimoji="0" lang="vi-VN" sz="67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Đời cần lao sớm tối âu lo, cầu mong sao gió thuận mưa hòa, để từng cây lúa lớn lên mau, trổ muôn bông ngạt ngào hương mới. </a:t>
            </a:r>
            <a:endParaRPr kumimoji="0" lang="vi-VN" sz="67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35821493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451340" y="302359"/>
            <a:ext cx="11087865" cy="5093702"/>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1. </a:t>
            </a:r>
            <a:r>
              <a:rPr kumimoji="0" lang="vi-VN" sz="6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Dâng lên Chúa khó nhọc đời con, bao mưa nắng đẫm giọt mồ hôi, và đôi môi héo hon dâng lời tha thiết nguyện cầu.</a:t>
            </a:r>
            <a:endParaRPr kumimoji="0" lang="vi-VN" sz="65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42696517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451340" y="302359"/>
            <a:ext cx="11087865" cy="609397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en-US" sz="6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a:t>
            </a:r>
            <a:r>
              <a:rPr kumimoji="0" lang="vi-VN" sz="6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Dâng về Ngài niềm tin thắm thiết một lòng, dù đời bao nhiêu trái ngang. Dâng về Ngài tình yêu đắm đuối mặn nồng, mặc bao mưa giông bão bùng.</a:t>
            </a:r>
            <a:endParaRPr kumimoji="0" lang="vi-VN" sz="65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30283606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451340" y="302359"/>
            <a:ext cx="11087865" cy="609397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2. </a:t>
            </a:r>
            <a:r>
              <a:rPr kumimoji="0" lang="vi-VN" sz="6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Giọt rượu nho tinh khiết muôn hoa, nồng hương thơm khắp miền xa gần, lòng thành con dâng trước thiên nhan, nguyện xin thương đoái nhận của lễ. </a:t>
            </a:r>
            <a:endParaRPr kumimoji="0" lang="vi-VN" sz="65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39094064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451340" y="302359"/>
            <a:ext cx="11087865" cy="5093702"/>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2. </a:t>
            </a:r>
            <a:r>
              <a:rPr kumimoji="0" lang="vi-VN" sz="6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Như men muối thắm vào đời chung, như ánh nến sáng niềm tin yêu, này lòng con Chúa ơi, xin hòa tan với bánh rượu.</a:t>
            </a:r>
            <a:endParaRPr kumimoji="0" lang="vi-VN" sz="65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4222679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451340" y="302359"/>
            <a:ext cx="11087865" cy="609397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en-US" sz="6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a:t>
            </a:r>
            <a:r>
              <a:rPr kumimoji="0" lang="vi-VN" sz="6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Dâng về Ngài niềm tin thắm thiết một lòng, dù đời bao nhiêu trái ngang. Dâng về Ngài tình yêu đắm đuối mặn nồng, mặc bao mưa giông bão bùng.</a:t>
            </a:r>
            <a:endParaRPr kumimoji="0" lang="vi-VN" sz="65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8118629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0"/>
            <a:ext cx="12192000" cy="6857999"/>
          </a:xfrm>
          <a:prstGeom prst="rect">
            <a:avLst/>
          </a:prstGeom>
        </p:spPr>
      </p:pic>
    </p:spTree>
    <p:extLst>
      <p:ext uri="{BB962C8B-B14F-4D97-AF65-F5344CB8AC3E}">
        <p14:creationId xmlns:p14="http://schemas.microsoft.com/office/powerpoint/2010/main" val="28123314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b="1" dirty="0">
                <a:solidFill>
                  <a:srgbClr val="FF0000"/>
                </a:solidFill>
                <a:latin typeface="Arial" panose="020B0604020202020204" pitchFamily="34" charset="0"/>
                <a:cs typeface="Arial" panose="020B0604020202020204" pitchFamily="34" charset="0"/>
              </a:rPr>
              <a:t>Chúa </a:t>
            </a:r>
            <a:r>
              <a:rPr lang="en-US" sz="6000" b="1" dirty="0" err="1">
                <a:solidFill>
                  <a:srgbClr val="FF0000"/>
                </a:solidFill>
                <a:latin typeface="Arial" panose="020B0604020202020204" pitchFamily="34" charset="0"/>
                <a:cs typeface="Arial" panose="020B0604020202020204" pitchFamily="34" charset="0"/>
              </a:rPr>
              <a:t>là</a:t>
            </a:r>
            <a:r>
              <a:rPr lang="en-US" sz="6000" b="1" dirty="0">
                <a:solidFill>
                  <a:srgbClr val="FF0000"/>
                </a:solidFill>
                <a:latin typeface="Arial" panose="020B0604020202020204" pitchFamily="34" charset="0"/>
                <a:cs typeface="Arial" panose="020B0604020202020204" pitchFamily="34" charset="0"/>
              </a:rPr>
              <a:t> </a:t>
            </a:r>
            <a:r>
              <a:rPr lang="en-US" sz="6000" b="1" dirty="0" err="1">
                <a:solidFill>
                  <a:srgbClr val="FF0000"/>
                </a:solidFill>
                <a:latin typeface="Arial" panose="020B0604020202020204" pitchFamily="34" charset="0"/>
                <a:cs typeface="Arial" panose="020B0604020202020204" pitchFamily="34" charset="0"/>
              </a:rPr>
              <a:t>tình</a:t>
            </a:r>
            <a:r>
              <a:rPr lang="en-US" sz="6000" b="1" dirty="0">
                <a:solidFill>
                  <a:srgbClr val="FF0000"/>
                </a:solidFill>
                <a:latin typeface="Arial" panose="020B0604020202020204" pitchFamily="34" charset="0"/>
                <a:cs typeface="Arial" panose="020B0604020202020204" pitchFamily="34" charset="0"/>
              </a:rPr>
              <a:t> </a:t>
            </a:r>
            <a:r>
              <a:rPr lang="en-US" sz="6000" b="1" dirty="0" err="1">
                <a:solidFill>
                  <a:srgbClr val="FF0000"/>
                </a:solidFill>
                <a:latin typeface="Arial" panose="020B0604020202020204" pitchFamily="34" charset="0"/>
                <a:cs typeface="Arial" panose="020B0604020202020204" pitchFamily="34" charset="0"/>
              </a:rPr>
              <a:t>yêu</a:t>
            </a:r>
            <a:endParaRPr lang="en-US" sz="48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302498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2C5734-6AD4-0789-9BDA-CFACD2F3F5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A531F6-AE59-E2D9-4955-7D3AF2B32208}"/>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F2561936-9CCF-5C13-5388-BA022F6E31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DB3DD453-EFE9-2D8E-C465-E9F148CB0C21}"/>
              </a:ext>
            </a:extLst>
          </p:cNvPr>
          <p:cNvSpPr/>
          <p:nvPr/>
        </p:nvSpPr>
        <p:spPr>
          <a:xfrm>
            <a:off x="451340" y="302359"/>
            <a:ext cx="11283460" cy="3785652"/>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Chúa là tình yêu cao vời trên ngàn mây xanh ấm lòng cho người lữ hành Chúa là tình yêu.</a:t>
            </a:r>
            <a:endParaRPr kumimoji="0" lang="vi-VN" sz="6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1040859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5B87C3-339E-E3EC-17FF-6339E0EC45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54302D-C5BD-A8D6-6A3B-B8E74A12D110}"/>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10BEB9F7-FF8B-32F7-2F27-34DAB5B501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761E31FF-BFD1-221D-1BC6-BBA6D60674EE}"/>
              </a:ext>
            </a:extLst>
          </p:cNvPr>
          <p:cNvSpPr/>
          <p:nvPr/>
        </p:nvSpPr>
        <p:spPr>
          <a:xfrm>
            <a:off x="451340" y="302359"/>
            <a:ext cx="11283460" cy="470898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1. </a:t>
            </a:r>
            <a:r>
              <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Trên đường đời lâu dài cho mưa nắng sờn vai. Ôi Chúa là tình yêu thì con vui bước bên Người.</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6762576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4D49DD-21C1-18A1-79A5-5C344AA851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676EFE-8EA8-9930-E37D-C6A38D8DABDB}"/>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8B9F03EC-3267-1B02-D06F-5E19D2B7BE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6A73ED80-165A-911C-B427-CA670AD3B4B4}"/>
              </a:ext>
            </a:extLst>
          </p:cNvPr>
          <p:cNvSpPr/>
          <p:nvPr/>
        </p:nvSpPr>
        <p:spPr>
          <a:xfrm>
            <a:off x="451340" y="302359"/>
            <a:ext cx="11283460" cy="3785652"/>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Chúa là tình yêu cao vời trên ngàn mây xanh ấm lòng cho người lữ hành Chúa là tình yêu.</a:t>
            </a:r>
            <a:endParaRPr kumimoji="0" lang="vi-VN" sz="6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14627015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B3E359-11F1-F18E-2D9B-77448F455E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D455A1-F966-978B-BC5D-4D12647BD0E1}"/>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AC06165D-26C4-8EE5-B4EB-D9652EE33B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6078AB76-077B-51BB-D881-0A5243D09F45}"/>
              </a:ext>
            </a:extLst>
          </p:cNvPr>
          <p:cNvSpPr/>
          <p:nvPr/>
        </p:nvSpPr>
        <p:spPr>
          <a:xfrm>
            <a:off x="451340" y="302359"/>
            <a:ext cx="11283460" cy="563231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2. </a:t>
            </a:r>
            <a:r>
              <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Như đồng tử mắt Người thương bên đỡ đời con. Ôi Chúa là tình yêu ngày đêm ủ ấp dắt dìu.</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335790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80B060-DCF4-1DD9-02C7-A3E9499649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935290-5C6E-F484-9097-38043B01AC8A}"/>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ACA3B871-5E18-141A-E5ED-F327BC820F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775DB578-E1A8-C029-A216-AFAF8D95AF63}"/>
              </a:ext>
            </a:extLst>
          </p:cNvPr>
          <p:cNvSpPr/>
          <p:nvPr/>
        </p:nvSpPr>
        <p:spPr>
          <a:xfrm>
            <a:off x="451340" y="302359"/>
            <a:ext cx="11283460" cy="3785652"/>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Chúa là tình yêu cao vời trên ngàn mây xanh ấm lòng cho người lữ hành Chúa là tình yêu.</a:t>
            </a:r>
            <a:endParaRPr kumimoji="0" lang="vi-VN" sz="6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27373159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CC0DAA-2178-E694-E275-015390C9C9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97DC5E-37CE-0064-87A6-711D07DAFE78}"/>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D0151F50-CB05-478E-D166-8E1597C434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2FFE791E-A3E0-26DB-AD24-58BB00D79DBD}"/>
              </a:ext>
            </a:extLst>
          </p:cNvPr>
          <p:cNvSpPr/>
          <p:nvPr/>
        </p:nvSpPr>
        <p:spPr>
          <a:xfrm>
            <a:off x="451340" y="302359"/>
            <a:ext cx="11283460" cy="563231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3. </a:t>
            </a:r>
            <a:r>
              <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Như phượng hoàng bay lượn giương đôi cánh ủ con. Ôi Chúa là tình yêu chở che con những đêm ngày.</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7373413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11F95F-F5DC-194D-34B4-F90D4D87E8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52B2D4-A643-3C5C-F3BE-499FD6540D6B}"/>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61D681D7-8A2C-97F3-2048-3A445A19E0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2F00A70C-D218-FB94-AD6E-85CC2B56EF4B}"/>
              </a:ext>
            </a:extLst>
          </p:cNvPr>
          <p:cNvSpPr/>
          <p:nvPr/>
        </p:nvSpPr>
        <p:spPr>
          <a:xfrm>
            <a:off x="451340" y="302359"/>
            <a:ext cx="11283460" cy="3785652"/>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Chúa là tình yêu cao vời trên ngàn mây xanh ấm lòng cho người lữ hành Chúa là tình yêu.</a:t>
            </a:r>
            <a:endParaRPr kumimoji="0" lang="vi-VN" sz="6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31533344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267E62-94B5-46E2-923A-B7E11C106F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275558-F56D-4CE8-C74B-0CF03FF800C9}"/>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F60F0928-03CC-63C0-4315-8A3275569B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33B926EF-DA70-32D4-B67C-8D2E81A390B3}"/>
              </a:ext>
            </a:extLst>
          </p:cNvPr>
          <p:cNvSpPr/>
          <p:nvPr/>
        </p:nvSpPr>
        <p:spPr>
          <a:xfrm>
            <a:off x="451340" y="302359"/>
            <a:ext cx="11283460" cy="563231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4. </a:t>
            </a:r>
            <a:r>
              <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Như mùa xuân trong lòng luôn có Chúa cùng con. Như ánh lửa đêm đông, đời con vui sống trong Người.</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540084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B607AE-1C75-854D-6252-9D4EB26427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336D58-4A15-F5F7-1CFD-7E78FC8CEF6B}"/>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01E6A8D3-8291-55FA-EBB9-E20293BAB6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652540EB-720B-89B6-881F-BB1C56F6B86E}"/>
              </a:ext>
            </a:extLst>
          </p:cNvPr>
          <p:cNvSpPr/>
          <p:nvPr/>
        </p:nvSpPr>
        <p:spPr>
          <a:xfrm>
            <a:off x="451340" y="302359"/>
            <a:ext cx="11283460" cy="3785652"/>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Chúa là tình yêu cao vời trên ngàn mây xanh ấm lòng cho người lữ hành Chúa là tình yêu.</a:t>
            </a:r>
            <a:endParaRPr kumimoji="0" lang="vi-VN" sz="6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36348595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D9B6B2-4D26-7C79-F39B-D11B7DBCFD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5F2648-D71F-FCAD-1A91-142B03E39284}"/>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E8F961A7-B062-82DA-D10C-94108A535D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8412F8A1-0CF6-621F-453D-34BD30014D59}"/>
              </a:ext>
            </a:extLst>
          </p:cNvPr>
          <p:cNvSpPr/>
          <p:nvPr/>
        </p:nvSpPr>
        <p:spPr>
          <a:xfrm>
            <a:off x="451340" y="302359"/>
            <a:ext cx="11283460" cy="563231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5. </a:t>
            </a:r>
            <a:r>
              <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Dù bọn quân ác thù luôn giăng bẫy hại con. Nhưng Chúa là tình yêu thì con kinh hãi nỗi gì.</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2585161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B4366C-6D5B-8C87-1AC6-7D040EEEDC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7FDACC-54B7-63B8-EACF-748C67C86F60}"/>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27E4FB85-6C5F-F65D-E221-D7EA1F00CA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768946E5-D831-D145-6C02-A393658DEF9E}"/>
              </a:ext>
            </a:extLst>
          </p:cNvPr>
          <p:cNvSpPr/>
          <p:nvPr/>
        </p:nvSpPr>
        <p:spPr>
          <a:xfrm>
            <a:off x="451340" y="302359"/>
            <a:ext cx="11283460" cy="3785652"/>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Chúa là tình yêu cao vời trên ngàn mây xanh ấm lòng cho người lữ hành Chúa là tình yêu.</a:t>
            </a:r>
            <a:endParaRPr kumimoji="0" lang="vi-VN" sz="6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33124290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E6FF64-8626-9DBF-B4A1-8A25568F3E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931B0B-7526-EC57-3EBB-586E24F6941C}"/>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659DDE04-43FF-3A68-7B01-099F622D84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50EA4189-586A-3E53-284B-7F15662136FC}"/>
              </a:ext>
            </a:extLst>
          </p:cNvPr>
          <p:cNvSpPr/>
          <p:nvPr/>
        </p:nvSpPr>
        <p:spPr>
          <a:xfrm>
            <a:off x="451340" y="302359"/>
            <a:ext cx="11283460" cy="563231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6. </a:t>
            </a:r>
            <a:r>
              <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Này thành trì vững bền luôn có Chúa ở bên. Ôi Chúa là kiên vững thì con chiến đấu đến cùng.</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4674481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8EF5AE-FF0F-EE86-75F2-0972C4EBB7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4D4788-9C7C-2A55-83C6-8AF79D32C14A}"/>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E7E06344-DABF-5130-45C0-A4A75EC9DD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1BD50B05-5815-172A-EEB7-A37D0C6BD35C}"/>
              </a:ext>
            </a:extLst>
          </p:cNvPr>
          <p:cNvSpPr/>
          <p:nvPr/>
        </p:nvSpPr>
        <p:spPr>
          <a:xfrm>
            <a:off x="451340" y="302359"/>
            <a:ext cx="11283460" cy="3785652"/>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Chúa là tình yêu cao vời trên ngàn mây xanh ấm lòng cho người lữ hành Chúa là tình yêu.</a:t>
            </a:r>
            <a:endParaRPr kumimoji="0" lang="vi-VN" sz="6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8585945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8908EA-8669-CE9D-9E5A-C2634B62D7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63147F-1FAA-D117-422F-8717E0E690F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1C10B730-FA52-DF5D-4682-33C52A9B99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73228A18-90A9-007A-5214-78A669839CFC}"/>
              </a:ext>
            </a:extLst>
          </p:cNvPr>
          <p:cNvSpPr/>
          <p:nvPr/>
        </p:nvSpPr>
        <p:spPr>
          <a:xfrm>
            <a:off x="451340" y="302359"/>
            <a:ext cx="11283460" cy="563231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7. </a:t>
            </a:r>
            <a:r>
              <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Người dạy con chính luật thương yêu chết vì yêu. Như Chúa đã yêu thương. Này con yêu mến mọi người.</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42657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C15847-200C-2E5D-E967-5BBD61A0C7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1E4795-8D1C-35E2-169A-04131A4E0FCF}"/>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91D967DA-7873-4B6B-EEC0-5F8811BC55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D990727F-7767-6AB9-9F52-B3EA8AE95B97}"/>
              </a:ext>
            </a:extLst>
          </p:cNvPr>
          <p:cNvSpPr/>
          <p:nvPr/>
        </p:nvSpPr>
        <p:spPr>
          <a:xfrm>
            <a:off x="451340" y="302359"/>
            <a:ext cx="11283460" cy="3785652"/>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Chúa là tình yêu cao vời trên ngàn mây xanh ấm lòng cho người lữ hành Chúa là tình yêu.</a:t>
            </a:r>
            <a:endParaRPr kumimoji="0" lang="vi-VN" sz="6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10864596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4B890D-1B29-0A98-686A-CD6B6EA4FA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4A3111-130C-B24C-5EF5-E518FEC7B505}"/>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EB4C2306-A6D5-27BF-C450-6ABD24ECCF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7EB9C298-576A-1AFE-87B3-D76DCDB91909}"/>
              </a:ext>
            </a:extLst>
          </p:cNvPr>
          <p:cNvSpPr/>
          <p:nvPr/>
        </p:nvSpPr>
        <p:spPr>
          <a:xfrm>
            <a:off x="451340" y="302359"/>
            <a:ext cx="11283460" cy="2862322"/>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8. </a:t>
            </a:r>
            <a:r>
              <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Vì tình yêu ban nhiều cho ai đã vì yêu. Tô thắm đời mai sau giờ đây con chết cho đời.</a:t>
            </a:r>
          </a:p>
        </p:txBody>
      </p:sp>
    </p:spTree>
    <p:extLst>
      <p:ext uri="{BB962C8B-B14F-4D97-AF65-F5344CB8AC3E}">
        <p14:creationId xmlns:p14="http://schemas.microsoft.com/office/powerpoint/2010/main" val="25590366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6D0321-7669-C083-964E-80FB3B6AB3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FBF2A7-9D18-58C2-0099-250553852CCC}"/>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01B60E11-19E6-7179-E8B7-BA625EF7C3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6EEFA3BA-C68A-3A9C-C49E-09C273E6D596}"/>
              </a:ext>
            </a:extLst>
          </p:cNvPr>
          <p:cNvSpPr/>
          <p:nvPr/>
        </p:nvSpPr>
        <p:spPr>
          <a:xfrm>
            <a:off x="451340" y="302359"/>
            <a:ext cx="11283460" cy="3785652"/>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Chúa là tình yêu cao vời trên ngàn mây xanh ấm lòng cho người lữ hành Chúa là tình yêu.</a:t>
            </a:r>
            <a:endParaRPr kumimoji="0" lang="vi-VN" sz="6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23381259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b="1" dirty="0">
                <a:solidFill>
                  <a:srgbClr val="FF0000"/>
                </a:solidFill>
                <a:latin typeface="Times New Roman" panose="02020603050405020304" pitchFamily="18" charset="0"/>
                <a:cs typeface="Times New Roman" panose="02020603050405020304" pitchFamily="18" charset="0"/>
              </a:rPr>
              <a:t>LUẬT CHÚA KIỆN TOÀN</a:t>
            </a:r>
          </a:p>
        </p:txBody>
      </p:sp>
    </p:spTree>
    <p:extLst>
      <p:ext uri="{BB962C8B-B14F-4D97-AF65-F5344CB8AC3E}">
        <p14:creationId xmlns:p14="http://schemas.microsoft.com/office/powerpoint/2010/main" val="38504523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0"/>
            <a:ext cx="12192000" cy="6857999"/>
          </a:xfrm>
          <a:prstGeom prst="rect">
            <a:avLst/>
          </a:prstGeom>
        </p:spPr>
      </p:pic>
    </p:spTree>
    <p:extLst>
      <p:ext uri="{BB962C8B-B14F-4D97-AF65-F5344CB8AC3E}">
        <p14:creationId xmlns:p14="http://schemas.microsoft.com/office/powerpoint/2010/main" val="154970431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7322" y="278296"/>
            <a:ext cx="11400182" cy="563231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1</a:t>
            </a:r>
            <a:r>
              <a:rPr kumimoji="0" lang="vi-VN" sz="6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5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Này</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giới</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luật</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của</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Chúa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đã</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hoạch</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định</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rõ</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từ</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thuở</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ban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sơ</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Người</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chẳng</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đến</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xoá</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bỏ</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luật</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cũ</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bao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giờ</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nhưng</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kiện</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toàn</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nó</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endParaRPr kumimoji="0" lang="vi-VN" sz="72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132814551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A60BD5-BF30-586E-27BB-79FCEC08E5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09B72F-A0CF-B274-219C-9B9A798200D0}"/>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DB50EAE6-F19C-0C85-B76F-9AD3089C25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0F2DB5B2-F9F0-29E6-3A23-3689D645B1E5}"/>
              </a:ext>
            </a:extLst>
          </p:cNvPr>
          <p:cNvSpPr/>
          <p:nvPr/>
        </p:nvSpPr>
        <p:spPr>
          <a:xfrm>
            <a:off x="437322" y="278296"/>
            <a:ext cx="11400182" cy="563231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1</a:t>
            </a:r>
            <a:r>
              <a:rPr kumimoji="0" lang="vi-VN" sz="6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5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Luật</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ai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không</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tuân</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giữ</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điều</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hèn</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mọn</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nhất</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sẽ</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nên</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nhỏ</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nhất</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Ai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gìn</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giữ</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giới</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luật</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thì</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sẽ</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nên</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con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cái</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trong</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Sự</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Thật</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endParaRPr kumimoji="0" lang="vi-VN" sz="72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0334868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839E84-E7CE-5913-2E73-F5A11DD6AF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AB4945-83FD-3FCF-2F37-69A77022B67B}"/>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7983698B-877D-4446-838E-64E9B10382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E423CCD2-A247-B2BC-A6F4-95C6397B9BAD}"/>
              </a:ext>
            </a:extLst>
          </p:cNvPr>
          <p:cNvSpPr/>
          <p:nvPr/>
        </p:nvSpPr>
        <p:spPr>
          <a:xfrm>
            <a:off x="397565" y="278297"/>
            <a:ext cx="11390244" cy="6247864"/>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5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Nếu</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ai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đời</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công</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chính</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không</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hơn</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các</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nhà</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luật</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sĩ</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không</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hơn</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các</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người</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biệt</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phái</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thì</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kẻ</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ấy</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chẳng</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được</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vô</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Nước</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Chúa. </a:t>
            </a:r>
            <a:endParaRPr kumimoji="0" lang="vi-VN" sz="80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12464565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DE2197-50AE-04F0-21E1-F8537DAD0B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8EFE6A-236C-F5F3-01CB-6A8922E936B9}"/>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44D1A9A-C316-FCAB-164C-773B57C5BD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8C7A1EEE-89E0-757B-DA18-38B375067476}"/>
              </a:ext>
            </a:extLst>
          </p:cNvPr>
          <p:cNvSpPr/>
          <p:nvPr/>
        </p:nvSpPr>
        <p:spPr>
          <a:xfrm>
            <a:off x="397565" y="278297"/>
            <a:ext cx="11390244" cy="5016758"/>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5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Hãy</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mau</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thực</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thi</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các</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giới</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răn</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như</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Lời</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Thiên Chúa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trao</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ban qua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tinh</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thần</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mới</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trong</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lề</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luật</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cũ</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endParaRPr kumimoji="0" lang="vi-VN" sz="80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10767287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377687" y="308114"/>
            <a:ext cx="11375585" cy="563231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2</a:t>
            </a: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Người</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xưa</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dạy</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rằng</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chớ</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giết</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người</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thủ</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ác</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luật</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sẽ</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không</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tha</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Thực</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dù</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chỉ</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phẫn</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nộ</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cùng</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anh</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em</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mình</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cũng</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chẳng</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được</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xá</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endParaRPr kumimoji="0" lang="vi-VN" sz="66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63286272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E91230-7CD3-8EBD-4C9F-810BC23291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15DC86-FD2A-4F1E-97A2-5B74C128CBB8}"/>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C2350006-9883-A956-E0E5-46E0BE51D4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7182513-11D1-460C-E105-403673676D0A}"/>
              </a:ext>
            </a:extLst>
          </p:cNvPr>
          <p:cNvSpPr/>
          <p:nvPr/>
        </p:nvSpPr>
        <p:spPr>
          <a:xfrm>
            <a:off x="397565" y="278297"/>
            <a:ext cx="11390244" cy="563231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2</a:t>
            </a:r>
            <a:r>
              <a:rPr kumimoji="0" lang="vi-VN" sz="5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Hoặc</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trong</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khi</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dâng</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lễ</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tâm</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can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chưa</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dứt</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bất</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bình</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giận</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dữ</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Hãy</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để</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đó</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lễ</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vật</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mà</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đến</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giải</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hoà</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trước</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khi</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dâng</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Người</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endParaRPr kumimoji="0" lang="vi-VN" sz="72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95871543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F18BD1-09EB-6E20-6596-661676A9C6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7A7161-0283-CD49-8F50-E88401B66B75}"/>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04605E29-A833-A7F2-5B1E-450994D5E8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C126B43A-6332-CDEC-7912-B3552D5C5208}"/>
              </a:ext>
            </a:extLst>
          </p:cNvPr>
          <p:cNvSpPr/>
          <p:nvPr/>
        </p:nvSpPr>
        <p:spPr>
          <a:xfrm>
            <a:off x="397565" y="278297"/>
            <a:ext cx="11390244" cy="6247864"/>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5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Nếu</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ai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đời</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công</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chính</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không</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hơn</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các</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nhà</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luật</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sĩ</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không</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hơn</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các</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người</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biệt</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phái</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thì</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kẻ</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ấy</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chẳng</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được</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vô</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Nước</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Chúa. </a:t>
            </a:r>
            <a:endParaRPr kumimoji="0" lang="vi-VN" sz="80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76046223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051FF1-71B5-980B-46E6-745FFD59D5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2D98AB-8AD9-F331-0CF8-35C8D625EA15}"/>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AE039AD-D6F1-A90D-6343-E6AB70D23C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7E36163E-4B8A-6B15-D6F0-1827C2CB4925}"/>
              </a:ext>
            </a:extLst>
          </p:cNvPr>
          <p:cNvSpPr/>
          <p:nvPr/>
        </p:nvSpPr>
        <p:spPr>
          <a:xfrm>
            <a:off x="397565" y="278297"/>
            <a:ext cx="11390244" cy="5016758"/>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5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Hãy</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mau</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thực</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thi</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các</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giới</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răn</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như</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Lời</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Thiên Chúa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trao</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ban qua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tinh</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thần</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mới</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trong</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lề</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luật</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cũ</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endParaRPr kumimoji="0" lang="vi-VN" sz="80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77432502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94433F-CCD6-BBD6-9397-25610966E0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2A10BC-EB81-36DD-E0EC-C4B53E5053D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1351F3CD-EE15-952E-5652-232A535DF7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511DBB52-99A1-5085-BB9F-A3AB9138A193}"/>
              </a:ext>
            </a:extLst>
          </p:cNvPr>
          <p:cNvSpPr/>
          <p:nvPr/>
        </p:nvSpPr>
        <p:spPr>
          <a:xfrm>
            <a:off x="397565" y="278297"/>
            <a:ext cx="11390244" cy="563231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3</a:t>
            </a:r>
            <a:r>
              <a:rPr kumimoji="0" lang="vi-VN" sz="5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Luật</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xưa</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còn</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nghiêm</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cấm</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chớ</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ngoại</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tình</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với</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người</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khác</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hôn</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nhân</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Dù</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chỉ</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ước</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trong</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lòng</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thì</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đã</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lỗi</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phạm</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như</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lời</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Người</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phán</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endParaRPr kumimoji="0" lang="vi-VN"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70744318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BAF05B-0AFB-AFA8-556E-5CF9C19B84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04F663-4E20-ECDE-C8E7-6CA69B6DE022}"/>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AE50FEB2-8CAB-46E4-943B-08DC21F599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E330AA36-53B9-4CD4-C82A-37A9364282A9}"/>
              </a:ext>
            </a:extLst>
          </p:cNvPr>
          <p:cNvSpPr/>
          <p:nvPr/>
        </p:nvSpPr>
        <p:spPr>
          <a:xfrm>
            <a:off x="397565" y="278297"/>
            <a:ext cx="11390244" cy="6247864"/>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3</a:t>
            </a:r>
            <a:r>
              <a:rPr kumimoji="0" lang="vi-VN" sz="5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Thà</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con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người</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phải</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mất</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tay</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kia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chặt</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xuống</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vẫn</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còn</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lợi</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hơn</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Ném</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cả</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xác</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thân</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kia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vào</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chốn</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hoả</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ngục</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bởi</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gây</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nên</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tội</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endParaRPr kumimoji="0" lang="vi-VN" sz="80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2548984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5569B3-545D-B677-BC72-696C934AB6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A2B016E-A676-E430-296A-0036EEB13D62}"/>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5EC0834B-24E0-96DD-7DD0-71351F37664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DBD0E65D-8208-7A2D-58E2-45ACE76CAEC2}"/>
              </a:ext>
            </a:extLst>
          </p:cNvPr>
          <p:cNvSpPr/>
          <p:nvPr/>
        </p:nvSpPr>
        <p:spPr>
          <a:xfrm>
            <a:off x="397565" y="278297"/>
            <a:ext cx="11390244" cy="6247864"/>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5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Nếu</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ai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đời</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công</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chính</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không</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hơn</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các</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nhà</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luật</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sĩ</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không</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hơn</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các</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người</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biệt</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phái</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thì</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kẻ</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ấy</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chẳng</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được</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vô</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Nước</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Chúa. </a:t>
            </a:r>
            <a:endParaRPr kumimoji="0" lang="vi-VN" sz="80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04136026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C5D689-62EA-481C-8596-D90E9C5C6B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06BEFC-DE19-D522-CA4E-61BB597D4211}"/>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5B8F2963-E74F-E500-5152-D901BC98A7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BCD39F55-A499-CF65-3A74-C4E9408A5E3D}"/>
              </a:ext>
            </a:extLst>
          </p:cNvPr>
          <p:cNvSpPr/>
          <p:nvPr/>
        </p:nvSpPr>
        <p:spPr>
          <a:xfrm>
            <a:off x="397565" y="278297"/>
            <a:ext cx="11390244" cy="5016758"/>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5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Hãy</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mau</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thực</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thi</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các</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giới</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răn</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như</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Lời</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Thiên Chúa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trao</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ban qua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tinh</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thần</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mới</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trong</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lề</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luật</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cũ</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endParaRPr kumimoji="0" lang="vi-VN" sz="80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14843471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A6A5DD-5427-A48C-1064-C65153881E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3E239C-04E9-4A38-2F35-2D209C594F46}"/>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A1D9D78D-908B-4AFD-76F7-CF12B9E466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12948F14-6942-1016-7D9C-AC88A5CCB957}"/>
              </a:ext>
            </a:extLst>
          </p:cNvPr>
          <p:cNvSpPr/>
          <p:nvPr/>
        </p:nvSpPr>
        <p:spPr>
          <a:xfrm>
            <a:off x="397565" y="278297"/>
            <a:ext cx="11390244" cy="6247864"/>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4</a:t>
            </a:r>
            <a:r>
              <a:rPr kumimoji="0" lang="vi-VN" sz="5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Đừng</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buông</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lời</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thề</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thốt</a:t>
            </a:r>
            <a:endPar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giữa</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trời</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và</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đất</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thoả</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thói</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gian</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ngoa</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Mà</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người</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hãy</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giữ</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trọn</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lời</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hứa</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trung</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thành</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đã</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thề</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cùng</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Chúa.</a:t>
            </a:r>
            <a:endParaRPr kumimoji="0" lang="vi-VN"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87196529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EB5B3E-FBCD-BC44-62F7-0E4A955A57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F2EABC-C714-C89C-2F23-99077FF6EF18}"/>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0B8441CE-9045-AA9E-102B-C688A0CDA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F8DB201B-67E4-353D-0974-196B49D40BD1}"/>
              </a:ext>
            </a:extLst>
          </p:cNvPr>
          <p:cNvSpPr/>
          <p:nvPr/>
        </p:nvSpPr>
        <p:spPr>
          <a:xfrm>
            <a:off x="397565" y="278297"/>
            <a:ext cx="11390244" cy="6247864"/>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4</a:t>
            </a:r>
            <a:r>
              <a:rPr kumimoji="0" lang="vi-VN" sz="5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Vì</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ta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đây</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không</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thể</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thay</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đen</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ra</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trắng</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có</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thì</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bảo</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có</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Không</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thì</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cũng</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nói</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không</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mà</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chớ</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thêm</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điều</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xấu</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do ma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quỷ</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endParaRPr kumimoji="0" lang="vi-VN" sz="80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57556245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890AEA-990E-E02B-B3A6-A9C5DB318D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4862CB-EE2E-F420-2F29-0011195161E5}"/>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C0659B2C-18A3-6D9B-D52E-050B1BA53C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F7D8B51C-4C31-07DD-8AA0-533722EE5988}"/>
              </a:ext>
            </a:extLst>
          </p:cNvPr>
          <p:cNvSpPr/>
          <p:nvPr/>
        </p:nvSpPr>
        <p:spPr>
          <a:xfrm>
            <a:off x="397565" y="278297"/>
            <a:ext cx="11390244" cy="6247864"/>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5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Nếu</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ai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đời</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công</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chính</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không</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hơn</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các</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nhà</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luật</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sĩ</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không</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hơn</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các</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người</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biệt</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phái</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thì</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kẻ</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ấy</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chẳng</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được</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vô</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Nước</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Chúa. </a:t>
            </a:r>
            <a:endParaRPr kumimoji="0" lang="vi-VN" sz="80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98010773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326C3B-B235-71DD-1BD5-21CC5BF6F4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C12D11-461D-EE7A-D3A1-D3BB146AE2DF}"/>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313F5493-8099-5500-ECA8-D7A8FEB6D2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39F5BEA6-6E19-7B32-66E1-24DC4DFBD161}"/>
              </a:ext>
            </a:extLst>
          </p:cNvPr>
          <p:cNvSpPr/>
          <p:nvPr/>
        </p:nvSpPr>
        <p:spPr>
          <a:xfrm>
            <a:off x="397565" y="278297"/>
            <a:ext cx="11390244" cy="5016758"/>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5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Hãy</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mau</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thực</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thi</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các</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giới</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răn</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như</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Lời</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Thiên Chúa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trao</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ban qua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tinh</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thần</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mới</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trong</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lề</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luật</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cũ</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endParaRPr kumimoji="0" lang="vi-VN" sz="80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93312786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326C3B-B235-71DD-1BD5-21CC5BF6F4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C12D11-461D-EE7A-D3A1-D3BB146AE2DF}"/>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313F5493-8099-5500-ECA8-D7A8FEB6D2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39F5BEA6-6E19-7B32-66E1-24DC4DFBD161}"/>
              </a:ext>
            </a:extLst>
          </p:cNvPr>
          <p:cNvSpPr/>
          <p:nvPr/>
        </p:nvSpPr>
        <p:spPr>
          <a:xfrm>
            <a:off x="397565" y="278297"/>
            <a:ext cx="11390244" cy="5016758"/>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5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Hãy</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mau</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thực</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thi</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các</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giới</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răn</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như</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Lời</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Thiên Chúa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trao</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ban qua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tinh</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thần</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mới</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trong</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lề</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luật</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8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cũ</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endParaRPr kumimoji="0" lang="vi-VN" sz="80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74281360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0"/>
            <a:ext cx="12192000" cy="6857999"/>
          </a:xfrm>
          <a:prstGeom prst="rect">
            <a:avLst/>
          </a:prstGeom>
        </p:spPr>
      </p:pic>
    </p:spTree>
    <p:extLst>
      <p:ext uri="{BB962C8B-B14F-4D97-AF65-F5344CB8AC3E}">
        <p14:creationId xmlns:p14="http://schemas.microsoft.com/office/powerpoint/2010/main" val="90275138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b="1">
                <a:solidFill>
                  <a:srgbClr val="FF0000"/>
                </a:solidFill>
                <a:latin typeface="Arial" panose="020B0604020202020204" pitchFamily="34" charset="0"/>
                <a:cs typeface="Arial" panose="020B0604020202020204" pitchFamily="34" charset="0"/>
              </a:rPr>
              <a:t>Cầu Mẹ thương</a:t>
            </a:r>
            <a:br>
              <a:rPr lang="en-US" sz="6000" b="1">
                <a:solidFill>
                  <a:srgbClr val="FF0000"/>
                </a:solidFill>
                <a:latin typeface="Arial" panose="020B0604020202020204" pitchFamily="34" charset="0"/>
                <a:cs typeface="Arial" panose="020B0604020202020204" pitchFamily="34" charset="0"/>
              </a:rPr>
            </a:br>
            <a:r>
              <a:rPr lang="en-US" sz="6000" b="1">
                <a:solidFill>
                  <a:srgbClr val="FF0000"/>
                </a:solidFill>
                <a:latin typeface="Arial" panose="020B0604020202020204" pitchFamily="34" charset="0"/>
                <a:cs typeface="Arial" panose="020B0604020202020204" pitchFamily="34" charset="0"/>
              </a:rPr>
              <a:t>xứ đạo con</a:t>
            </a:r>
            <a:endParaRPr lang="en-US" sz="48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8834616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451340" y="302359"/>
            <a:ext cx="11087865" cy="5816977"/>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6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Xin Mẹ thương gìn giữ xứ đạo con, ban ơn an bình gia đình hạnh phúc. Xin Mẹ thương dìu dắt xứ đạo con, đoàn kết yêu thương nên chứng nhân Tin Mừng. </a:t>
            </a:r>
            <a:endParaRPr kumimoji="0" lang="vi-VN" sz="62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339504724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614EBC-85C5-9AD4-5D61-DA77CF7765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DAC39D-2DA7-34A1-C877-4AC9AB69F556}"/>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EF16F98A-9A6A-B766-CFDF-AE7F681D66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DE82DED3-839E-B13D-5D33-0E485310B631}"/>
              </a:ext>
            </a:extLst>
          </p:cNvPr>
          <p:cNvSpPr/>
          <p:nvPr/>
        </p:nvSpPr>
        <p:spPr>
          <a:xfrm>
            <a:off x="451340" y="302359"/>
            <a:ext cx="11087865" cy="6340197"/>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8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1. </a:t>
            </a:r>
            <a:r>
              <a:rPr kumimoji="0" lang="vi-VN" sz="5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Với tình Mẹ thương con bước đi vào đời, đem tình yêu thương Thiên Chúa đến mọi nơi. Cho dù gian nan sầu thương đang ngập lối, có Mẹ chở che con vững tin trong đời. </a:t>
            </a:r>
            <a:endParaRPr kumimoji="0" lang="vi-VN" sz="58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419152442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EBD555-C53D-21CB-2156-B76F22167D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151A9B-21AD-F274-9069-7E191D660722}"/>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399A82C5-2E7C-11CD-D2B6-238C934AC6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D7A5C435-7A62-C487-CA5F-D5C607C7907C}"/>
              </a:ext>
            </a:extLst>
          </p:cNvPr>
          <p:cNvSpPr/>
          <p:nvPr/>
        </p:nvSpPr>
        <p:spPr>
          <a:xfrm>
            <a:off x="451340" y="302359"/>
            <a:ext cx="11087865" cy="5816977"/>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6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Xin Mẹ thương gìn giữ xứ đạo con, ban ơn an bình gia đình hạnh phúc. Xin Mẹ thương dìu dắt xứ đạo con, đoàn kết yêu thương nên chứng nhân Tin Mừng. </a:t>
            </a:r>
            <a:endParaRPr kumimoji="0" lang="vi-VN" sz="62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401478904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E04AC7-3A39-6120-FE6E-3F7555ECA5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00DD8C-0D2B-D0C4-C00D-30ED9545EA29}"/>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B2CE2721-1BF4-7EBC-0D0F-C4464E186E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529A88D6-2F83-D9E4-4F88-C42F57E1B89F}"/>
              </a:ext>
            </a:extLst>
          </p:cNvPr>
          <p:cNvSpPr/>
          <p:nvPr/>
        </p:nvSpPr>
        <p:spPr>
          <a:xfrm>
            <a:off x="451340" y="302359"/>
            <a:ext cx="11087865" cy="544764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8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2. </a:t>
            </a:r>
            <a:r>
              <a:rPr kumimoji="0" lang="vi-VN" sz="5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Nắng chiều nhẹ buông đêm tối bao rợn rùng, cuộc đời con đây xin phó thác Mẹ yêu. Xin Mẹ dủ thương và giơ tay phù giúp, để cuộc đời con theo Chúa mãi đến cùng. </a:t>
            </a:r>
            <a:endParaRPr kumimoji="0" lang="vi-VN" sz="58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99871176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8E1A40-8EA9-0BAC-F754-E63630C04F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642A0C-D72B-7CCD-59DE-5F977FB4BBFA}"/>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89EADAFE-863A-A9BB-20F9-C32E26A6CE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53469E19-9763-2D1B-A770-20915DB78F27}"/>
              </a:ext>
            </a:extLst>
          </p:cNvPr>
          <p:cNvSpPr/>
          <p:nvPr/>
        </p:nvSpPr>
        <p:spPr>
          <a:xfrm>
            <a:off x="451340" y="302359"/>
            <a:ext cx="11087865" cy="5816977"/>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6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Xin Mẹ thương gìn giữ xứ đạo con, ban ơn an bình gia đình hạnh phúc. Xin Mẹ thương dìu dắt xứ đạo con, đoàn kết yêu thương nên chứng nhân Tin Mừng. </a:t>
            </a:r>
            <a:endParaRPr kumimoji="0" lang="vi-VN" sz="62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103951760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8152EB-CA74-A6AD-AED9-82CA785550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795D80-241F-3DB3-140A-E725D6FA91D8}"/>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6F9C3492-4CB1-3E2A-797B-A62540E281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F9098390-C259-DE35-362C-200169CA15FB}"/>
              </a:ext>
            </a:extLst>
          </p:cNvPr>
          <p:cNvSpPr/>
          <p:nvPr/>
        </p:nvSpPr>
        <p:spPr>
          <a:xfrm>
            <a:off x="451340" y="302359"/>
            <a:ext cx="11087865" cy="544764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8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3. </a:t>
            </a:r>
            <a:r>
              <a:rPr kumimoji="0" lang="vi-VN" sz="5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Trước tòa Mẹ đây con thiết tha khấn cầu, cho Việt Nam con mau thoát cảnh lầm than. Cho người muôn nơi cùng tin yêu một Chúa, xây dựng trần gian theo ý Cha trên trời. </a:t>
            </a:r>
            <a:endParaRPr kumimoji="0" lang="vi-VN" sz="58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270230066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CB3347-877A-CFC0-6C7B-BBE30F46BD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B090FA-CEF1-F1D8-76BA-1D1EAA0C0198}"/>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2109D8D-8097-0281-A01A-9C26680ED5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2CC224E9-E5DB-7EE8-F1BE-A5142235AD63}"/>
              </a:ext>
            </a:extLst>
          </p:cNvPr>
          <p:cNvSpPr/>
          <p:nvPr/>
        </p:nvSpPr>
        <p:spPr>
          <a:xfrm>
            <a:off x="451340" y="302359"/>
            <a:ext cx="11087865" cy="5816977"/>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6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Xin Mẹ thương gìn giữ xứ đạo con, ban ơn an bình gia đình hạnh phúc. Xin Mẹ thương dìu dắt xứ đạo con, đoàn kết yêu thương nên chứng nhân Tin Mừng. </a:t>
            </a:r>
            <a:endParaRPr kumimoji="0" lang="vi-VN" sz="62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49122044"/>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_rels/theme6.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3.xml><?xml version="1.0" encoding="utf-8"?>
<a:theme xmlns:a="http://schemas.openxmlformats.org/drawingml/2006/main" name="1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4.xml><?xml version="1.0" encoding="utf-8"?>
<a:theme xmlns:a="http://schemas.openxmlformats.org/drawingml/2006/main" name="2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5.xml><?xml version="1.0" encoding="utf-8"?>
<a:theme xmlns:a="http://schemas.openxmlformats.org/drawingml/2006/main" name="4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6.xml><?xml version="1.0" encoding="utf-8"?>
<a:theme xmlns:a="http://schemas.openxmlformats.org/drawingml/2006/main" name="3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docProps/app.xml><?xml version="1.0" encoding="utf-8"?>
<Properties xmlns="http://schemas.openxmlformats.org/officeDocument/2006/extended-properties" xmlns:vt="http://schemas.openxmlformats.org/officeDocument/2006/docPropsVTypes">
  <TotalTime>45</TotalTime>
  <Words>1434</Words>
  <Application>Microsoft Office PowerPoint</Application>
  <PresentationFormat>Widescreen</PresentationFormat>
  <Paragraphs>63</Paragraphs>
  <Slides>67</Slides>
  <Notes>0</Notes>
  <HiddenSlides>0</HiddenSlides>
  <MMClips>0</MMClips>
  <ScaleCrop>false</ScaleCrop>
  <HeadingPairs>
    <vt:vector size="6" baseType="variant">
      <vt:variant>
        <vt:lpstr>Fonts Used</vt:lpstr>
      </vt:variant>
      <vt:variant>
        <vt:i4>7</vt:i4>
      </vt:variant>
      <vt:variant>
        <vt:lpstr>Theme</vt:lpstr>
      </vt:variant>
      <vt:variant>
        <vt:i4>6</vt:i4>
      </vt:variant>
      <vt:variant>
        <vt:lpstr>Slide Titles</vt:lpstr>
      </vt:variant>
      <vt:variant>
        <vt:i4>67</vt:i4>
      </vt:variant>
    </vt:vector>
  </HeadingPairs>
  <TitlesOfParts>
    <vt:vector size="80" baseType="lpstr">
      <vt:lpstr>Arial</vt:lpstr>
      <vt:lpstr>Calibri</vt:lpstr>
      <vt:lpstr>Calibri Light</vt:lpstr>
      <vt:lpstr>Century Gothic</vt:lpstr>
      <vt:lpstr>Garamond</vt:lpstr>
      <vt:lpstr>Times New Roman</vt:lpstr>
      <vt:lpstr>Verdana</vt:lpstr>
      <vt:lpstr>Office Theme</vt:lpstr>
      <vt:lpstr>Savon</vt:lpstr>
      <vt:lpstr>1_Savon</vt:lpstr>
      <vt:lpstr>2_Savon</vt:lpstr>
      <vt:lpstr>4_Savon</vt:lpstr>
      <vt:lpstr>3_Savon</vt:lpstr>
      <vt:lpstr>PowerPoint Presentation</vt:lpstr>
      <vt:lpstr>Bước vào cung thánh</vt:lpstr>
      <vt:lpstr>PowerPoint Presentation</vt:lpstr>
      <vt:lpstr>PowerPoint Presentation</vt:lpstr>
      <vt:lpstr>PowerPoint Presentation</vt:lpstr>
      <vt:lpstr>PowerPoint Presentation</vt:lpstr>
      <vt:lpstr>PowerPoint Presentation</vt:lpstr>
      <vt:lpstr>PowerPoint Presentation</vt:lpstr>
      <vt:lpstr>Đáp ca lm huy hoàng</vt:lpstr>
      <vt:lpstr>PowerPoint Presentation</vt:lpstr>
      <vt:lpstr>ALLELUIA lM: huy hoàng</vt:lpstr>
      <vt:lpstr>PowerPoint Presentation</vt:lpstr>
      <vt:lpstr>Bước vào cung thánh</vt:lpstr>
      <vt:lpstr>Dâng về Ngài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Chúa là tình yêu</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LUẬT CHÚA KIỆN TOÀN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Cầu Mẹ thương xứ đạo con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asus</dc:creator>
  <cp:lastModifiedBy>Admin</cp:lastModifiedBy>
  <cp:revision>7</cp:revision>
  <dcterms:created xsi:type="dcterms:W3CDTF">2026-01-06T09:17:22Z</dcterms:created>
  <dcterms:modified xsi:type="dcterms:W3CDTF">2026-02-11T02:13:44Z</dcterms:modified>
</cp:coreProperties>
</file>