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302" r:id="rId7"/>
    <p:sldId id="258" r:id="rId8"/>
    <p:sldId id="259" r:id="rId9"/>
    <p:sldId id="260" r:id="rId10"/>
    <p:sldId id="261" r:id="rId11"/>
    <p:sldId id="262" r:id="rId12"/>
    <p:sldId id="263" r:id="rId13"/>
    <p:sldId id="293" r:id="rId14"/>
    <p:sldId id="295" r:id="rId15"/>
    <p:sldId id="294" r:id="rId16"/>
    <p:sldId id="296" r:id="rId17"/>
    <p:sldId id="297" r:id="rId18"/>
    <p:sldId id="264" r:id="rId19"/>
    <p:sldId id="265" r:id="rId20"/>
    <p:sldId id="266" r:id="rId21"/>
    <p:sldId id="267" r:id="rId22"/>
    <p:sldId id="268" r:id="rId23"/>
    <p:sldId id="269" r:id="rId24"/>
    <p:sldId id="270" r:id="rId25"/>
    <p:sldId id="298" r:id="rId26"/>
    <p:sldId id="271" r:id="rId27"/>
    <p:sldId id="272" r:id="rId28"/>
    <p:sldId id="273" r:id="rId29"/>
    <p:sldId id="274" r:id="rId30"/>
    <p:sldId id="275" r:id="rId31"/>
    <p:sldId id="276" r:id="rId32"/>
    <p:sldId id="299" r:id="rId33"/>
    <p:sldId id="277" r:id="rId34"/>
    <p:sldId id="278" r:id="rId35"/>
    <p:sldId id="279" r:id="rId36"/>
    <p:sldId id="280" r:id="rId37"/>
    <p:sldId id="281" r:id="rId38"/>
    <p:sldId id="282" r:id="rId39"/>
    <p:sldId id="283" r:id="rId40"/>
    <p:sldId id="284" r:id="rId41"/>
    <p:sldId id="285" r:id="rId42"/>
    <p:sldId id="286" r:id="rId43"/>
    <p:sldId id="287" r:id="rId44"/>
    <p:sldId id="300" r:id="rId45"/>
    <p:sldId id="288" r:id="rId46"/>
    <p:sldId id="289" r:id="rId47"/>
    <p:sldId id="290" r:id="rId48"/>
    <p:sldId id="291" r:id="rId49"/>
    <p:sldId id="292" r:id="rId50"/>
    <p:sldId id="301" r:id="rId51"/>
  </p:sldIdLst>
  <p:sldSz cx="12192000" cy="6858000"/>
  <p:notesSz cx="6858000" cy="9144000"/>
  <p:custDataLst>
    <p:tags r:id="rId5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varScale="1">
        <p:scale>
          <a:sx n="108" d="100"/>
          <a:sy n="108" d="100"/>
        </p:scale>
        <p:origin x="624" y="11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B5CDD2-F1AB-4F21-A6F0-596434A9A131}" type="datetimeFigureOut">
              <a:rPr lang="en-US" smtClean="0"/>
              <a:t>08/02/2026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9973F3-3087-4FF1-84F0-4DB34A0E59F1}" type="slidenum">
              <a:rPr lang="en-US" smtClean="0"/>
              <a:t>‹#›</a:t>
            </a:fld>
            <a:endParaRPr lang="en-US"/>
          </a:p>
        </p:txBody>
      </p:sp>
    </p:spTree>
    <p:extLst>
      <p:ext uri="{BB962C8B-B14F-4D97-AF65-F5344CB8AC3E}">
        <p14:creationId xmlns:p14="http://schemas.microsoft.com/office/powerpoint/2010/main" val="149969093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41527876"/>
      </p:ext>
    </p:extLst>
  </p:cSld>
  <p:clrMapOvr>
    <a:overrideClrMapping bg1="lt1" tx1="dk1" bg2="lt2" tx2="dk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5272103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27694099"/>
      </p:ext>
    </p:extLst>
  </p:cSld>
  <p:clrMapOvr>
    <a:overrideClrMapping bg1="lt1" tx1="dk1" bg2="lt2" tx2="dk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8317606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34600478"/>
      </p:ext>
    </p:extLst>
  </p:cSld>
  <p:clrMapOvr>
    <a:overrideClrMapping bg1="lt1" tx1="dk1" bg2="lt2" tx2="dk2" accent1="accent1" accent2="accent2" accent3="accent3" accent4="accent4" accent5="accent5" accent6="accent6" hlink="hlink" folHlink="folHlink"/>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1258888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83408357"/>
      </p:ext>
    </p:extLst>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2894827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22726550"/>
      </p:ext>
    </p:extLst>
  </p:cSld>
  <p:clrMapOvr>
    <a:overrideClrMapping bg1="lt1" tx1="dk1" bg2="lt2" tx2="dk2" accent1="accent1" accent2="accent2" accent3="accent3" accent4="accent4" accent5="accent5" accent6="accent6" hlink="hlink" folHlink="folHlink"/>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52076333"/>
      </p:ext>
    </p:extLst>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B5CDD2-F1AB-4F21-A6F0-596434A9A131}" type="datetimeFigureOut">
              <a:rPr lang="en-US" smtClean="0"/>
              <a:t>08/02/2026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9973F3-3087-4FF1-84F0-4DB34A0E59F1}" type="slidenum">
              <a:rPr lang="en-US" smtClean="0"/>
              <a:t>‹#›</a:t>
            </a:fld>
            <a:endParaRPr lang="en-US"/>
          </a:p>
        </p:txBody>
      </p:sp>
    </p:spTree>
    <p:extLst>
      <p:ext uri="{BB962C8B-B14F-4D97-AF65-F5344CB8AC3E}">
        <p14:creationId xmlns:p14="http://schemas.microsoft.com/office/powerpoint/2010/main" val="1594344019"/>
      </p:ext>
    </p:extLst>
  </p:cSld>
  <p:clrMap bg1="lt1" tx1="dk1" bg2="lt2" tx2="dk2" accent1="accent1" accent2="accent2" accent3="accent3" accent4="accent4" accent5="accent5" accent6="accent6" hlink="hlink" folHlink="folHlink"/>
  <p:sldLayoutIdLst>
    <p:sldLayoutId id="2147483649" r:id="rId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78444042"/>
      </p:ext>
    </p:extLst>
  </p:cSld>
  <p:clrMap bg1="lt1" tx1="dk1" bg2="lt2" tx2="dk2" accent1="accent1" accent2="accent2" accent3="accent3" accent4="accent4" accent5="accent5" accent6="accent6" hlink="hlink" folHlink="folHlink"/>
  <p:sldLayoutIdLst>
    <p:sldLayoutId id="2147483661" r:id="rId1"/>
    <p:sldLayoutId id="2147483666"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71038713"/>
      </p:ext>
    </p:extLst>
  </p:cSld>
  <p:clrMap bg1="lt1" tx1="dk1" bg2="lt2" tx2="dk2" accent1="accent1" accent2="accent2" accent3="accent3" accent4="accent4" accent5="accent5" accent6="accent6" hlink="hlink" folHlink="folHlink"/>
  <p:sldLayoutIdLst>
    <p:sldLayoutId id="2147483673" r:id="rId1"/>
    <p:sldLayoutId id="2147483678"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94637023"/>
      </p:ext>
    </p:extLst>
  </p:cSld>
  <p:clrMap bg1="lt1" tx1="dk1" bg2="lt2" tx2="dk2" accent1="accent1" accent2="accent2" accent3="accent3" accent4="accent4" accent5="accent5" accent6="accent6" hlink="hlink" folHlink="folHlink"/>
  <p:sldLayoutIdLst>
    <p:sldLayoutId id="2147483685" r:id="rId1"/>
    <p:sldLayoutId id="2147483690"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45276670"/>
      </p:ext>
    </p:extLst>
  </p:cSld>
  <p:clrMap bg1="lt1" tx1="dk1" bg2="lt2" tx2="dk2" accent1="accent1" accent2="accent2" accent3="accent3" accent4="accent4" accent5="accent5" accent6="accent6" hlink="hlink" folHlink="folHlink"/>
  <p:sldLayoutIdLst>
    <p:sldLayoutId id="2147483697" r:id="rId1"/>
    <p:sldLayoutId id="2147483702"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78796042"/>
      </p:ext>
    </p:extLst>
  </p:cSld>
  <p:clrMap bg1="lt1" tx1="dk1" bg2="lt2" tx2="dk2" accent1="accent1" accent2="accent2" accent3="accent3" accent4="accent4" accent5="accent5" accent6="accent6" hlink="hlink" folHlink="folHlink"/>
  <p:sldLayoutIdLst>
    <p:sldLayoutId id="2147483709" r:id="rId1"/>
    <p:sldLayoutId id="2147483714"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5" y="0"/>
            <a:ext cx="12193435" cy="6858000"/>
          </a:xfrm>
          <a:prstGeom prst="rect">
            <a:avLst/>
          </a:prstGeom>
        </p:spPr>
      </p:pic>
    </p:spTree>
    <p:extLst>
      <p:ext uri="{BB962C8B-B14F-4D97-AF65-F5344CB8AC3E}">
        <p14:creationId xmlns:p14="http://schemas.microsoft.com/office/powerpoint/2010/main" val="270518166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Giao thừa</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780278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Giờ đây vang vang khúc hát giao thừa. Báo mùa xuân mới vừa sang. Rộn rang lòng con ngất ngây. Phút giây giao thừa đoàn con bên Chúa chan chứa tình mến đậm đà. Gọi là của lễ đầu xuân.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26761105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45BF4-8C95-97A5-4714-481DED52C7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1B2F2-ABD1-6C42-5A9D-82F6192567E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546A06B-61B1-7395-7968-490CF8B0CE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80150D8-5662-BF9A-DCC8-662C5BDA36AE}"/>
              </a:ext>
            </a:extLst>
          </p:cNvPr>
          <p:cNvSpPr/>
          <p:nvPr/>
        </p:nvSpPr>
        <p:spPr>
          <a:xfrm>
            <a:off x="538367" y="302359"/>
            <a:ext cx="11087865" cy="432426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endParaRPr kumimoji="0" lang="en-US" sz="55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Năm cũ đã qua đi. Năm mới đến trị vì, Chúa Xuân đến mang cho đời hồn thi ca. Cảm tạ Chúa thương như trời biển bao la.</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1699277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ED71E-817D-3992-DCAF-54B81F18A9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17335F-9A6D-FF13-E4CE-A772548D0B9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682C126-944E-420B-50A3-A8870644B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FD3F58A-65AA-ECA3-EE7E-34970EACE19F}"/>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Giờ đây vang vang khúc hát giao thừa. Báo mùa xuân mới vừa sang. Rộn rang lòng con ngất ngây. Phút giây giao thừa đoàn con bên Chúa chan chứa tình mến đậm đà. Gọi là của lễ đầu xuân.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8312574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68ACF-3603-EAAA-8909-142B101463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94235C-E2F1-2137-239F-08B67443CC2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5BE58A2-4CA5-BAF2-475F-F497A67454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C170FAB-8DA7-85C5-D280-AE7E5DD61DFC}"/>
              </a:ext>
            </a:extLst>
          </p:cNvPr>
          <p:cNvSpPr/>
          <p:nvPr/>
        </p:nvSpPr>
        <p:spPr>
          <a:xfrm>
            <a:off x="538367" y="302359"/>
            <a:ext cx="11087865" cy="432426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Năm cũ đã qua mau. Năm mới đã khởi đầu. Cúi xin Chúa tha bao tội đời con vương. Xuống ngàn Thánh Ân cho đẹp màu yêu thương.</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98000395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95445-6245-AAEF-9667-AEB1DAE426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C5ADAF-0CC4-30E8-BA25-4A3B3439662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702F162-29E1-698B-40EE-0CFF01C5B5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620C64B-1A7E-2561-493E-B7F230F93845}"/>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Giờ đây vang vang khúc hát giao thừa. Báo mùa xuân mới vừa sang. Rộn rang lòng con ngất ngây. Phút giây giao thừa đoàn con bên Chúa chan chứa tình mến đậm đà. Gọi là của lễ đầu xuân.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46117553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ĐÁP CA</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183612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95445-6245-AAEF-9667-AEB1DAE426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C5ADAF-0CC4-30E8-BA25-4A3B3439662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702F162-29E1-698B-40EE-0CFF01C5B5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620C64B-1A7E-2561-493E-B7F230F93845}"/>
              </a:ext>
            </a:extLst>
          </p:cNvPr>
          <p:cNvSpPr/>
          <p:nvPr/>
        </p:nvSpPr>
        <p:spPr>
          <a:xfrm>
            <a:off x="538367" y="1818861"/>
            <a:ext cx="11090416" cy="3056221"/>
          </a:xfrm>
          <a:prstGeom prst="rect">
            <a:avLst/>
          </a:prstGeom>
        </p:spPr>
        <p:txBody>
          <a:bodyPr wrap="square">
            <a:spAutoFit/>
          </a:bodyPr>
          <a:lstStyle/>
          <a:p>
            <a:pPr algn="just" fontAlgn="base">
              <a:lnSpc>
                <a:spcPct val="107000"/>
              </a:lnSpc>
              <a:spcAft>
                <a:spcPts val="1200"/>
              </a:spcAft>
            </a:pPr>
            <a:r>
              <a:rPr lang="en-US" sz="60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Ơn phù hộ tôi, ơn phù hộ tôi đến từ Đức Chúa, là Đấng dựng nên đất trời.</a:t>
            </a:r>
            <a:endParaRPr lang="en-US" sz="4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72533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ALLELUIA</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627725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95445-6245-AAEF-9667-AEB1DAE426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C5ADAF-0CC4-30E8-BA25-4A3B3439662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702F162-29E1-698B-40EE-0CFF01C5B5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620C64B-1A7E-2561-493E-B7F230F93845}"/>
              </a:ext>
            </a:extLst>
          </p:cNvPr>
          <p:cNvSpPr/>
          <p:nvPr/>
        </p:nvSpPr>
        <p:spPr>
          <a:xfrm>
            <a:off x="538367" y="642593"/>
            <a:ext cx="11259381" cy="3785652"/>
          </a:xfrm>
          <a:prstGeom prst="rect">
            <a:avLst/>
          </a:prstGeom>
        </p:spPr>
        <p:txBody>
          <a:bodyPr wrap="square">
            <a:spAutoFit/>
          </a:bodyPr>
          <a:lstStyle/>
          <a:p>
            <a:pPr lvl="0" algn="just"/>
            <a:r>
              <a:rPr lang="en-US" sz="8000" b="1" smtClean="0">
                <a:solidFill>
                  <a:srgbClr val="333333"/>
                </a:solidFill>
                <a:effectLst/>
                <a:latin typeface="Arial" panose="020B0604020202020204" pitchFamily="34" charset="0"/>
                <a:ea typeface="Times New Roman" panose="02020603050405020304" pitchFamily="18" charset="0"/>
              </a:rPr>
              <a:t>Phúc thay người biết lắng nghe và tuân giữ lời Thiên Chúa.</a:t>
            </a:r>
            <a:endParaRPr kumimoji="0" lang="vi-VN" sz="8000" b="1" i="0" u="none" strike="noStrike" kern="1200" cap="none" spc="0" normalizeH="0" baseline="0" noProof="0">
              <a:ln>
                <a:noFill/>
              </a:ln>
              <a:solidFill>
                <a:prstClr val="black"/>
              </a:solidFill>
              <a:effectLst/>
              <a:uLnTx/>
              <a:uFillTx/>
              <a:latin typeface="Verdana" panose="020B0604030504040204" pitchFamily="34" charset="0"/>
            </a:endParaRPr>
          </a:p>
        </p:txBody>
      </p:sp>
    </p:spTree>
    <p:extLst>
      <p:ext uri="{BB962C8B-B14F-4D97-AF65-F5344CB8AC3E}">
        <p14:creationId xmlns:p14="http://schemas.microsoft.com/office/powerpoint/2010/main" val="377021124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5" y="0"/>
            <a:ext cx="12193435" cy="6858000"/>
          </a:xfrm>
          <a:prstGeom prst="rect">
            <a:avLst/>
          </a:prstGeom>
        </p:spPr>
      </p:pic>
    </p:spTree>
    <p:extLst>
      <p:ext uri="{BB962C8B-B14F-4D97-AF65-F5344CB8AC3E}">
        <p14:creationId xmlns:p14="http://schemas.microsoft.com/office/powerpoint/2010/main" val="245409493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Lễ dâng mùa xuân</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391793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D870D-FED7-2061-8339-036398D318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D34357-7799-CCBF-EE3B-4E0F57C22ED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6209427-0751-177B-8E41-326602358E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07DD464-5640-783A-AF76-F9EC47925FE1}"/>
              </a:ext>
            </a:extLst>
          </p:cNvPr>
          <p:cNvSpPr/>
          <p:nvPr/>
        </p:nvSpPr>
        <p:spPr>
          <a:xfrm>
            <a:off x="538367" y="302359"/>
            <a:ext cx="11087865"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dâng lên năm mới đã về, mừng mùa xuân bình an đất nở hoa. Xin dâng lên mộng ước chân thành, mừng một năm mới muôn người hạnh phúc an khang.</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14156632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DD2DC-620A-95C9-9F11-BCEB307708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751BFB-1A5E-B468-A499-1C212484FF2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0035148-2C77-510D-AFC0-B7182D06F1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26E9D01-5EB2-1124-D6EF-F9C3A893A3F8}"/>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Như trầm hương bay nguyện xin Chúa Xuân mang đến, tháng năm trôi qua sẽ không đợi chờ. Hãy dâng về Chúa khúc xuân ca, mùa xuân đã về kính tiến khúc ca mùa xuân (í a) đời con.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27339550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907DF-9C28-03A6-4C1B-D60C23509D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D7DDDC-AC7E-2DAE-39B3-C21124E9FFA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4096834-94DA-C3B8-36E7-5E26F93021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2616DFD-5745-9799-672D-2683153847A7}"/>
              </a:ext>
            </a:extLst>
          </p:cNvPr>
          <p:cNvSpPr/>
          <p:nvPr/>
        </p:nvSpPr>
        <p:spPr>
          <a:xfrm>
            <a:off x="538367" y="302359"/>
            <a:ext cx="11087865" cy="432426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dâng lên làn khói hương trầm, cả đời con cùng bao nỗi khổ đau. Xin dâng lên mộng ước chân thành, nguyện cho thế giới hòa bình bác ái nơi nơi.</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17241207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F4AB3-75C0-1D99-7F9E-D03FDAC3E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960AD3-68EB-57FA-E92C-20F5DFFEF71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150FC59-403F-862B-F21D-B51FC0EAC8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59C83C4-821A-CECA-D97A-ABB1B0D60189}"/>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Như trầm hương bay nguyện xin Chúa Xuân mang đến, tháng năm trôi qua sẽ không đợi chờ. Hãy dâng về Chúa khúc xuân ca, mùa xuân đã về kính tiến khúc ca mùa xuân (í a) đời con.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21925805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EAC60-294D-A19F-91BE-BD922A1EDC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C3F79-F53A-B67E-FDC2-9DA0F6EF0BF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EA8708C-DC0A-AA27-8286-6F38D250E8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D49DEAA-02E3-85CD-5D8F-5DF01BA38151}"/>
              </a:ext>
            </a:extLst>
          </p:cNvPr>
          <p:cNvSpPr/>
          <p:nvPr/>
        </p:nvSpPr>
        <p:spPr>
          <a:xfrm>
            <a:off x="538367" y="302359"/>
            <a:ext cx="11087865" cy="432426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dâng lên hoa trái thơm lành, của quê hương và sông núi cỏ cây. Xin dâng lên lời chúc xuân về. Tạ ơn Thiên Chúa gia nghiệp hạnh phúc của con.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36547455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88A3E-83F4-9A2D-F94E-15F1B92FF2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57D192-195F-4CA9-0A78-B5281823BF7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AC47F00-04A0-B432-4312-606C211749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8F80D45-2F0E-D5CD-ACAE-0600CB33DBC9}"/>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Như trầm hương bay nguyện xin Chúa Xuân mang đến, tháng năm trôi qua sẽ không đợi chờ. Hãy dâng về Chúa khúc xuân ca, mùa xuân đã về kính tiến khúc ca mùa xuân (í a) đời con.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4614250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6" name="Picture 5"/>
          <p:cNvPicPr>
            <a:picLocks noChangeAspect="1"/>
          </p:cNvPicPr>
          <p:nvPr/>
        </p:nvPicPr>
        <p:blipFill>
          <a:blip r:embed="rId4"/>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427218533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err="1">
                <a:solidFill>
                  <a:srgbClr val="FF0000"/>
                </a:solidFill>
                <a:latin typeface="Arial" panose="020B0604020202020204" pitchFamily="34" charset="0"/>
                <a:cs typeface="Arial" panose="020B0604020202020204" pitchFamily="34" charset="0"/>
              </a:rPr>
              <a:t>Ngày xuân mới</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920990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6E866-5485-E2CB-02EB-77B6FF09F8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F6EF7D-8920-11E8-84B3-77A1DC6DF55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5CE11DA-ED2A-4F08-2A7A-DD43AEC91E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A4C59F2-2C1C-CE81-4FA9-28F04E02D350}"/>
              </a:ext>
            </a:extLst>
          </p:cNvPr>
          <p:cNvSpPr/>
          <p:nvPr/>
        </p:nvSpPr>
        <p:spPr>
          <a:xfrm>
            <a:off x="538367" y="302359"/>
            <a:ext cx="11087865" cy="600164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4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4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xuân đã tới gieo tươi ấm mọi nơi mang hương mới cho đời, nào tất cả chúng ta dâng lời ca mừng xuân mới (chung lời mừng xuân). Nào cùng hô vang tiếng chúc tụng Chúa ta cho xuân mới muôn nhà, nào tất cả chúng ta chung lời ca khen Chúa Trời. (ca khen Chúa Trời).</a:t>
            </a:r>
            <a:endParaRPr kumimoji="0" lang="vi-VN" sz="4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02019143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274F7-64B2-A447-5AFD-2E09F521BD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675636-AFB0-319F-73B7-C4D14E71F4D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8FE3F63-CE1F-C20D-AF39-D155C4366E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825ED67-99B6-5758-12FE-90FE1937FDF0}"/>
              </a:ext>
            </a:extLst>
          </p:cNvPr>
          <p:cNvSpPr/>
          <p:nvPr/>
        </p:nvSpPr>
        <p:spPr>
          <a:xfrm>
            <a:off x="538367" y="302359"/>
            <a:ext cx="11087865" cy="6324808"/>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4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4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Đàn lên réo rắt (đàn lên réo rắt). Hát khen Danh Ngài (hát khen Danh Ngài). Vì Ngài thương ta ban cho mùa xuân mới với những ngày tháng năm trong an bình. Hỡi người con Chúa (hỡi người con Chúa). Hãy luôn trung thành (hãy luôn trung thành). Dù gặp đau thương hay muôn ngàn nguy khó quyết sống đời vững tin trong tình yêu.</a:t>
            </a:r>
            <a:endParaRPr kumimoji="0" lang="vi-VN" sz="4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44004778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186E4-1B8B-BEBF-B6D8-33E284F733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CCF2C-B870-9129-209E-82766724973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A95CCEA-78B2-534E-4108-6588142234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B91FE56-3F80-25F3-42BA-15C4A8056951}"/>
              </a:ext>
            </a:extLst>
          </p:cNvPr>
          <p:cNvSpPr/>
          <p:nvPr/>
        </p:nvSpPr>
        <p:spPr>
          <a:xfrm>
            <a:off x="538367" y="302359"/>
            <a:ext cx="11087865" cy="600164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4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4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xuân đã tới gieo tươi ấm mọi nơi mang hương mới cho đời, nào tất cả chúng ta dâng lời ca mừng xuân mới (chung lời mừng xuân). Nào cùng hô vang tiếng chúc tụng Chúa ta cho xuân mới muôn nhà, nào tất cả chúng ta chung lời ca khen Chúa Trời. (ca khen Chúa Trời).</a:t>
            </a:r>
            <a:endParaRPr kumimoji="0" lang="vi-VN" sz="4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9163811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5E3C5-7F12-C426-8621-D7AD1D8007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A0E885-2D60-2006-8649-7EEA025A862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A0971DE-78D0-4C6F-DA27-8EDDE8FF85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BD89568-F1B6-B547-994C-73A4EB07347D}"/>
              </a:ext>
            </a:extLst>
          </p:cNvPr>
          <p:cNvSpPr/>
          <p:nvPr/>
        </p:nvSpPr>
        <p:spPr>
          <a:xfrm>
            <a:off x="538367"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4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4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Hãy tạ ơn Chúa (hãy tạ ơn Chúa). Tháng năm qua rồi (tháng năm qua rồi). Và cầu xin Chúa ban cho nhiều ơn phúc với những ngày tới đây trong cuộc đời. Hỡi người tội lỗi (hỡi người tội lỗi). Hãy mau quay về (hãy mau quay về). Tìm lại tình Chúa sau bao ngày tăm tối thống hối tội đã qua, ta cùng vui.</a:t>
            </a:r>
            <a:endParaRPr kumimoji="0" lang="vi-VN" sz="4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36033309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8F4F5-245D-83C8-9184-74A1E58146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50FCAA-8109-D984-7FAF-F72E27F18C3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4D8C58E-7EC7-1617-0EF0-6A53748233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0DF4BD5-543E-07BB-A0A5-5FD05B9CD695}"/>
              </a:ext>
            </a:extLst>
          </p:cNvPr>
          <p:cNvSpPr/>
          <p:nvPr/>
        </p:nvSpPr>
        <p:spPr>
          <a:xfrm>
            <a:off x="538367" y="302359"/>
            <a:ext cx="11087865" cy="600164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4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4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Ngày xuân đã tới gieo tươi ấm mọi nơi mang hương mới cho đời, nào tất cả chúng ta dâng lời ca mừng xuân mới (chung lời mừng xuân). Nào cùng hô vang tiếng chúc tụng Chúa ta cho xuân mới muôn nhà, nào tất cả chúng ta chung lời ca khen Chúa Trời. (ca khen Chúa Trời).</a:t>
            </a:r>
            <a:endParaRPr kumimoji="0" lang="vi-VN" sz="4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36958389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5" name="Picture 4"/>
          <p:cNvPicPr>
            <a:picLocks noChangeAspect="1"/>
          </p:cNvPicPr>
          <p:nvPr/>
        </p:nvPicPr>
        <p:blipFill>
          <a:blip r:embed="rId3"/>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148703703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5400" b="1">
                <a:solidFill>
                  <a:srgbClr val="FF0000"/>
                </a:solidFill>
                <a:latin typeface="Arial" panose="020B0604020202020204" pitchFamily="34" charset="0"/>
                <a:cs typeface="Arial" panose="020B0604020202020204" pitchFamily="34" charset="0"/>
              </a:rPr>
              <a:t>Lời dâng</a:t>
            </a:r>
            <a:r>
              <a:rPr lang="en-US" sz="5400" b="1">
                <a:solidFill>
                  <a:srgbClr val="FF0000"/>
                </a:solidFill>
                <a:latin typeface="Arial" panose="020B0604020202020204" pitchFamily="34" charset="0"/>
                <a:cs typeface="Arial" panose="020B0604020202020204" pitchFamily="34" charset="0"/>
              </a:rPr>
              <a:t/>
            </a:r>
            <a:br>
              <a:rPr lang="en-US" sz="5400" b="1">
                <a:solidFill>
                  <a:srgbClr val="FF0000"/>
                </a:solidFill>
                <a:latin typeface="Arial" panose="020B0604020202020204" pitchFamily="34" charset="0"/>
                <a:cs typeface="Arial" panose="020B0604020202020204" pitchFamily="34" charset="0"/>
              </a:rPr>
            </a:br>
            <a:r>
              <a:rPr lang="vi-VN" sz="5400" b="1">
                <a:solidFill>
                  <a:srgbClr val="FF0000"/>
                </a:solidFill>
                <a:latin typeface="Arial" panose="020B0604020202020204" pitchFamily="34" charset="0"/>
                <a:cs typeface="Arial" panose="020B0604020202020204" pitchFamily="34" charset="0"/>
              </a:rPr>
              <a:t>trong phút giao thừa</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882051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7D3CE-F48A-11BA-DB50-C7F55A0B5F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F7B91-24EC-761F-B731-33C9719F48D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836118B-003E-A505-E5D6-C9EFE75102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4FB1E9D-3990-9668-83C6-DE71D22B1D9A}"/>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Theo áng hương trầm bay trong giờ phút linh thiêng này, con đợi mùa xuân đến cho trọn vẹn nỗi niềm. Con thắp đôi hàng nến nhỏ, con kết những lời tâm sự. Nguyện dâng về tôn nhan Chúa mơ ước phút giây giao thừa.</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6118188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D7021-94AC-2948-FB74-2E52EA79FC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D73FF3-4C0F-BA7E-1B74-229CE99669F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45AE1E5-BC73-C127-9682-E7E1FC598D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9B55E59-A1D5-53B2-ACBE-12FD4274589D}"/>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Nguyện dâng lên Thiên Chúa Món quà Chúa cho con: Thời gian chính là hồng ân, Hồng ân Chúa cho con người. Nguyện cho con vui sống trong tình Chúa Ba Ngôi, thời gian mãi là mùa xuân, vì có Chúa là Mùa Xuân.</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72498429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F01B7-B701-0587-1885-1BD79EAE26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769D2-1C72-7C96-D842-C93168C89D9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02DBB97-89BD-A235-FF61-7960B53516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DE05D47-DEE9-9D0E-D17C-14D891705F83}"/>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Đây phút giao thừa sang xuân về khắp trên thôn làng, cho màu thời gian tươi sáng trên từng nụ mai vàng. Con thiết tha hoà cung đàn xin Chúa cho mùa xuân tràn. Mùa xuân về trên quê hương sẽ mãi thắm tươi huy hoàng.</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52482389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06FF9-89F3-7A3B-1DB9-B0D804E2F0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CB5547-D4E8-7D8B-60E4-060F7793D96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FC4B0DE-4100-4A8F-5720-52CA5562AD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E0E8F16-C0C4-CF04-67F0-CCB50DD3336A}"/>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Nguyện dâng lên Thiên Chúa Món quà Chúa cho con: Thời gian chính là hồng ân, Hồng ân Chúa cho con người. Nguyện cho con vui sống trong tình Chúa Ba Ngôi, thời gian mãi là mùa xuân, vì có Chúa là Mùa Xuân.</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67885358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0EF5F-8D84-ECFF-6912-D8C9AA1068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1CDDB1-7102-369A-85FD-8BE56D9C21D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82E6F8C-00C1-1267-183C-BCE33FB1E7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CCACA11-F73A-78AC-1AEE-DAD50C312F77}"/>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Xuân đến quây quần bên nhau gia đình ấm êm dường nào trong tình yêu dâng cao hy vọng đời thắm mầu. Mong ước cho người chốn nào cũng có xuân để đón chào. Kìa ai còn đang thương đau xin Chúa xoá tan u sầu.</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12941814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0E246-50CE-266D-DBD1-EF120472E3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634EEB-BE17-B697-4C3C-0B0C7E2AA7F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FA77341-E11D-CA34-E295-FA24FC6A76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1B88737-5A5D-0808-6ADE-CBAC4018C2EE}"/>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Nguyện dâng lên Thiên Chúa Món quà Chúa cho con: Thời gian chính là hồng ân, Hồng ân Chúa cho con người. Nguyện cho con vui sống trong tình Chúa Ba Ngôi, thời gian mãi là mùa xuân, vì có Chúa là Mùa Xuân.</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48561532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238CD-5081-BBF6-2252-928ACF0277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1A0000-1005-2373-22D7-AA74B8F63B5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11A7230-26E7-D132-D3A9-788FEC08F3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388F522-7660-8B41-FBDC-1DE847687B29}"/>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Xuân nhớ ông bà tổ tiên, cha mẹ kính yêu một niềm, xuân gọi tình yêu mến con Rồng và cháu tiên. Dâng Chúa tâm tình cám tạ ơn Chúa tuôn đổ chan hoà. Nhờ phúc lộc của mẹ cha con cháu đón xuân một nhà.</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12860120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1CDC5-8F01-1F69-8D68-E8FC7C9734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11BC30-D4D7-4893-2ED0-649F297E12A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AEC11E5-8775-D917-6604-9640502F7E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2B6D7B4-5098-223A-14CD-CCE91F3A9103}"/>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Nguyện dâng lên Thiên Chúa Món quà Chúa cho con: Thời gian chính là hồng ân, Hồng ân Chúa cho con người. Nguyện cho con vui sống trong tình Chúa Ba Ngôi, thời gian mãi là mùa xuân, vì có Chúa là Mùa Xuân.</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574973280"/>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52A80-E34E-0674-EA47-EC5806B72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3F02C9-E039-95A6-8577-2F4AFAFE75D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A994FB5-2975-8230-88B3-EA3C4AFA07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B9819BF-4B62-88AD-576A-4D121317C7B4}"/>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5.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Xuân đến xuân lại đi xuân hồng thắm xuân sẽ tàn theo dòng đời năm tháng xuân nào là bất tận? Con hướng tâm về cõi trời chính Chúa xuân của muôn đời. Ngài cho thời gian luôn mới theo thánh ý Cha an bài.</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719090776"/>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51CD5-02A9-C6A6-EC60-E14D42C34D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C43DD5-CF4F-A948-411C-214D62C9928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8336D4E-858D-1B90-EA46-8D2851195B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F37D6A6-668F-AC8F-395A-DD6DB1EF3DBA}"/>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Nguyện dâng lên Thiên Chúa Món quà Chúa cho con: Thời gian chính là hồng ân, Hồng ân Chúa cho con người. Nguyện cho con vui sống trong tình Chúa Ba Ngôi, thời gian mãi là mùa xuân, vì có Chúa là Mùa Xuân.</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50184547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5" name="Picture 4"/>
          <p:cNvPicPr>
            <a:picLocks noChangeAspect="1"/>
          </p:cNvPicPr>
          <p:nvPr/>
        </p:nvPicPr>
        <p:blipFill>
          <a:blip r:embed="rId3"/>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349492927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a:solidFill>
                  <a:srgbClr val="FF0000"/>
                </a:solidFill>
                <a:latin typeface="Arial" panose="020B0604020202020204" pitchFamily="34" charset="0"/>
                <a:cs typeface="Arial" panose="020B0604020202020204" pitchFamily="34" charset="0"/>
              </a:rPr>
              <a:t>Xuân ca</a:t>
            </a:r>
            <a:endParaRPr lang="en-US" sz="66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795128"/>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7D3CE-F48A-11BA-DB50-C7F55A0B5F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F7B91-24EC-761F-B731-33C9719F48D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836118B-003E-A505-E5D6-C9EFE75102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4FB1E9D-3990-9668-83C6-DE71D22B1D9A}"/>
              </a:ext>
            </a:extLst>
          </p:cNvPr>
          <p:cNvSpPr/>
          <p:nvPr/>
        </p:nvSpPr>
        <p:spPr>
          <a:xfrm>
            <a:off x="538367" y="302359"/>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Ngàn hoa đung đưa trong gió ấm, đón nắng xuân vừa mới sang. Nhạc xuân ngân vang lên bốn hướng, khúc hát đắm say hồn ai. Trần gian như thêm bao sức sống, dưới nắng xuân hồng thắm tươi. Niềm vui như thêm đôi cánh mới chính Chúa đã ban cho đời</a:t>
            </a:r>
            <a:r>
              <a:rPr kumimoji="0" lang="en-US"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42744069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EFE1A-11C7-D73B-EE82-6C2D360468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CD917C-7052-33F0-6E62-EBC5C6451E9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4E89D2D-3C0A-279E-1433-A9AB0A60CE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791FB60-AAF8-D71A-BC28-C9F31930FDED}"/>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Xuân nay xuân đã về, dạt dào hương xuân khắp nơi, xuân gieo vui xuống đời cho lòng người người phơi phới. Xin dâng lên Chúa Trời lời kinh ngày đầu năm mới, cho hương xuân cõi trời nồng nàn trong trái tim con</a:t>
            </a:r>
            <a:r>
              <a:rPr kumimoji="0" lang="en-US"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18905491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35323-3B56-FE0C-A6BD-83532B854A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F438D2-0924-CBA7-0397-49B452BFD7B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A5432FA-8D37-B177-CB58-E4A34362FA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9B016E5-8B71-DBE8-D832-6FA7525FAFA4}"/>
              </a:ext>
            </a:extLst>
          </p:cNvPr>
          <p:cNvSpPr/>
          <p:nvPr/>
        </p:nvSpPr>
        <p:spPr>
          <a:xfrm>
            <a:off x="538367"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Cành hoa mai đưa tin xuân đã đến khắp chốn vui mừng đón xuân, đàn em tung tăng trong áo mới khóe mắt chứa chan niềm vui. Lòng con bâng khuâng trong tiếng pháo, tiếng pháo giao thừa đón xuân, trào dâng lên môi câu hát mới cám mến chúa xuân nhân </a:t>
            </a:r>
            <a:r>
              <a:rPr kumimoji="0" lang="en-US" sz="5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hiền.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58285627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584C6-FC93-61FA-DDFE-3B160D83EB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71FCC9-E1B2-D472-FC54-929C83E7A72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8695C5B-6D60-8A81-32A1-D0165B3986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EEBBC48-8D79-83BF-C315-EA0CA4AC5ACC}"/>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Xuân nay xuân đã về, dạt dào hương xuân khắp nơi, xuân gieo vui xuống đời cho lòng người người phơi phới. Xin dâng lên Chúa Trời lời kinh ngày đầu năm mới, cho hương xuân cõi trời nồng nàn trong trái tim con</a:t>
            </a:r>
            <a:r>
              <a:rPr kumimoji="0" lang="en-US"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2001985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5" name="Picture 4"/>
          <p:cNvPicPr>
            <a:picLocks noChangeAspect="1"/>
          </p:cNvPicPr>
          <p:nvPr/>
        </p:nvPicPr>
        <p:blipFill>
          <a:blip r:embed="rId3"/>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382014956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13</TotalTime>
  <Words>1613</Words>
  <Application>Microsoft Office PowerPoint</Application>
  <PresentationFormat>Widescreen</PresentationFormat>
  <Paragraphs>40</Paragraphs>
  <Slides>45</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45</vt:i4>
      </vt:variant>
    </vt:vector>
  </HeadingPairs>
  <TitlesOfParts>
    <vt:vector size="58" baseType="lpstr">
      <vt:lpstr>Arial</vt:lpstr>
      <vt:lpstr>Calibri</vt:lpstr>
      <vt:lpstr>Calibri Light</vt:lpstr>
      <vt:lpstr>Century Gothic</vt:lpstr>
      <vt:lpstr>Garamond</vt:lpstr>
      <vt:lpstr>Times New Roman</vt:lpstr>
      <vt:lpstr>Verdana</vt:lpstr>
      <vt:lpstr>Office Theme</vt:lpstr>
      <vt:lpstr>Savon</vt:lpstr>
      <vt:lpstr>1_Savon</vt:lpstr>
      <vt:lpstr>2_Savon</vt:lpstr>
      <vt:lpstr>3_Savon</vt:lpstr>
      <vt:lpstr>4_Savon</vt:lpstr>
      <vt:lpstr>PowerPoint Presentation</vt:lpstr>
      <vt:lpstr>Giao thừa</vt:lpstr>
      <vt:lpstr>PowerPoint Presentation</vt:lpstr>
      <vt:lpstr>PowerPoint Presentation</vt:lpstr>
      <vt:lpstr>PowerPoint Presentation</vt:lpstr>
      <vt:lpstr>PowerPoint Presentation</vt:lpstr>
      <vt:lpstr>PowerPoint Presentation</vt:lpstr>
      <vt:lpstr>ĐÁP CA</vt:lpstr>
      <vt:lpstr>PowerPoint Presentation</vt:lpstr>
      <vt:lpstr>ALLELUIA</vt:lpstr>
      <vt:lpstr>PowerPoint Presentation</vt:lpstr>
      <vt:lpstr>PowerPoint Presentation</vt:lpstr>
      <vt:lpstr>Lễ dâng mùa xuân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Ngày xuân mới</vt:lpstr>
      <vt:lpstr>PowerPoint Presentation</vt:lpstr>
      <vt:lpstr>PowerPoint Presentation</vt:lpstr>
      <vt:lpstr>PowerPoint Presentation</vt:lpstr>
      <vt:lpstr>PowerPoint Presentation</vt:lpstr>
      <vt:lpstr>PowerPoint Presentation</vt:lpstr>
      <vt:lpstr>PowerPoint Presentation</vt:lpstr>
      <vt:lpstr>Lời dâng trong phút giao thừa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Xuân ca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Phong Thu</cp:lastModifiedBy>
  <cp:revision>2</cp:revision>
  <dcterms:created xsi:type="dcterms:W3CDTF">2026-02-01T09:22:04Z</dcterms:created>
  <dcterms:modified xsi:type="dcterms:W3CDTF">2026-02-08T02:44:22Z</dcterms:modified>
</cp:coreProperties>
</file>