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302" r:id="rId13"/>
    <p:sldId id="297" r:id="rId14"/>
    <p:sldId id="299" r:id="rId15"/>
    <p:sldId id="298" r:id="rId16"/>
    <p:sldId id="300" r:id="rId17"/>
    <p:sldId id="303" r:id="rId18"/>
    <p:sldId id="262" r:id="rId19"/>
    <p:sldId id="263" r:id="rId20"/>
    <p:sldId id="264" r:id="rId21"/>
    <p:sldId id="265" r:id="rId22"/>
    <p:sldId id="266" r:id="rId23"/>
    <p:sldId id="267" r:id="rId24"/>
    <p:sldId id="268" r:id="rId25"/>
    <p:sldId id="304" r:id="rId26"/>
    <p:sldId id="269" r:id="rId27"/>
    <p:sldId id="270" r:id="rId28"/>
    <p:sldId id="271" r:id="rId29"/>
    <p:sldId id="272" r:id="rId30"/>
    <p:sldId id="273" r:id="rId31"/>
    <p:sldId id="274" r:id="rId32"/>
    <p:sldId id="275" r:id="rId33"/>
    <p:sldId id="276" r:id="rId34"/>
    <p:sldId id="277" r:id="rId35"/>
    <p:sldId id="278" r:id="rId36"/>
    <p:sldId id="305" r:id="rId37"/>
    <p:sldId id="279" r:id="rId38"/>
    <p:sldId id="280" r:id="rId39"/>
    <p:sldId id="281" r:id="rId40"/>
    <p:sldId id="282" r:id="rId41"/>
    <p:sldId id="283" r:id="rId42"/>
    <p:sldId id="284" r:id="rId43"/>
    <p:sldId id="285" r:id="rId44"/>
    <p:sldId id="306" r:id="rId45"/>
    <p:sldId id="286" r:id="rId46"/>
    <p:sldId id="287" r:id="rId47"/>
    <p:sldId id="288" r:id="rId48"/>
    <p:sldId id="289" r:id="rId49"/>
    <p:sldId id="290" r:id="rId50"/>
    <p:sldId id="291" r:id="rId51"/>
    <p:sldId id="292" r:id="rId52"/>
  </p:sldIdLst>
  <p:sldSz cx="12192000" cy="6858000"/>
  <p:notesSz cx="6858000" cy="91440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10"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gs" Target="tags/tag1.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8ED7F3-4560-4954-AC48-C134F261F034}" type="datetimeFigureOut">
              <a:rPr lang="en-US" smtClean="0"/>
              <a:t>08/02/2026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6D7A45-FCE4-4EBA-A053-4EE34BEE9A48}" type="slidenum">
              <a:rPr lang="en-US" smtClean="0"/>
              <a:t>‹#›</a:t>
            </a:fld>
            <a:endParaRPr lang="en-US"/>
          </a:p>
        </p:txBody>
      </p:sp>
    </p:spTree>
    <p:extLst>
      <p:ext uri="{BB962C8B-B14F-4D97-AF65-F5344CB8AC3E}">
        <p14:creationId xmlns:p14="http://schemas.microsoft.com/office/powerpoint/2010/main" val="36191299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64520626"/>
      </p:ext>
    </p:extLst>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6336402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38515956"/>
      </p:ext>
    </p:extLst>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3227551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84328092"/>
      </p:ext>
    </p:extLst>
  </p:cSld>
  <p:clrMapOvr>
    <a:overrideClrMapping bg1="lt1" tx1="dk1" bg2="lt2" tx2="dk2" accent1="accent1" accent2="accent2" accent3="accent3" accent4="accent4" accent5="accent5" accent6="accent6" hlink="hlink" folHlink="folHlink"/>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6046803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20632233"/>
      </p:ext>
    </p:extLst>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6886427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4413333"/>
      </p:ext>
    </p:extLst>
  </p:cSld>
  <p:clrMapOvr>
    <a:overrideClrMapping bg1="lt1" tx1="dk1" bg2="lt2" tx2="dk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38194725"/>
      </p:ext>
    </p:extLst>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8ED7F3-4560-4954-AC48-C134F261F034}" type="datetimeFigureOut">
              <a:rPr lang="en-US" smtClean="0"/>
              <a:t>08/02/2026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6D7A45-FCE4-4EBA-A053-4EE34BEE9A48}" type="slidenum">
              <a:rPr lang="en-US" smtClean="0"/>
              <a:t>‹#›</a:t>
            </a:fld>
            <a:endParaRPr lang="en-US"/>
          </a:p>
        </p:txBody>
      </p:sp>
    </p:spTree>
    <p:extLst>
      <p:ext uri="{BB962C8B-B14F-4D97-AF65-F5344CB8AC3E}">
        <p14:creationId xmlns:p14="http://schemas.microsoft.com/office/powerpoint/2010/main" val="3760335263"/>
      </p:ext>
    </p:extLst>
  </p:cSld>
  <p:clrMap bg1="lt1" tx1="dk1" bg2="lt2" tx2="dk2" accent1="accent1" accent2="accent2" accent3="accent3" accent4="accent4" accent5="accent5" accent6="accent6" hlink="hlink" folHlink="folHlink"/>
  <p:sldLayoutIdLst>
    <p:sldLayoutId id="2147483649"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0576846"/>
      </p:ext>
    </p:extLst>
  </p:cSld>
  <p:clrMap bg1="lt1" tx1="dk1" bg2="lt2" tx2="dk2" accent1="accent1" accent2="accent2" accent3="accent3" accent4="accent4" accent5="accent5" accent6="accent6" hlink="hlink" folHlink="folHlink"/>
  <p:sldLayoutIdLst>
    <p:sldLayoutId id="2147483661" r:id="rId1"/>
    <p:sldLayoutId id="2147483666"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71036808"/>
      </p:ext>
    </p:extLst>
  </p:cSld>
  <p:clrMap bg1="lt1" tx1="dk1" bg2="lt2" tx2="dk2" accent1="accent1" accent2="accent2" accent3="accent3" accent4="accent4" accent5="accent5" accent6="accent6" hlink="hlink" folHlink="folHlink"/>
  <p:sldLayoutIdLst>
    <p:sldLayoutId id="2147483673" r:id="rId1"/>
    <p:sldLayoutId id="2147483678"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80836543"/>
      </p:ext>
    </p:extLst>
  </p:cSld>
  <p:clrMap bg1="lt1" tx1="dk1" bg2="lt2" tx2="dk2" accent1="accent1" accent2="accent2" accent3="accent3" accent4="accent4" accent5="accent5" accent6="accent6" hlink="hlink" folHlink="folHlink"/>
  <p:sldLayoutIdLst>
    <p:sldLayoutId id="2147483685" r:id="rId1"/>
    <p:sldLayoutId id="2147483690"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19381551"/>
      </p:ext>
    </p:extLst>
  </p:cSld>
  <p:clrMap bg1="lt1" tx1="dk1" bg2="lt2" tx2="dk2" accent1="accent1" accent2="accent2" accent3="accent3" accent4="accent4" accent5="accent5" accent6="accent6" hlink="hlink" folHlink="folHlink"/>
  <p:sldLayoutIdLst>
    <p:sldLayoutId id="2147483697" r:id="rId1"/>
    <p:sldLayoutId id="2147483702"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70145006"/>
      </p:ext>
    </p:extLst>
  </p:cSld>
  <p:clrMap bg1="lt1" tx1="dk1" bg2="lt2" tx2="dk2" accent1="accent1" accent2="accent2" accent3="accent3" accent4="accent4" accent5="accent5" accent6="accent6" hlink="hlink" folHlink="folHlink"/>
  <p:sldLayoutIdLst>
    <p:sldLayoutId id="2147483709" r:id="rId1"/>
    <p:sldLayoutId id="2147483714"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221562055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Nhớ về tổ tiên</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668625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thắp lên một nén hương trầm, một nén hương trầm, hương trầm bay lên nhớ về tổ tiên, nhớ hoài công ơn ngày tháng đáp đền.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64696932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448C6-347B-BA6B-C433-A01345CDF3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68B69F-A528-3613-F0C9-BBCC2F27285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001A982-23B2-6E1F-CEDC-995EA54BFF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68C0333-C36E-83F9-6658-690BF30863DC}"/>
              </a:ext>
            </a:extLst>
          </p:cNvPr>
          <p:cNvSpPr/>
          <p:nvPr/>
        </p:nvSpPr>
        <p:spPr>
          <a:xfrm>
            <a:off x="538367"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Sông có nguồn, cây có cội, con người có tổ có tông, có bà có ông. Làm con phải nhớ tổ tiên, làm con thảo hiếu trọn niềm. Sông có nguồn, cây có cội, con người có tổ có tông có bà có ông, làm con phải nhớ tổ tiên, ngày đêm phải nhớ đáp đền.</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956605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B9B89-DA8E-C66C-63C9-648C0BFCF4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423F73-C5B4-3CD3-6442-7F87D51E499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9E7FC1E-BCB6-33CC-1146-2418BE8B1E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375CD77-FD30-ED0A-16BF-5BA339134E10}"/>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tiến dâng này đóa hoa lòng, này đóa hoa lòng, khấn nguyện dâng lên nhớ về tổ tiên chân thành ghi ơn tình thắm lâu bền.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32260086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10D3A-33EC-4E3F-6924-E12A882DB8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60ABA-9558-8328-CE84-A62A40BB561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6CABAE3-49F7-C61B-BDF6-10A5C80617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D1A4080-ECD8-5030-012C-AF363BB4AFBC}"/>
              </a:ext>
            </a:extLst>
          </p:cNvPr>
          <p:cNvSpPr/>
          <p:nvPr/>
        </p:nvSpPr>
        <p:spPr>
          <a:xfrm>
            <a:off x="538367"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Sông có nguồn, cây có cội, con người có tổ có tông, có bà có ông. Làm con phải nhớ tổ tiên, làm con thảo hiếu trọn niềm. Sông có nguồn, cây có cội, con người có tổ có tông có bà có ông, làm con phải nhớ tổ tiên, ngày đêm phải nhớ đáp đền.</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55771774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414405536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020982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10D3A-33EC-4E3F-6924-E12A882DB8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60ABA-9558-8328-CE84-A62A40BB561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6CABAE3-49F7-C61B-BDF6-10A5C80617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575567" cy="7040143"/>
          </a:xfrm>
          <a:prstGeom prst="rect">
            <a:avLst/>
          </a:prstGeom>
        </p:spPr>
      </p:pic>
      <p:sp>
        <p:nvSpPr>
          <p:cNvPr id="4" name="Rectangle 3">
            <a:extLst>
              <a:ext uri="{FF2B5EF4-FFF2-40B4-BE49-F238E27FC236}">
                <a16:creationId xmlns:a16="http://schemas.microsoft.com/office/drawing/2014/main" id="{3D1A4080-ECD8-5030-012C-AF363BB4AFBC}"/>
              </a:ext>
            </a:extLst>
          </p:cNvPr>
          <p:cNvSpPr/>
          <p:nvPr/>
        </p:nvSpPr>
        <p:spPr>
          <a:xfrm>
            <a:off x="538367" y="1500809"/>
            <a:ext cx="11209685" cy="4439420"/>
          </a:xfrm>
          <a:prstGeom prst="rect">
            <a:avLst/>
          </a:prstGeom>
        </p:spPr>
        <p:txBody>
          <a:bodyPr wrap="square">
            <a:spAutoFit/>
          </a:bodyPr>
          <a:lstStyle/>
          <a:p>
            <a:pPr algn="just" fontAlgn="base">
              <a:lnSpc>
                <a:spcPct val="107000"/>
              </a:lnSpc>
              <a:spcAft>
                <a:spcPts val="1200"/>
              </a:spcAft>
            </a:pPr>
            <a:r>
              <a:rPr lang="en-US" sz="66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Thật vinh phúc ai người luôn kính sợ Chúa, ăn ở ngay lành theo đường lối của Ngài.</a:t>
            </a:r>
            <a:endParaRPr lang="en-US" sz="6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444114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ALLELUIA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274825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10D3A-33EC-4E3F-6924-E12A882DB8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60ABA-9558-8328-CE84-A62A40BB561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6CABAE3-49F7-C61B-BDF6-10A5C80617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D1A4080-ECD8-5030-012C-AF363BB4AFBC}"/>
              </a:ext>
            </a:extLst>
          </p:cNvPr>
          <p:cNvSpPr/>
          <p:nvPr/>
        </p:nvSpPr>
        <p:spPr>
          <a:xfrm>
            <a:off x="538367" y="302359"/>
            <a:ext cx="11087865" cy="6558142"/>
          </a:xfrm>
          <a:prstGeom prst="rect">
            <a:avLst/>
          </a:prstGeom>
        </p:spPr>
        <p:txBody>
          <a:bodyPr wrap="square">
            <a:spAutoFit/>
          </a:bodyPr>
          <a:lstStyle/>
          <a:p>
            <a:pPr algn="just">
              <a:lnSpc>
                <a:spcPct val="107000"/>
              </a:lnSpc>
              <a:spcAft>
                <a:spcPts val="800"/>
              </a:spcAft>
            </a:pPr>
            <a:r>
              <a:rPr lang="en-US" sz="6600" smtClean="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Hạnh phúc thay người kính sợ Chúa và yêu mến luật Chúa truyền ban. Trên địa cầu dòng dõi chính nhân được Thiên Chúa ban phúc hùng cường.</a:t>
            </a:r>
            <a:endParaRPr lang="en-US" sz="6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997627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17287943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Đầu xuân dâng lễ</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23779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7603A-B2EC-938C-E540-C0D11573F9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074207-9507-029C-DD33-7E86BFC500E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7B43D63-B5B1-02E7-5880-0C35CAB3DC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C738F4-06D0-B920-340F-FF335753E42D}"/>
              </a:ext>
            </a:extLst>
          </p:cNvPr>
          <p:cNvSpPr/>
          <p:nvPr/>
        </p:nvSpPr>
        <p:spPr>
          <a:xfrm>
            <a:off x="538367"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Đong con tim con tim thật đầy, trên đôi tay đôi tay mọn hèn. Ngày xuân hiệp dâng Bánh Rượu lên Chúa, đời con bao mùa mưa nắng. Đông qua thu hạ đến xuân về, bao nhiêu ân huệ Chúa ban. Một mùa xuân, một mùa xuân rộn vang tiếng ca.</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3498643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F77F0-9FC5-4099-001D-36EC9D0401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CB3241-6D5C-CBCF-62DC-EEEAAAC142C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BC5DB11-5ECE-70C0-DEDA-3547972CF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6223758-8DED-C08A-CEE5-C04970655DC4}"/>
              </a:ext>
            </a:extLst>
          </p:cNvPr>
          <p:cNvSpPr/>
          <p:nvPr/>
        </p:nvSpPr>
        <p:spPr>
          <a:xfrm>
            <a:off x="538367"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Cha hương hoa đầu mùa, dâng yêu thương bao nhiêu là vừa. Tình Cha rộng ban tháng ngày chan chứa, đời con dâng gì cho xứng. Ơn Cha cao tựa Thái Sơn và bao la hơn cả biển khơi. Lời tạ ơn, lời tạ ơn ngày xuân thiết tha.</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69944730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B2B55-D037-D320-6499-10B994CA7E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EAAFFA-F668-419D-3859-C5D8134E3A9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A5553B1-898C-6FCB-F92B-6FEC87570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DF81EF0-4001-88EF-0145-B608A6F55BFB}"/>
              </a:ext>
            </a:extLst>
          </p:cNvPr>
          <p:cNvSpPr/>
          <p:nvPr/>
        </p:nvSpPr>
        <p:spPr>
          <a:xfrm>
            <a:off x="538367"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Mùa xuân đến con xin dâng tiếng ca. Chào xuân sang con dâng niềm cảm mến. Tạ ơn Chúa cho xuân sang thắm tươi. Niềm an vui đang chứa chan tâm hồn.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3831130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DDE09-A565-D11C-34D2-CB2002BF34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2B8B35-1E5B-135E-C788-BDCDE6F6248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2914A84-92EE-2136-C937-1625089D9A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DF72E80-E0AC-E862-466A-D708979B93FB}"/>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Khi xuân sang muôn hoa nở vàng, bao em thơ vui xuân rộn ràng. Đầu xuân nguyện dâng khói trầm nghi ngút, đời con xin làm hy lễ. Bao nhiêu vui buồn đã qua rồi, xuân sang an bình khắp nơi. Ngày đầu xuân, ngày đầu xuân niềm vui chứa chan.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3210799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72FA9-C161-FDCA-1CE4-A537D6A23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88E98-8485-D120-2919-330A3D30BB5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864DD86-F2FE-50B7-7C9B-55BC04C054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0D27FB0-2CD3-A47F-E029-D8F8A8B9810D}"/>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ơi xuân, xuân đang ngập tràn, trong con tim yêu thương nồng nàn. Một năm còn bao lỗi lầm vương vấn, giờ đây xin Ngài tha thứ. Cho con vui mừng đón xuân về, tâm tư chan hoà mến yêu. Chuyện buồn vui, chuyện buồn vui ngày xuân đã qua.</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929884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95103-5EAD-D7BB-13B0-0A858D91C6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2560F9-0F4C-B6C6-A58E-15F356CDE50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9A7FF7-5F18-B178-AEF1-3534842685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E363427-BCCB-80F0-FA08-FA3EE5FBCC9B}"/>
              </a:ext>
            </a:extLst>
          </p:cNvPr>
          <p:cNvSpPr/>
          <p:nvPr/>
        </p:nvSpPr>
        <p:spPr>
          <a:xfrm>
            <a:off x="538367"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Mùa xuân đến con xin dâng tiếng ca. Chào xuân sang con dâng niềm cảm mến. Tạ ơn Chúa cho xuân sang thắm tươi. Niềm an vui đang chứa chan tâm hồn.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59420337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215582668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Hạnh phúc biết bao</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353139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Hạnh phúc biết bao, gia đình có ông bà cha mẹ. Chu toàn luật Chúa, để phúc đức cho đoàn con cháu. Theo gương Thánh Gia, luôn trung thành thờ Chúa trọn đời. Đem lại niềm vui an bình đến cho mọi người.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56822801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98956-1D0E-2491-D0DD-D32391545B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2A33AE-7FBA-F5F9-4B36-3B33B3745F6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9E6770-893B-6188-17C4-335431917B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6CEE933-FF19-A869-C45B-3398E35EF02F}"/>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Công đức cha mẹ, được Chúa ban cho đời cháu con. Gia đình bình yên, khi trung thành giữ luật Chúa truyền. Cháu con từng ngày được lớn lên trên đường nhân đức. Dù ở nơi nào luôn cho đời hoa trái ngọt ngào.</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8556312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B8CA6-6B74-DA9A-F529-F278EEBD5A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4F06EC-0B30-11EF-3606-C46591484BC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0EEDF0E-E759-42D3-E6AE-FE88C3092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399E11D-A6F6-7AC7-B4D2-5EE5200E2652}"/>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Hạnh phúc biết bao, gia đình có ông bà cha mẹ. Chu toàn luật Chúa, để phúc đức cho đoàn con cháu. Theo gương Thánh Gia, luôn trung thành thờ Chúa trọn đời. Đem lại niềm vui an bình đến cho mọi người.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55539200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6C8D5-EF89-F340-2ABB-6F5CE1CC97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0D223-B9DD-08E3-28F3-D6DE02001D6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10BB110-5735-B49F-E8B0-3798B41BA2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618A7C4-6905-E722-2E38-B4DE0A24E19A}"/>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Hạnh phúc cha mẹ, là cháu con vững bền đức tin. Lúc buồn khi vui, luôn giữ lòng hiếu thảo vâng lời. Mãi luôn tạ ơn, dù đớn đau hay được niềm vui. Thờ Chúa yêu người sẽ an bình trong suốt cuộc đời.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6448010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48D46-CAC5-E948-6A18-ACE85BABE8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8E2CCD-C61B-C472-46C6-890AC36AFB7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8054E04-19D1-7956-F52E-1DFECF7061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AADD3D8-4391-9FF4-8889-0B7BE957FB56}"/>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Hạnh phúc biết bao, gia đình có ông bà cha mẹ. Chu toàn luật Chúa, để phúc đức cho đoàn con cháu. Theo gương Thánh Gia, luôn trung thành thờ Chúa trọn đời. Đem lại niềm vui an bình đến cho mọi người.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6722473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57506-BDFE-A6A9-038F-AC32CBA0D2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752708-12FE-E0B3-F10B-BAC9BE814E6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5B1B8FA-47E5-9C2D-4E55-521AE662C5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6B65195-054A-6284-2884-C5BB2B9EBF00}"/>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Đời sẽ bất hạnh, vì sống trong gia đình bất an. Cha mẹ khô khan, lo đi tìm phúc lộc thế trần. Phúc ân trời cao, chẳng biết lưu tâm để tìm kiếm. Quyền thế sang giàu, như nấm mộ giam hãm phận người.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95979768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F9EBC-8117-DDA0-36F4-862FCC900D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D41643-564A-6B0E-DEEE-27528B5F18F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C30A592-A71D-01CD-F2AF-B1B5D9B783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D889A90-0B73-2B15-5211-9BCE4FD5FB18}"/>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Hạnh phúc biết bao, gia đình có ông bà cha mẹ. Chu toàn luật Chúa, để phúc đức cho đoàn con cháu. Theo gương Thánh Gia, luôn trung thành thờ Chúa trọn đời. Đem lại niềm vui an bình đến cho mọi người.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52494525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4187E-8227-A290-27EA-F10A063287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B4DE75-7125-A8E6-F56D-7BE748507FE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DACEAB2-978E-5723-8A1F-CFE6A06576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0EA4E8F-2592-03DA-5B0A-A025896C9C34}"/>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Lời con van nài, nguyện Chúa thương gia đình chúng con. Ông bà mẹ cha, nêu gương lành cho cả gia đình. Dẫu cho phận nghèo, mà vẫn luôn trung thành thờ Chúa. Vì có ích gì, lắm tiền bạc nhưng mất hồn mình.</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42333487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DE039-8F36-4F91-5EBA-660C3E6C24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F414AF-E873-A2D6-0AF6-AECBEE3794A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1DCC633-925E-3176-545E-9F95086E6C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0DDDBE5-2362-4D75-853A-CE1B3F441870}"/>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Hạnh phúc biết bao, gia đình có ông bà cha mẹ. Chu toàn luật Chúa, để phúc đức cho đoàn con cháu. Theo gương Thánh Gia, luôn trung thành thờ Chúa trọn đời. Đem lại niềm vui an bình đến cho mọi người.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8215832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417288779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Cầu cho tổ tiên</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702404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Xem như trong đất trời đây thấy muôn loài từ gốc cội căn nguyên. Đàn chim sông suối đám rêu cũng đều phát xuất từ nơi tổ nguồn. Con người trên đường trần gian cha mẹ sinh dưỡng, một đời yêu thương.</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1344229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EECAD-849C-FD2F-D999-C9F03FDEF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210779-E60B-97DD-5032-D92FF7DD89F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F976410-8A7E-2B1A-C339-24CBC3A8C4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5E824BE-E58C-AA90-1398-A26E9652EFF6}"/>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Tôn vinh Chúa Cha là Đấng sáng tạo vũ trụ muôn loài, đã ban sự sống cho bậc tiền nhân truyền cho con cháu. Tri ân Chúa Cha tạo phúc ban phần xuống cho gia tiên, cháu con nhận lãnh ơn lành triền miên phụng thờ Chúa liên. </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7260217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16018-C475-B010-B80E-EDDDB03DF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F61FD4-3AC4-76AE-32EC-B2E1381B66D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73D69ED-1C2B-1C3D-C558-A2216AA3C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44915FF-0B7B-B1F5-9CF5-3E5261FEC1E2}"/>
              </a:ext>
            </a:extLst>
          </p:cNvPr>
          <p:cNvSpPr/>
          <p:nvPr/>
        </p:nvSpPr>
        <p:spPr>
          <a:xfrm>
            <a:off x="538367"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 ơi giữ lấy lời cha, chớ quên lời mẹ nhớ mà ghi tâm. Đèn soi trong chốn tối tăm, ấy là chính những lời răn lệnh truyền. Nhớ cầu cho bậc tổ tiên khắc ghi công đức, một niềm tri ân.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79519407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A6EB0-4FEC-4B7F-D893-514A2C5DA3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E13513-7D09-7031-1142-DC475E5F926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8160AD7-80CC-5B95-E429-923C22C323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3F6C5C5-C674-8081-CBBE-07356C235A86}"/>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Tôn vinh Chúa Cha là Đấng sáng tạo vũ trụ muôn loài, đã ban sự sống cho bậc tiền nhân truyền cho con cháu. Tri ân Chúa Cha tạo phúc ban phần xuống cho gia tiên, cháu con nhận lãnh ơn lành triền miên phụng thờ Chúa liên. </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1747173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A2B1C-28C3-57E7-F891-4E51E3DC48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0FF8E2-B182-212E-EED9-8B0CDDE608A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5F319E3-258D-515E-9197-C45347733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E509A29-26DD-F043-F40C-80CC36CBC2BC}"/>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Cha ông công đức truyền danh sống xưa đạo hạnh sẽ chẳng nào quên. Đời sau con cháu dõi theo giữ điều Giao ước được luôn tồn tại. Các ngài sẽ được nghỉ ngơi tiếng thơm lưu mãi, ngàn đời không phai.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13457704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4F382-B9F0-F8FC-3C9A-E651B04DDA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D3EE7E-6AC8-7AE4-E139-2A020AB4BBA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2F4DFCD-DB83-6A42-AB6A-88A0AA59F7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A3B3A45-9B12-CA43-FD3A-C452A5377FCC}"/>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Tôn vinh Chúa Cha là Đấng sáng tạo vũ trụ muôn loài, đã ban sự sống cho bậc tiền nhân truyền cho con cháu. Tri ân Chúa Cha tạo phúc ban phần xuống cho gia tiên, cháu con nhận lãnh ơn lành triền miên phụng thờ Chúa liên. </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5822441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273191200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Nhớ về tình mẹ cha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453166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tác sinh con vào đời cho con một mái ấm. Có bóng cha yêu hiền hòa, có tình mẹ rất bao la. Tình cha dang cánh bay, tình mẹ cao vút mây. Con ngụp lặn trong hạnh phúc biết mấy.</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93354954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EB8BF-7730-8076-7507-94386EEF4D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5FE83D-8281-7603-490D-7B197A74433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932D8CB-5242-9083-26B6-FB149123B7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2DDE9F3-1720-3BFC-11D2-846831DAA14E}"/>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Ngọt ngào khúc hát tri ân. Nguyện cầu Chúa xuống muôn ân. Giúp cha mẹ con tháng ngày an hòa. Tựa ngọn nến cháy tiêu hao. Một đời vất vả gian lao. Nhắc trong lòng con nghĩa nặng tình mẹ cha.</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35462029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6771D-DD85-1D4E-24E2-6C02EC1D04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92138E-8C69-B62D-BCE2-E991C249C42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E7A661D-85DC-2D0C-C29B-7013BA7E2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536D3D5-E86A-AE71-AE7C-565AC9983102}"/>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Tiếng hát ru con vào đời đêm đêm mẹ thao thức. Uốn nắn cho con thành người, mối tình phụ tử khôn vơi. Rồi khi con lớn khôn, trùng dương vỗ cánh bay. Tấm lòng mẹ cha luôn mãi dõi bước.</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42948905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385F1-97F1-F3AB-F186-73D853CF50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A90480-C427-7FFA-DE56-C632D559300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D73D630-355E-F9CB-868B-000DED404C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301C419-E179-C78F-9C5B-F5C6BF864FC3}"/>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Ngọt ngào khúc hát tri ân. Nguyện cầu Chúa xuống muôn ân. Giúp cha mẹ con tháng ngày an hòa. Tựa ngọn nến cháy tiêu hao. Một đời vất vả gian lao. Nhắc trong lòng con nghĩa nặng tình mẹ cha.</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78897180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AE318-34A5-D8FC-5392-81AF630C86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556D79-1D96-98DA-9EFF-1B20BAE1350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D3AC473-B5E9-8D05-68F9-612087C05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4C1E97C-9E01-10BD-964D-923EDCA7BA76}"/>
              </a:ext>
            </a:extLst>
          </p:cNvPr>
          <p:cNvSpPr/>
          <p:nvPr/>
        </p:nvSpPr>
        <p:spPr>
          <a:xfrm>
            <a:off x="538367" y="302359"/>
            <a:ext cx="11087865" cy="5909310"/>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 những khi xuôi dòng đời con nghe lòng phơi phới. Thấp thoáng hương hoa gọi mời, ngất trời hạnh phúc lên ngôi. Rồi mùa Xuân sẽ qua, và mùa Đông bước sang. Tấm lòng mẹ cha như những bóng mát.</a:t>
            </a:r>
            <a:endPar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66540329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52904-66CC-9C65-3693-5CCF684468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D1A25D-8B64-EC81-4467-C5B3CAEE0A6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78DA87A-22C0-4354-88F7-5A2CF38A46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19BE17D-9985-B1B3-0A68-4147E00F0D76}"/>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Ngọt ngào khúc hát tri ân. Nguyện cầu Chúa xuống muôn ân. Giúp cha mẹ con tháng ngày an hòa. Tựa ngọn nến cháy tiêu hao. Một đời vất vả gian lao. Nhắc trong lòng con nghĩa nặng tình mẹ cha.</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301960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9</TotalTime>
  <Words>1594</Words>
  <Application>Microsoft Office PowerPoint</Application>
  <PresentationFormat>Widescreen</PresentationFormat>
  <Paragraphs>40</Paragraphs>
  <Slides>46</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46</vt:i4>
      </vt:variant>
    </vt:vector>
  </HeadingPairs>
  <TitlesOfParts>
    <vt:vector size="59"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PowerPoint Presentation</vt:lpstr>
      <vt:lpstr>Nhớ về tổ tiên</vt:lpstr>
      <vt:lpstr>PowerPoint Presentation</vt:lpstr>
      <vt:lpstr>PowerPoint Presentation</vt:lpstr>
      <vt:lpstr>PowerPoint Presentation</vt:lpstr>
      <vt:lpstr>PowerPoint Presentation</vt:lpstr>
      <vt:lpstr>PowerPoint Presentation</vt:lpstr>
      <vt:lpstr>ĐÁP CA</vt:lpstr>
      <vt:lpstr>PowerPoint Presentation</vt:lpstr>
      <vt:lpstr>ALLELUIA</vt:lpstr>
      <vt:lpstr>PowerPoint Presentation</vt:lpstr>
      <vt:lpstr>PowerPoint Presentation</vt:lpstr>
      <vt:lpstr>Đầu xuân dâng lễ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Hạnh phúc biết bao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Cầu cho tổ tiên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Nhớ về tình mẹ cha</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Phong Thu</cp:lastModifiedBy>
  <cp:revision>3</cp:revision>
  <dcterms:created xsi:type="dcterms:W3CDTF">2026-02-02T01:23:25Z</dcterms:created>
  <dcterms:modified xsi:type="dcterms:W3CDTF">2026-02-08T02:30:31Z</dcterms:modified>
</cp:coreProperties>
</file>