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98" r:id="rId16"/>
    <p:sldId id="300" r:id="rId17"/>
    <p:sldId id="299" r:id="rId18"/>
    <p:sldId id="301" r:id="rId19"/>
    <p:sldId id="304" r:id="rId20"/>
    <p:sldId id="267" r:id="rId21"/>
    <p:sldId id="268" r:id="rId22"/>
    <p:sldId id="269" r:id="rId23"/>
    <p:sldId id="270" r:id="rId24"/>
    <p:sldId id="271" r:id="rId25"/>
    <p:sldId id="272" r:id="rId26"/>
    <p:sldId id="273" r:id="rId27"/>
    <p:sldId id="305" r:id="rId28"/>
    <p:sldId id="274" r:id="rId29"/>
    <p:sldId id="275" r:id="rId30"/>
    <p:sldId id="276" r:id="rId31"/>
    <p:sldId id="277" r:id="rId32"/>
    <p:sldId id="278" r:id="rId33"/>
    <p:sldId id="279" r:id="rId34"/>
    <p:sldId id="280" r:id="rId35"/>
    <p:sldId id="302" r:id="rId36"/>
    <p:sldId id="306" r:id="rId37"/>
    <p:sldId id="281" r:id="rId38"/>
    <p:sldId id="282" r:id="rId39"/>
    <p:sldId id="283" r:id="rId40"/>
    <p:sldId id="284" r:id="rId41"/>
    <p:sldId id="285" r:id="rId42"/>
    <p:sldId id="286" r:id="rId43"/>
    <p:sldId id="287" r:id="rId44"/>
    <p:sldId id="307" r:id="rId45"/>
    <p:sldId id="289" r:id="rId46"/>
    <p:sldId id="290" r:id="rId47"/>
    <p:sldId id="291" r:id="rId48"/>
    <p:sldId id="292" r:id="rId49"/>
    <p:sldId id="293" r:id="rId50"/>
    <p:sldId id="294" r:id="rId51"/>
  </p:sldIdLst>
  <p:sldSz cx="12192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10"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C50426-0F52-4FC1-8FA3-67842573DBD4}" type="datetimeFigureOut">
              <a:rPr lang="en-US" smtClean="0"/>
              <a:t>08/02/2026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ABB1F-280C-4E0D-A93E-591E2900A817}" type="slidenum">
              <a:rPr lang="en-US" smtClean="0"/>
              <a:t>‹#›</a:t>
            </a:fld>
            <a:endParaRPr lang="en-US"/>
          </a:p>
        </p:txBody>
      </p:sp>
    </p:spTree>
    <p:extLst>
      <p:ext uri="{BB962C8B-B14F-4D97-AF65-F5344CB8AC3E}">
        <p14:creationId xmlns:p14="http://schemas.microsoft.com/office/powerpoint/2010/main" val="6005706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59628774"/>
      </p:ext>
    </p:extLst>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437371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33078026"/>
      </p:ext>
    </p:extLst>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703110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18582331"/>
      </p:ext>
    </p:extLst>
  </p:cSld>
  <p:clrMapOvr>
    <a:overrideClrMapping bg1="lt1" tx1="dk1" bg2="lt2" tx2="dk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21391969"/>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C50426-0F52-4FC1-8FA3-67842573DBD4}" type="datetimeFigureOut">
              <a:rPr lang="en-US" smtClean="0"/>
              <a:t>08/02/2026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7ABB1F-280C-4E0D-A93E-591E2900A817}" type="slidenum">
              <a:rPr lang="en-US" smtClean="0"/>
              <a:t>‹#›</a:t>
            </a:fld>
            <a:endParaRPr lang="en-US"/>
          </a:p>
        </p:txBody>
      </p:sp>
    </p:spTree>
    <p:extLst>
      <p:ext uri="{BB962C8B-B14F-4D97-AF65-F5344CB8AC3E}">
        <p14:creationId xmlns:p14="http://schemas.microsoft.com/office/powerpoint/2010/main" val="2294496144"/>
      </p:ext>
    </p:extLst>
  </p:cSld>
  <p:clrMap bg1="lt1" tx1="dk1" bg2="lt2" tx2="dk2" accent1="accent1" accent2="accent2" accent3="accent3" accent4="accent4" accent5="accent5" accent6="accent6" hlink="hlink" folHlink="folHlink"/>
  <p:sldLayoutIdLst>
    <p:sldLayoutId id="2147483649"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17435718"/>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685408"/>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19521203"/>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th&#225;nh%20ca%20PDF/Ch&#224;o%20&#273;&#243;n%20xu&#226;n%20v&#7873;.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03"/>
            <a:ext cx="12192717" cy="6857597"/>
          </a:xfrm>
          <a:prstGeom prst="rect">
            <a:avLst/>
          </a:prstGeom>
        </p:spPr>
      </p:pic>
    </p:spTree>
    <p:extLst>
      <p:ext uri="{BB962C8B-B14F-4D97-AF65-F5344CB8AC3E}">
        <p14:creationId xmlns:p14="http://schemas.microsoft.com/office/powerpoint/2010/main" val="342352814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Chào đón xuân về</a:t>
            </a:r>
            <a:endParaRPr lang="en-US" sz="6000" b="1">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7936302" y="4682062"/>
            <a:ext cx="2696646" cy="457201"/>
          </a:xfrm>
        </p:spPr>
        <p:txBody>
          <a:bodyPr>
            <a:normAutofit/>
          </a:bodyPr>
          <a:lstStyle/>
          <a:p>
            <a:pPr algn="l"/>
            <a:r>
              <a:rPr lang="en-US">
                <a:latin typeface="Roboto" panose="02000000000000000000" pitchFamily="2" charset="0"/>
                <a:ea typeface="Roboto" panose="02000000000000000000" pitchFamily="2" charset="0"/>
                <a:hlinkClick r:id="rId2" action="ppaction://hlinkfile"/>
              </a:rPr>
              <a:t>Tác giả: GIANG ÂN</a:t>
            </a:r>
            <a:endParaRPr lang="en-US">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8211981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48574" y="215033"/>
            <a:ext cx="11162581"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Chào đón xuân về tâm hồn con hân hoan. Mừng Chúa Xuân sang muôn ngàn hoa khoe sắc. Nắng mới lung linh nụ cười tươi. Xuân về rộn ràng mừng Chúa Xuân huy hoàng.</a:t>
            </a:r>
            <a:endParaRPr kumimoji="0" lang="en-US"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657178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5" name="Rectangle 4"/>
          <p:cNvSpPr/>
          <p:nvPr/>
        </p:nvSpPr>
        <p:spPr>
          <a:xfrm>
            <a:off x="483079" y="111984"/>
            <a:ext cx="11231593" cy="674030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7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vào Thánh Đường nguyện dâng câu hoan ca, tình Chúa ôi bao la, gìn giữ con năm qua. Con xin tạ ơn Người.</a:t>
            </a:r>
            <a:endParaRPr kumimoji="0" lang="en-US" sz="7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620802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48574" y="215033"/>
            <a:ext cx="11162581"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Chào đón xuân về tâm hồn con hân hoan. Mừng Chúa Xuân sang muôn ngàn hoa khoe sắc. Nắng mới lung linh nụ cười tươi. Xuân về rộn ràng mừng Chúa Xuân huy hoàng.</a:t>
            </a:r>
            <a:endParaRPr kumimoji="0" lang="en-US"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731061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5" name="Rectangle 4"/>
          <p:cNvSpPr/>
          <p:nvPr/>
        </p:nvSpPr>
        <p:spPr>
          <a:xfrm>
            <a:off x="491706" y="534679"/>
            <a:ext cx="11231592"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7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trọn tâm tình nguyện xin cho muôn nơi, được mãi luôn an vui, ngày tháng luôn êm trôi. Xin dâng lời ca ngợi.</a:t>
            </a:r>
            <a:endParaRPr kumimoji="0" lang="en-US" sz="7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1082634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48574" y="215033"/>
            <a:ext cx="11162581"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Chào đón xuân về tâm hồn con hân hoan. Mừng Chúa Xuân sang muôn ngàn hoa khoe sắc. Nắng mới lung linh nụ cười tươi. Xuân về rộn ràng mừng Chúa Xuân huy hoàng.</a:t>
            </a:r>
            <a:endParaRPr kumimoji="0" lang="en-US"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0810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39947" y="431164"/>
            <a:ext cx="11179834"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7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Ngài cha mẹ đời bao nhiêu hy sinh, lòng mến luôn trung trinh, nguyện Chúa ban muôn ơn. Cho ông bà, cha mẹ.</a:t>
            </a:r>
            <a:endParaRPr kumimoji="0" lang="en-US" sz="7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087444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48574" y="215033"/>
            <a:ext cx="11162581"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Chào đón xuân về tâm hồn con hân hoan. Mừng Chúa Xuân sang muôn ngàn hoa khoe sắc. Nắng mới lung linh nụ cười tươi. Xuân về rộn ràng mừng Chúa Xuân huy hoàng.</a:t>
            </a:r>
            <a:endParaRPr kumimoji="0" lang="en-US"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27036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31320" y="465668"/>
            <a:ext cx="11205713"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7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Ngài hoa mầu và bao nhiêu công lao, ngày tháng con mong sao, ruộng đất cho cơm ngon. Cho muôn người no đầy.</a:t>
            </a:r>
            <a:endParaRPr kumimoji="0" lang="en-US" sz="7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056529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48574" y="215033"/>
            <a:ext cx="11162581" cy="655564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Chào đón xuân về tâm hồn con hân hoan. Mừng Chúa Xuân sang muôn ngàn hoa khoe sắc. Nắng mới lung linh nụ cười tươi. Xuân về rộn ràng mừng Chúa Xuân huy hoàng.</a:t>
            </a:r>
            <a:endParaRPr kumimoji="0" lang="en-US"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289669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488791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48574" y="1470991"/>
            <a:ext cx="11170269" cy="3649076"/>
          </a:xfrm>
          <a:prstGeom prst="rect">
            <a:avLst/>
          </a:prstGeom>
        </p:spPr>
        <p:txBody>
          <a:bodyPr wrap="square">
            <a:spAutoFit/>
          </a:bodyPr>
          <a:lstStyle/>
          <a:p>
            <a:pPr algn="just" fontAlgn="base">
              <a:lnSpc>
                <a:spcPct val="107000"/>
              </a:lnSpc>
              <a:spcAft>
                <a:spcPts val="1200"/>
              </a:spcAft>
            </a:pPr>
            <a:r>
              <a:rPr lang="en-US" sz="72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Lạy Chúa là Thiên Chúa con thờ, Chúa cao cả muôn trùng. </a:t>
            </a:r>
            <a:endParaRPr lang="en-US" sz="72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59319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50057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5" name="Rectangle 4"/>
          <p:cNvSpPr/>
          <p:nvPr/>
        </p:nvSpPr>
        <p:spPr>
          <a:xfrm>
            <a:off x="448574" y="642594"/>
            <a:ext cx="11279600" cy="5632311"/>
          </a:xfrm>
          <a:prstGeom prst="rect">
            <a:avLst/>
          </a:prstGeom>
        </p:spPr>
        <p:txBody>
          <a:bodyPr wrap="square">
            <a:spAutoFit/>
          </a:bodyPr>
          <a:lstStyle/>
          <a:p>
            <a:pPr lvl="0" algn="just"/>
            <a:r>
              <a:rPr lang="en-US" sz="7200" smtClean="0">
                <a:solidFill>
                  <a:srgbClr val="333333"/>
                </a:solidFill>
                <a:effectLst/>
                <a:latin typeface="Arial" panose="020B0604020202020204" pitchFamily="34" charset="0"/>
                <a:ea typeface="Times New Roman" panose="02020603050405020304" pitchFamily="18" charset="0"/>
              </a:rPr>
              <a:t>Chúa phán: “Hãy ở lại trong Thầy như Thầy ở lại trong các con. Ai ở trong Thầy thì sinh được nhiều hoa trái.” </a:t>
            </a:r>
            <a:endParaRPr kumimoji="0" lang="en-US" sz="7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648026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03"/>
            <a:ext cx="12192717" cy="6857597"/>
          </a:xfrm>
          <a:prstGeom prst="rect">
            <a:avLst/>
          </a:prstGeom>
        </p:spPr>
      </p:pic>
    </p:spTree>
    <p:extLst>
      <p:ext uri="{BB962C8B-B14F-4D97-AF65-F5344CB8AC3E}">
        <p14:creationId xmlns:p14="http://schemas.microsoft.com/office/powerpoint/2010/main" val="134451140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Ngày xuân xin dâng</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211613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xin dâng lên Cha đóa hoa hồng vườn xanh mới nở. Ngày Xuân xin dâng lên Cha tiếng ca tràn đầy ý thơ. Ngày nắng héo hắt lúc mưa sa, ôi giờ này đã qua. Dâng Trời ngàn ước mơ nồng nàn, dâng đầy tràn giữa ngày xuân.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56373636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A77A2-945A-273D-E13C-BE55F21754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EFC74-722E-A438-8531-DFB58ED9F93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64D7097-030B-D761-2349-E265BEDD96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B1BA0D9-FC44-1D0A-6871-1CEA33B35482}"/>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dâng lên là dâng lên, Chúa xuân ơi xin nhận cho đời. Hương lòng trong những ngày xuân, thiết tha lời yêu mến tạ ơn.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64680264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547E1-6A3B-6369-078D-E7F0249CFF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91FF02-0B9A-C7B3-A02C-FDD76BB88FB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899C3C3-178E-1190-22A0-209209C5C9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77D9E4D-BCB8-F5E6-2639-08BFF52271B3}"/>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Mùa Đông mênh mang trôi qua, cánh chim trời mùa xuân đã mở. Thời gian dâng trong tay Cha, với bao mùa của lá hoa. Đời sống có lúc ngát muôn hương, có ngày đầy gió sương. Xin Trời dìu bước đi miệt mài, êm đềm nhịp sống ngày mai.</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3243125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01C1F-5AFB-7317-4379-E513192FF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D0C13-7EA2-EB11-8773-0BC86401D9B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8469B4-F160-BCC9-5729-34751C34AD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901E4E2-AE30-5D73-4980-44117A88ED25}"/>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dâng lên là dâng lên, Chúa xuân ơi xin nhận cho đời. Hương lòng trong những ngày xuân, thiết tha lời yêu mến tạ ơn.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3771462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90C25-3C10-D762-D915-7E933894C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9B25F8-629F-1225-76BE-17FA093C2C2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C7AF607-2CB2-CDA5-22CD-441E214D9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63533CB-842F-BDCA-B345-13F6E4F09EBB}"/>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xin dâng lên Cha, lúa đang mùa mầm non sắp trổ. Bàn tay chung xây muôn nơi, ước mong cuộc đời thắm tươi. Nguyện Chúa kết trái Chúa đơm hoa, cho người hoà tiếng ca. Xin Trời gọi nắng xa về gần, gian trần nồng ấm tình xuân.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5492180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51B96-FF72-16C3-F3D0-EBB94DB05E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6F674E-BEAC-1D47-B5C5-A2AFBA40D9F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AD327C2-B410-75F4-70BB-6A3A1ECEB4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8B79FE3-8E40-FB61-EB5B-1A5DDDE16C31}"/>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dâng lên là dâng lên, Chúa xuân ơi xin nhận cho đời. Hương lòng trong những ngày xuân, thiết tha lời yêu mến tạ ơn.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5092768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03"/>
            <a:ext cx="12192717" cy="6857597"/>
          </a:xfrm>
          <a:prstGeom prst="rect">
            <a:avLst/>
          </a:prstGeom>
        </p:spPr>
      </p:pic>
    </p:spTree>
    <p:extLst>
      <p:ext uri="{BB962C8B-B14F-4D97-AF65-F5344CB8AC3E}">
        <p14:creationId xmlns:p14="http://schemas.microsoft.com/office/powerpoint/2010/main" val="243067111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Xuân hồng ân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72621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nay Xuân lại về, ah ah ah Xuân về, ah ah ah Xuân về. Xuân về hoa lá đẹp tươi, Xuân về bao người mừng vui. Tung hô Chúa Trời thương ban cho đời Mùa Xuân năm mới. Con dâng lời câu ngợi ca tung hô Chúa Mùa Xuân, đã điểm tô cho thế nhân đẹp ngời.</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6883581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AA5A6-415D-5ECA-C9CD-19A60620F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A8542-F99A-1028-0518-FD3819D228D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BF87F46-2734-B061-1242-A26EF08F3E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025E3C0-02B4-76B0-FB7B-3ECD3DAC7A3F}"/>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niềm tri ân dâng lên lòng tin mến. Con ca ngợi Thiên Chúa, Chúa Xuân muôn đời. Xin thương đời lầm than ban ơn chan hòa khắp chốn. Cho mọi người nhận biết Chúa là Mùa Xuân.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7679851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1CCE-8EDA-8936-F564-35D3988AB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9B62C-E1AB-23EC-B150-672121E8B3A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C0E2B54-AFC9-F750-3305-6C1EC7C22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9141138-6420-F616-9C07-1BDF2019629B}"/>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nay Xuân lại về, ah ah ah Xuân về, ah ah ah Xuân về. Xuân về cho thắm tình quê, Xuân về tô đẹp trần thế. Nhưng sao cuộc đời chưa vui chưa đẹp còn nhiều tăm tối. Bao lỗi tội, bao nổi trôi theo kiếp sống mù khơi, vẫn đầy vơi bao chiến tranh hận thù.</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138567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4DD97-AAF4-54FB-1558-D3B767F0B8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D29E42-EF72-85E6-ACAD-E4329F37096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7559B52-6E97-CF1B-E12C-3FBDD4D88A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CA040F3-4739-EBF0-00CC-F5DC6F123683}"/>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niềm tri ân dâng lên lòng tin mến. Con ca ngợi Thiên Chúa, Chúa Xuân muôn đời. Xin thương đời lầm than ban ơn chan hòa khắp chốn. Cho mọi người nhận biết Chúa là Mùa Xuân.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1394978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9D73-FE3C-4932-D69D-A845713D57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FF3227-1BDE-89CA-5D5D-1A86885F712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A342D45-0A5A-C3AC-5C6E-2D09A2C609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425A015-F665-11E6-B91A-168AD28A0583}"/>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nay Xuân lại về, ah ah ah Xuân về, ah ah ah Xuân về. Xuân về se kết tình thương, Xuân về cho đời một hướng. Nhưng bao con người chưa quay trở về hợp đoàn dân thánh. Cha nhân lành xin đổi thay bao kiếp sống cuồng say, quay về đây chung hát câu xum vầy. </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3981764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9352D-33C2-46E8-B733-98130E2D9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0FF96-6A0C-2FBA-70EC-0719B398C1C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9F47AF1-9E00-EB4C-8C82-545F048DAF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9802CE0-9110-D522-C67F-EC0844427937}"/>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niềm tri ân dâng lên lòng tin mến. Con ca ngợi Thiên Chúa, Chúa Xuân muôn đời. Xin thương đời lầm than ban ơn chan hòa khắp chốn. Cho mọi người nhận biết Chúa là Mùa Xuân.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3267750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703119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03"/>
            <a:ext cx="12192717" cy="6857597"/>
          </a:xfrm>
          <a:prstGeom prst="rect">
            <a:avLst/>
          </a:prstGeom>
        </p:spPr>
      </p:pic>
    </p:spTree>
    <p:extLst>
      <p:ext uri="{BB962C8B-B14F-4D97-AF65-F5344CB8AC3E}">
        <p14:creationId xmlns:p14="http://schemas.microsoft.com/office/powerpoint/2010/main" val="78110631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Làm rạng Danh Cha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87410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478423"/>
          </a:xfrm>
          <a:prstGeom prst="rect">
            <a:avLst/>
          </a:prstGeom>
        </p:spPr>
        <p:txBody>
          <a:bodyPr wrap="square">
            <a:spAutoFit/>
          </a:bodyPr>
          <a:lstStyle/>
          <a:p>
            <a:pPr algn="just"/>
            <a:r>
              <a:rPr lang="vi-VN" sz="5000" b="1">
                <a:solidFill>
                  <a:srgbClr val="FF0000"/>
                </a:solidFill>
                <a:latin typeface="Arial" panose="020B0604020202020204" pitchFamily="34" charset="0"/>
                <a:cs typeface="Arial" panose="020B0604020202020204" pitchFamily="34" charset="0"/>
              </a:rPr>
              <a:t>1. </a:t>
            </a:r>
            <a:r>
              <a:rPr lang="vi-VN" sz="5000" b="1">
                <a:latin typeface="Arial" panose="020B0604020202020204" pitchFamily="34" charset="0"/>
                <a:cs typeface="Arial" panose="020B0604020202020204" pitchFamily="34" charset="0"/>
              </a:rPr>
              <a:t>Từ thời hồng hoang giữa khung trời tươi sáng huy hoàng, loài người được sinh giống như hình Thiên Chúa quang linh. Chúa còn hết mình cho con người cộng tác quản cai, canh giữ đất đai làm bá chủ luôn hết mọi loài.</a:t>
            </a:r>
            <a:endParaRPr lang="vi-VN" sz="5000" b="1"/>
          </a:p>
        </p:txBody>
      </p:sp>
    </p:spTree>
    <p:extLst>
      <p:ext uri="{BB962C8B-B14F-4D97-AF65-F5344CB8AC3E}">
        <p14:creationId xmlns:p14="http://schemas.microsoft.com/office/powerpoint/2010/main" val="81898658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AEEC9-8C50-4E17-668D-61565FF28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B6EF9-A522-C1C8-15F9-F84BD1C9BBF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DA44D4E-3D50-92F4-14B1-DDB3FAF0DA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0B4E9FC-8304-38E0-ECE0-136389175DC0}"/>
              </a:ext>
            </a:extLst>
          </p:cNvPr>
          <p:cNvSpPr/>
          <p:nvPr/>
        </p:nvSpPr>
        <p:spPr>
          <a:xfrm>
            <a:off x="538367" y="302359"/>
            <a:ext cx="11087865" cy="6247864"/>
          </a:xfrm>
          <a:prstGeom prst="rect">
            <a:avLst/>
          </a:prstGeom>
        </p:spPr>
        <p:txBody>
          <a:bodyPr wrap="square">
            <a:spAutoFit/>
          </a:bodyPr>
          <a:lstStyle/>
          <a:p>
            <a:pPr algn="just"/>
            <a:r>
              <a:rPr lang="vi-VN" sz="5000" b="1">
                <a:solidFill>
                  <a:srgbClr val="FF0000"/>
                </a:solidFill>
                <a:latin typeface="Arial" panose="020B0604020202020204" pitchFamily="34" charset="0"/>
                <a:cs typeface="Arial" panose="020B0604020202020204" pitchFamily="34" charset="0"/>
              </a:rPr>
              <a:t>ĐK: </a:t>
            </a:r>
            <a:r>
              <a:rPr lang="vi-VN" sz="5000" b="1">
                <a:latin typeface="Arial" panose="020B0604020202020204" pitchFamily="34" charset="0"/>
                <a:cs typeface="Arial" panose="020B0604020202020204" pitchFamily="34" charset="0"/>
              </a:rPr>
              <a:t>Ôi Thiên Chúa Cha đã sai Con Một giáng trần, (gánh lấy thân phận lao động) sống đời thanh bần để cứu muôn dân (í a) dương trần. Xin cho chúng con biết noi gương Ngài luôn mãi (hôm mai chuyên cần để no ấm) mở rộng Nước Trời (í a) làm rạng danh Cha.</a:t>
            </a:r>
            <a:endParaRPr lang="vi-VN" sz="5000" b="1"/>
          </a:p>
        </p:txBody>
      </p:sp>
    </p:spTree>
    <p:extLst>
      <p:ext uri="{BB962C8B-B14F-4D97-AF65-F5344CB8AC3E}">
        <p14:creationId xmlns:p14="http://schemas.microsoft.com/office/powerpoint/2010/main" val="59176207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E40BE-EE1C-BF77-7C1E-2967EDC6A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01FDBB-9BC6-44AB-C076-5F80D72B34B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681BE64-8C37-448B-2046-DAF1EC0AD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3AB359C-A8AC-4359-E97E-039AA969032E}"/>
              </a:ext>
            </a:extLst>
          </p:cNvPr>
          <p:cNvSpPr/>
          <p:nvPr/>
        </p:nvSpPr>
        <p:spPr>
          <a:xfrm>
            <a:off x="538367" y="302359"/>
            <a:ext cx="11087865" cy="5478423"/>
          </a:xfrm>
          <a:prstGeom prst="rect">
            <a:avLst/>
          </a:prstGeom>
        </p:spPr>
        <p:txBody>
          <a:bodyPr wrap="square">
            <a:spAutoFit/>
          </a:bodyPr>
          <a:lstStyle/>
          <a:p>
            <a:pPr algn="just"/>
            <a:r>
              <a:rPr lang="vi-VN" sz="5000" b="1">
                <a:solidFill>
                  <a:srgbClr val="FF0000"/>
                </a:solidFill>
                <a:latin typeface="Arial" panose="020B0604020202020204" pitchFamily="34" charset="0"/>
                <a:cs typeface="Arial" panose="020B0604020202020204" pitchFamily="34" charset="0"/>
              </a:rPr>
              <a:t>2. </a:t>
            </a:r>
            <a:r>
              <a:rPr lang="vi-VN" sz="5000" b="1">
                <a:latin typeface="Arial" panose="020B0604020202020204" pitchFamily="34" charset="0"/>
                <a:cs typeface="Arial" panose="020B0604020202020204" pitchFamily="34" charset="0"/>
              </a:rPr>
              <a:t>Lộc trời đầy vơi lãnh trong đời như vốn sinh lời, là người quản gia lúc chủ nhà đi vắng phương xa. Nếu còn lãi nhiều trên thiên triều hưởng phúc chủ yêu, ai thiếu tín trung dù vẫy vùng cũng sẽ khốn cùng.</a:t>
            </a:r>
            <a:endParaRPr lang="vi-VN" sz="5000" b="1"/>
          </a:p>
        </p:txBody>
      </p:sp>
    </p:spTree>
    <p:extLst>
      <p:ext uri="{BB962C8B-B14F-4D97-AF65-F5344CB8AC3E}">
        <p14:creationId xmlns:p14="http://schemas.microsoft.com/office/powerpoint/2010/main" val="9753735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692C1-3ED0-BA0A-A77E-6BDFCC191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E93C57-F419-A6B7-D9A8-1EC8F7232A8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967CC77-926B-C478-8A6E-D4F73695D1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B01137D-9235-2EB8-2987-819CB7FC039E}"/>
              </a:ext>
            </a:extLst>
          </p:cNvPr>
          <p:cNvSpPr/>
          <p:nvPr/>
        </p:nvSpPr>
        <p:spPr>
          <a:xfrm>
            <a:off x="538367" y="302359"/>
            <a:ext cx="11087865" cy="6247864"/>
          </a:xfrm>
          <a:prstGeom prst="rect">
            <a:avLst/>
          </a:prstGeom>
        </p:spPr>
        <p:txBody>
          <a:bodyPr wrap="square">
            <a:spAutoFit/>
          </a:bodyPr>
          <a:lstStyle/>
          <a:p>
            <a:pPr algn="just"/>
            <a:r>
              <a:rPr lang="vi-VN" sz="5000" b="1">
                <a:solidFill>
                  <a:srgbClr val="FF0000"/>
                </a:solidFill>
                <a:latin typeface="Arial" panose="020B0604020202020204" pitchFamily="34" charset="0"/>
                <a:cs typeface="Arial" panose="020B0604020202020204" pitchFamily="34" charset="0"/>
              </a:rPr>
              <a:t>ĐK: </a:t>
            </a:r>
            <a:r>
              <a:rPr lang="vi-VN" sz="5000" b="1">
                <a:latin typeface="Arial" panose="020B0604020202020204" pitchFamily="34" charset="0"/>
                <a:cs typeface="Arial" panose="020B0604020202020204" pitchFamily="34" charset="0"/>
              </a:rPr>
              <a:t>Ôi Thiên Chúa Cha đã sai Con Một giáng trần, (gánh lấy thân phận lao động) sống đời thanh bần để cứu muôn dân (í a) dương trần. Xin cho chúng con biết noi gương Ngài luôn mãi (hôm mai chuyên cần để no ấm) mở rộng Nước Trời (í a) làm rạng danh Cha.</a:t>
            </a:r>
            <a:endParaRPr lang="vi-VN" sz="5000" b="1"/>
          </a:p>
        </p:txBody>
      </p:sp>
    </p:spTree>
    <p:extLst>
      <p:ext uri="{BB962C8B-B14F-4D97-AF65-F5344CB8AC3E}">
        <p14:creationId xmlns:p14="http://schemas.microsoft.com/office/powerpoint/2010/main" val="211775238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76383-EB20-39E1-503C-D272A2692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B24BC-A42F-F52F-1C21-A7081F947E2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F9127B9-CFC8-7672-C526-4A1C99A4F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553CDC9-4F0D-3769-A109-92A71E2804AF}"/>
              </a:ext>
            </a:extLst>
          </p:cNvPr>
          <p:cNvSpPr/>
          <p:nvPr/>
        </p:nvSpPr>
        <p:spPr>
          <a:xfrm>
            <a:off x="538367" y="302359"/>
            <a:ext cx="11087865" cy="5478423"/>
          </a:xfrm>
          <a:prstGeom prst="rect">
            <a:avLst/>
          </a:prstGeom>
        </p:spPr>
        <p:txBody>
          <a:bodyPr wrap="square">
            <a:spAutoFit/>
          </a:bodyPr>
          <a:lstStyle/>
          <a:p>
            <a:pPr algn="just"/>
            <a:r>
              <a:rPr lang="vi-VN" sz="5000" b="1">
                <a:solidFill>
                  <a:srgbClr val="FF0000"/>
                </a:solidFill>
                <a:latin typeface="Arial" panose="020B0604020202020204" pitchFamily="34" charset="0"/>
                <a:cs typeface="Arial" panose="020B0604020202020204" pitchFamily="34" charset="0"/>
              </a:rPr>
              <a:t>3. </a:t>
            </a:r>
            <a:r>
              <a:rPr lang="vi-VN" sz="5000" b="1">
                <a:latin typeface="Arial" panose="020B0604020202020204" pitchFamily="34" charset="0"/>
                <a:cs typeface="Arial" panose="020B0604020202020204" pitchFamily="34" charset="0"/>
              </a:rPr>
              <a:t>Ngàn vạn hồng ân Chúa ban phần trong cõi gian trần, phục vụ thành tâm giữa thăng trầm vui giúp tha nhân. Nói gì giữa đời nên theo lời của Chúa truyền ban, ngay lúc bất an nhờ sức mạnh ơn thánh phục vụ.</a:t>
            </a:r>
            <a:endParaRPr lang="vi-VN" sz="5000" b="1"/>
          </a:p>
        </p:txBody>
      </p:sp>
    </p:spTree>
    <p:extLst>
      <p:ext uri="{BB962C8B-B14F-4D97-AF65-F5344CB8AC3E}">
        <p14:creationId xmlns:p14="http://schemas.microsoft.com/office/powerpoint/2010/main" val="209436200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753EA-C7F3-1E10-5C85-BE3228AAE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77D19B-66BA-8D92-A064-11AAD696C8E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245A063-B5C2-7F76-92DF-30C431D2AA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F36C88C-73B3-80CC-EAD2-91859EC29CA4}"/>
              </a:ext>
            </a:extLst>
          </p:cNvPr>
          <p:cNvSpPr/>
          <p:nvPr/>
        </p:nvSpPr>
        <p:spPr>
          <a:xfrm>
            <a:off x="538367" y="302359"/>
            <a:ext cx="11087865" cy="6247864"/>
          </a:xfrm>
          <a:prstGeom prst="rect">
            <a:avLst/>
          </a:prstGeom>
        </p:spPr>
        <p:txBody>
          <a:bodyPr wrap="square">
            <a:spAutoFit/>
          </a:bodyPr>
          <a:lstStyle/>
          <a:p>
            <a:pPr algn="just"/>
            <a:r>
              <a:rPr lang="vi-VN" sz="5000" b="1">
                <a:solidFill>
                  <a:srgbClr val="FF0000"/>
                </a:solidFill>
                <a:latin typeface="Arial" panose="020B0604020202020204" pitchFamily="34" charset="0"/>
                <a:cs typeface="Arial" panose="020B0604020202020204" pitchFamily="34" charset="0"/>
              </a:rPr>
              <a:t>ĐK: </a:t>
            </a:r>
            <a:r>
              <a:rPr lang="vi-VN" sz="5000" b="1">
                <a:latin typeface="Arial" panose="020B0604020202020204" pitchFamily="34" charset="0"/>
                <a:cs typeface="Arial" panose="020B0604020202020204" pitchFamily="34" charset="0"/>
              </a:rPr>
              <a:t>Ôi Thiên Chúa Cha đã sai Con Một giáng trần, (gánh lấy thân phận lao động) sống đời thanh bần để cứu muôn dân (í a) dương trần. Xin cho chúng con biết noi gương Ngài luôn mãi (hôm mai chuyên cần để no ấm) mở rộng Nước Trời (í a) làm rạng danh Cha.</a:t>
            </a:r>
            <a:endParaRPr lang="vi-VN" sz="5000" b="1"/>
          </a:p>
        </p:txBody>
      </p:sp>
    </p:spTree>
    <p:extLst>
      <p:ext uri="{BB962C8B-B14F-4D97-AF65-F5344CB8AC3E}">
        <p14:creationId xmlns:p14="http://schemas.microsoft.com/office/powerpoint/2010/main" val="15087315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03"/>
            <a:ext cx="12192717" cy="6857597"/>
          </a:xfrm>
          <a:prstGeom prst="rect">
            <a:avLst/>
          </a:prstGeom>
        </p:spPr>
      </p:pic>
    </p:spTree>
    <p:extLst>
      <p:ext uri="{BB962C8B-B14F-4D97-AF65-F5344CB8AC3E}">
        <p14:creationId xmlns:p14="http://schemas.microsoft.com/office/powerpoint/2010/main" val="84388411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ES" sz="4800" b="1" err="1">
                <a:solidFill>
                  <a:srgbClr val="FF0000"/>
                </a:solidFill>
                <a:latin typeface="Arial" panose="020B0604020202020204" pitchFamily="34" charset="0"/>
                <a:cs typeface="Arial" panose="020B0604020202020204" pitchFamily="34" charset="0"/>
              </a:rPr>
              <a:t>Xuân đã về đây</a:t>
            </a:r>
            <a:endParaRPr lang="en-US" sz="4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194882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08A77-D24F-5E73-00FD-6D296477A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8ADAE-FBCA-4509-ACD9-24B48E39C37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2FA74F0-DB5C-859D-9434-A921A88030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C4CBB0C-5B6C-258B-D574-4357EA8094AE}"/>
              </a:ext>
            </a:extLst>
          </p:cNvPr>
          <p:cNvSpPr/>
          <p:nvPr/>
        </p:nvSpPr>
        <p:spPr>
          <a:xfrm>
            <a:off x="538367"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ĐK: </a:t>
            </a:r>
            <a:r>
              <a:rPr lang="vi-VN" sz="5800" b="1">
                <a:latin typeface="Arial" panose="020B0604020202020204" pitchFamily="34" charset="0"/>
                <a:cs typeface="Arial" panose="020B0604020202020204" pitchFamily="34" charset="0"/>
              </a:rPr>
              <a:t>Xuân đã về đây muôn người hoà vang khúc ca. Xuân đã về đây muôn nhà tạ ơn Thiên Chúa. Rộn ràng mừng Chúa, Chúa tể đất trời khắp nơi. Rộn ràng mừng Chúa, Chúa tể suối nguồn thánh ân.</a:t>
            </a:r>
            <a:endParaRPr lang="vi-VN" sz="5800" b="1"/>
          </a:p>
        </p:txBody>
      </p:sp>
    </p:spTree>
    <p:extLst>
      <p:ext uri="{BB962C8B-B14F-4D97-AF65-F5344CB8AC3E}">
        <p14:creationId xmlns:p14="http://schemas.microsoft.com/office/powerpoint/2010/main" val="306657730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06E10-DAE0-CB91-AD01-1CCC4AE585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DC6C16-D671-2BE3-FC9A-2D3AF3DE9E1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59D67AB-0BD1-EEEC-A99B-5169C3A02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24133E3-9742-10CB-0ADE-8ECBFA82D3E4}"/>
              </a:ext>
            </a:extLst>
          </p:cNvPr>
          <p:cNvSpPr/>
          <p:nvPr/>
        </p:nvSpPr>
        <p:spPr>
          <a:xfrm>
            <a:off x="538367"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1. </a:t>
            </a:r>
            <a:r>
              <a:rPr lang="vi-VN" sz="5800" b="1">
                <a:latin typeface="Arial" panose="020B0604020202020204" pitchFamily="34" charset="0"/>
                <a:cs typeface="Arial" panose="020B0604020202020204" pitchFamily="34" charset="0"/>
              </a:rPr>
              <a:t>Xuân nay về rồi ta dâng câu hát mừng. Xuân nay về rồi vang lên muôn lời chúc. Mừng chúc này Chúa Xuân, Ngài tuôn đổ thánh ân dìu bước người thế trần đi trong bình an.</a:t>
            </a:r>
            <a:endParaRPr lang="vi-VN" sz="5800" b="1"/>
          </a:p>
        </p:txBody>
      </p:sp>
    </p:spTree>
    <p:extLst>
      <p:ext uri="{BB962C8B-B14F-4D97-AF65-F5344CB8AC3E}">
        <p14:creationId xmlns:p14="http://schemas.microsoft.com/office/powerpoint/2010/main" val="64428529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DE97C-A202-6A01-85C6-21A4CA1EFB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F0F60-99B4-B510-EB47-18C79D25FA6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EC078CD-104C-7E6D-C052-9EDC319DDF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270A2DC-0D42-D19E-7946-9FE5D96D927A}"/>
              </a:ext>
            </a:extLst>
          </p:cNvPr>
          <p:cNvSpPr/>
          <p:nvPr/>
        </p:nvSpPr>
        <p:spPr>
          <a:xfrm>
            <a:off x="538367"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ĐK: </a:t>
            </a:r>
            <a:r>
              <a:rPr lang="vi-VN" sz="5800" b="1">
                <a:latin typeface="Arial" panose="020B0604020202020204" pitchFamily="34" charset="0"/>
                <a:cs typeface="Arial" panose="020B0604020202020204" pitchFamily="34" charset="0"/>
              </a:rPr>
              <a:t>Xuân đã về đây muôn người hoà vang khúc ca. Xuân đã về đây muôn nhà tạ ơn Thiên Chúa. Rộn ràng mừng Chúa, Chúa tể đất trời khắp nơi. Rộn ràng mừng Chúa, Chúa tể suối nguồn thánh ân.</a:t>
            </a:r>
            <a:endParaRPr lang="vi-VN" sz="5800" b="1"/>
          </a:p>
        </p:txBody>
      </p:sp>
    </p:spTree>
    <p:extLst>
      <p:ext uri="{BB962C8B-B14F-4D97-AF65-F5344CB8AC3E}">
        <p14:creationId xmlns:p14="http://schemas.microsoft.com/office/powerpoint/2010/main" val="261480433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FC6DE-EB4C-738D-325A-7939A8D08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1F1D20-B470-01C5-8A53-920B783DAD9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087EB6F-34E6-159E-E36F-5ED4A33F3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88A176F-CFD5-F68A-F491-730C3B7C18DC}"/>
              </a:ext>
            </a:extLst>
          </p:cNvPr>
          <p:cNvSpPr/>
          <p:nvPr/>
        </p:nvSpPr>
        <p:spPr>
          <a:xfrm>
            <a:off x="538367" y="302359"/>
            <a:ext cx="11087865" cy="5447645"/>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2. </a:t>
            </a:r>
            <a:r>
              <a:rPr lang="vi-VN" sz="5800" b="1">
                <a:latin typeface="Arial" panose="020B0604020202020204" pitchFamily="34" charset="0"/>
                <a:cs typeface="Arial" panose="020B0604020202020204" pitchFamily="34" charset="0"/>
              </a:rPr>
              <a:t>Muôn hoa rực màu tôn vinh Vua đất trời. Chúa tể mọi loài hôm nay muôn đời mãi. Nào ta cùng hát lên, hợp tiếng cùng chúc khen tình Chúa vẫn thắm tươi khắp chốn mọi nơi.</a:t>
            </a:r>
            <a:endParaRPr lang="vi-VN" sz="5800" b="1"/>
          </a:p>
        </p:txBody>
      </p:sp>
    </p:spTree>
    <p:extLst>
      <p:ext uri="{BB962C8B-B14F-4D97-AF65-F5344CB8AC3E}">
        <p14:creationId xmlns:p14="http://schemas.microsoft.com/office/powerpoint/2010/main" val="334821488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BED4A-EB3E-C5D4-D60E-9D55F3B1E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52685-0B8B-FDE8-D8A2-9388183938B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6BDD4A7-AF77-4871-2E50-D99939B980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4722BC2-B378-1943-F4DE-59C2B851C15F}"/>
              </a:ext>
            </a:extLst>
          </p:cNvPr>
          <p:cNvSpPr/>
          <p:nvPr/>
        </p:nvSpPr>
        <p:spPr>
          <a:xfrm>
            <a:off x="538367"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ĐK: </a:t>
            </a:r>
            <a:r>
              <a:rPr lang="vi-VN" sz="5800" b="1">
                <a:latin typeface="Arial" panose="020B0604020202020204" pitchFamily="34" charset="0"/>
                <a:cs typeface="Arial" panose="020B0604020202020204" pitchFamily="34" charset="0"/>
              </a:rPr>
              <a:t>Xuân đã về đây muôn người hoà vang khúc ca. Xuân đã về đây muôn nhà tạ ơn Thiên Chúa. Rộn ràng mừng Chúa, Chúa tể đất trời khắp nơi. Rộn ràng mừng Chúa, Chúa tể suối nguồn thánh ân.</a:t>
            </a:r>
            <a:endParaRPr lang="vi-VN" sz="5800" b="1"/>
          </a:p>
        </p:txBody>
      </p:sp>
    </p:spTree>
    <p:extLst>
      <p:ext uri="{BB962C8B-B14F-4D97-AF65-F5344CB8AC3E}">
        <p14:creationId xmlns:p14="http://schemas.microsoft.com/office/powerpoint/2010/main" val="363528623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39</TotalTime>
  <Words>1503</Words>
  <Application>Microsoft Office PowerPoint</Application>
  <PresentationFormat>Widescreen</PresentationFormat>
  <Paragraphs>43</Paragraphs>
  <Slides>47</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47</vt:i4>
      </vt:variant>
    </vt:vector>
  </HeadingPairs>
  <TitlesOfParts>
    <vt:vector size="59" baseType="lpstr">
      <vt:lpstr>Arial</vt:lpstr>
      <vt:lpstr>Calibri</vt:lpstr>
      <vt:lpstr>Calibri Light</vt:lpstr>
      <vt:lpstr>Century Gothic</vt:lpstr>
      <vt:lpstr>Garamond</vt:lpstr>
      <vt:lpstr>Roboto</vt:lpstr>
      <vt:lpstr>Times New Roman</vt:lpstr>
      <vt:lpstr>Verdana</vt:lpstr>
      <vt:lpstr>Office Theme</vt:lpstr>
      <vt:lpstr>Savon</vt:lpstr>
      <vt:lpstr>1_Savon</vt:lpstr>
      <vt:lpstr>2_Savon</vt:lpstr>
      <vt:lpstr>PowerPoint Presentation</vt:lpstr>
      <vt:lpstr>Chào đón xuân về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Ngày xuân xin dâng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Xuân hồng ân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Làm rạng Danh Cha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Xuân đã về đây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Phong Thu</cp:lastModifiedBy>
  <cp:revision>5</cp:revision>
  <dcterms:created xsi:type="dcterms:W3CDTF">2026-02-02T02:24:14Z</dcterms:created>
  <dcterms:modified xsi:type="dcterms:W3CDTF">2026-02-08T02:37:10Z</dcterms:modified>
</cp:coreProperties>
</file>