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12192000" cy="6858000"/>
  <p:notesSz cx="12192000" cy="6858000"/>
  <p:embeddedFontLst>
    <p:embeddedFont>
      <p:font typeface="UKHNPP+ArialMT"/>
      <p:regular r:id="rId29"/>
    </p:embeddedFont>
    <p:embeddedFont>
      <p:font typeface="NMCFMK+TimesNewRomanPS-BoldMT"/>
      <p:regular r:id="rId30"/>
    </p:embeddedFont>
    <p:embeddedFont>
      <p:font typeface="BRGLLK+Calibri-Light,Bold"/>
      <p:regular r:id="rId31"/>
    </p:embeddedFont>
    <p:embeddedFont>
      <p:font typeface="TIGLUS+TimesNewRomanPSMT"/>
      <p:regular r:id="rId32"/>
    </p:embeddedFont>
    <p:embeddedFont>
      <p:font typeface="KKQTMW+Calibri-Light"/>
      <p:regular r:id="rId33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presProps" Target="presProp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tableStyles" Target="tableStyles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slide" Target="slides/slide17.xml" /><Relationship Id="rId23" Type="http://schemas.openxmlformats.org/officeDocument/2006/relationships/slide" Target="slides/slide18.xml" /><Relationship Id="rId24" Type="http://schemas.openxmlformats.org/officeDocument/2006/relationships/slide" Target="slides/slide19.xml" /><Relationship Id="rId25" Type="http://schemas.openxmlformats.org/officeDocument/2006/relationships/slide" Target="slides/slide20.xml" /><Relationship Id="rId26" Type="http://schemas.openxmlformats.org/officeDocument/2006/relationships/slide" Target="slides/slide21.xml" /><Relationship Id="rId27" Type="http://schemas.openxmlformats.org/officeDocument/2006/relationships/slide" Target="slides/slide22.xml" /><Relationship Id="rId28" Type="http://schemas.openxmlformats.org/officeDocument/2006/relationships/slide" Target="slides/slide23.xml" /><Relationship Id="rId29" Type="http://schemas.openxmlformats.org/officeDocument/2006/relationships/font" Target="fonts/font1.fntdata" /><Relationship Id="rId3" Type="http://schemas.openxmlformats.org/officeDocument/2006/relationships/viewProps" Target="viewProps.xml" /><Relationship Id="rId30" Type="http://schemas.openxmlformats.org/officeDocument/2006/relationships/font" Target="fonts/font2.fntdata" /><Relationship Id="rId31" Type="http://schemas.openxmlformats.org/officeDocument/2006/relationships/font" Target="fonts/font3.fntdata" /><Relationship Id="rId32" Type="http://schemas.openxmlformats.org/officeDocument/2006/relationships/font" Target="fonts/font4.fntdata" /><Relationship Id="rId33" Type="http://schemas.openxmlformats.org/officeDocument/2006/relationships/font" Target="fonts/font5.fntdata" /><Relationship Id="rId4" Type="http://schemas.openxmlformats.org/officeDocument/2006/relationships/theme" Target="theme/theme1.xml" /><Relationship Id="rId5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3.png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51936" y="1345854"/>
            <a:ext cx="10172287" cy="577422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90487" marR="0">
              <a:lnSpc>
                <a:spcPts val="9586"/>
              </a:lnSpc>
              <a:spcBef>
                <a:spcPts val="0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UKHNPP+ArialMT"/>
                <a:cs typeface="UKHNPP+ArialMT"/>
              </a:rPr>
              <a:t>CHÚA</a:t>
            </a:r>
            <a:r>
              <a:rPr dirty="0" sz="9200" spc="-15">
                <a:solidFill>
                  <a:srgbClr val="ff0000"/>
                </a:solidFill>
                <a:latin typeface="UKHNPP+ArialMT"/>
                <a:cs typeface="UKHNPP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UKHNPP+ArialMT"/>
                <a:cs typeface="UKHNPP+ArialMT"/>
              </a:rPr>
              <a:t>NHẬT</a:t>
            </a:r>
            <a:r>
              <a:rPr dirty="0" sz="9200" spc="-610">
                <a:solidFill>
                  <a:srgbClr val="ff0000"/>
                </a:solidFill>
                <a:latin typeface="UKHNPP+ArialMT"/>
                <a:cs typeface="UKHNPP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UKHNPP+ArialMT"/>
                <a:cs typeface="UKHNPP+ArialMT"/>
              </a:rPr>
              <a:t>VI</a:t>
            </a:r>
          </a:p>
          <a:p>
            <a:pPr marL="0" marR="0">
              <a:lnSpc>
                <a:spcPts val="9586"/>
              </a:lnSpc>
              <a:spcBef>
                <a:spcPts val="1403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UKHNPP+ArialMT"/>
                <a:cs typeface="UKHNPP+ArialMT"/>
              </a:rPr>
              <a:t>THƯỜNG</a:t>
            </a:r>
            <a:r>
              <a:rPr dirty="0" sz="9200" spc="-12">
                <a:solidFill>
                  <a:srgbClr val="ff0000"/>
                </a:solidFill>
                <a:latin typeface="UKHNPP+ArialMT"/>
                <a:cs typeface="UKHNPP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UKHNPP+ArialMT"/>
                <a:cs typeface="UKHNPP+ArialMT"/>
              </a:rPr>
              <a:t>NIÊN</a:t>
            </a:r>
          </a:p>
          <a:p>
            <a:pPr marL="2363787" marR="0">
              <a:lnSpc>
                <a:spcPts val="9586"/>
              </a:lnSpc>
              <a:spcBef>
                <a:spcPts val="1453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UKHNPP+ArialMT"/>
                <a:cs typeface="UKHNPP+ArialMT"/>
              </a:rPr>
              <a:t>NĂM</a:t>
            </a:r>
            <a:r>
              <a:rPr dirty="0" sz="9200" spc="16">
                <a:solidFill>
                  <a:srgbClr val="ff0000"/>
                </a:solidFill>
                <a:latin typeface="UKHNPP+ArialMT"/>
                <a:cs typeface="UKHNPP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UKHNPP+ArialMT"/>
                <a:cs typeface="UKHNPP+ArialMT"/>
              </a:rPr>
              <a:t>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888586" y="2640425"/>
            <a:ext cx="8546376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ffc000"/>
                </a:solidFill>
                <a:latin typeface="NMCFMK+TimesNewRomanPS-BoldMT"/>
                <a:cs typeface="NMCFMK+TimesNewRomanPS-BoldMT"/>
              </a:rPr>
              <a:t>Vui</a:t>
            </a:r>
            <a:r>
              <a:rPr dirty="0" sz="6600" spc="-719" b="1">
                <a:solidFill>
                  <a:srgbClr val="ffc000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NMCFMK+TimesNewRomanPS-BoldMT"/>
                <a:cs typeface="NMCFMK+TimesNewRomanPS-BoldMT"/>
              </a:rPr>
              <a:t>học</a:t>
            </a:r>
            <a:r>
              <a:rPr dirty="0" sz="6600" b="1">
                <a:solidFill>
                  <a:srgbClr val="ffc000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NMCFMK+TimesNewRomanPS-BoldMT"/>
                <a:cs typeface="NMCFMK+TimesNewRomanPS-BoldMT"/>
              </a:rPr>
              <a:t>Kinh</a:t>
            </a:r>
            <a:r>
              <a:rPr dirty="0" sz="6600" b="1">
                <a:solidFill>
                  <a:srgbClr val="ffc000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NMCFMK+TimesNewRomanPS-BoldMT"/>
                <a:cs typeface="NMCFMK+TimesNewRomanPS-BoldMT"/>
              </a:rPr>
              <a:t>Thánh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92929" y="3695000"/>
            <a:ext cx="4890221" cy="14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 b="1">
                <a:solidFill>
                  <a:srgbClr val="00b050"/>
                </a:solidFill>
                <a:latin typeface="NMCFMK+TimesNewRomanPS-BoldMT"/>
                <a:cs typeface="NMCFMK+TimesNewRomanPS-BoldMT"/>
              </a:rPr>
              <a:t>Mattheu</a:t>
            </a:r>
            <a:r>
              <a:rPr dirty="0" sz="4400" spc="129" b="1">
                <a:solidFill>
                  <a:srgbClr val="00b050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4400">
                <a:solidFill>
                  <a:srgbClr val="00b050"/>
                </a:solidFill>
                <a:latin typeface="BRGLLK+Calibri-Light,Bold"/>
                <a:cs typeface="BRGLLK+Calibri-Light,Bold"/>
              </a:rPr>
              <a:t>5,</a:t>
            </a:r>
            <a:r>
              <a:rPr dirty="0" sz="4400" spc="-96">
                <a:solidFill>
                  <a:srgbClr val="00b05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4400">
                <a:solidFill>
                  <a:srgbClr val="00b050"/>
                </a:solidFill>
                <a:latin typeface="BRGLLK+Calibri-Light,Bold"/>
                <a:cs typeface="BRGLLK+Calibri-Light,Bold"/>
              </a:rPr>
              <a:t>17-37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676797" y="1076116"/>
            <a:ext cx="4802124" cy="19369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>
                <a:solidFill>
                  <a:srgbClr val="000000"/>
                </a:solidFill>
                <a:latin typeface="TIGLUS+TimesNewRomanPSMT"/>
                <a:cs typeface="TIGLUS+TimesNewRomanPSMT"/>
              </a:rPr>
              <a:t>Kinh</a:t>
            </a:r>
            <a:r>
              <a:rPr dirty="0" sz="6000">
                <a:solidFill>
                  <a:srgbClr val="000000"/>
                </a:solidFill>
                <a:latin typeface="TIGLUS+TimesNewRomanPSMT"/>
                <a:cs typeface="TIGLUS+TimesNewRomanPSMT"/>
              </a:rPr>
              <a:t> </a:t>
            </a:r>
            <a:r>
              <a:rPr dirty="0" sz="6000">
                <a:solidFill>
                  <a:srgbClr val="000000"/>
                </a:solidFill>
                <a:latin typeface="TIGLUS+TimesNewRomanPSMT"/>
                <a:cs typeface="TIGLUS+TimesNewRomanPSMT"/>
              </a:rPr>
              <a:t>Thánh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69803" y="5573504"/>
            <a:ext cx="1540311" cy="45196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58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TIGLUS+TimesNewRomanPSMT"/>
                <a:cs typeface="TIGLUS+TimesNewRomanPSMT"/>
              </a:rPr>
              <a:t>NXB</a:t>
            </a:r>
            <a:r>
              <a:rPr dirty="0" sz="1400">
                <a:solidFill>
                  <a:srgbClr val="000000"/>
                </a:solidFill>
                <a:latin typeface="TIGLUS+TimesNewRomanPSMT"/>
                <a:cs typeface="TIGLUS+TimesNewRomanPSMT"/>
              </a:rPr>
              <a:t> </a:t>
            </a:r>
            <a:r>
              <a:rPr dirty="0" sz="1400">
                <a:solidFill>
                  <a:srgbClr val="000000"/>
                </a:solidFill>
                <a:latin typeface="TIGLUS+TimesNewRomanPSMT"/>
                <a:cs typeface="TIGLUS+TimesNewRomanPSMT"/>
              </a:rPr>
              <a:t>TÔN</a:t>
            </a:r>
            <a:r>
              <a:rPr dirty="0" sz="1400">
                <a:solidFill>
                  <a:srgbClr val="000000"/>
                </a:solidFill>
                <a:latin typeface="TIGLUS+TimesNewRomanPSMT"/>
                <a:cs typeface="TIGLUS+TimesNewRomanPSMT"/>
              </a:rPr>
              <a:t> </a:t>
            </a:r>
            <a:r>
              <a:rPr dirty="0" sz="1400">
                <a:solidFill>
                  <a:srgbClr val="000000"/>
                </a:solidFill>
                <a:latin typeface="TIGLUS+TimesNewRomanPSMT"/>
                <a:cs typeface="TIGLUS+TimesNewRomanPSMT"/>
              </a:rPr>
              <a:t>GIÁO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865464" y="550262"/>
            <a:ext cx="4192331" cy="4100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Khi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ấy,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Chúa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Giêsu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phán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cùng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các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môn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đệ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rằng: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“Các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con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đừng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tưởng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Ta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đến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để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hủy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bỏ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lề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luật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hay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các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tiên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tri: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Ta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không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đến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để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hủy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bỏ,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nhưng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để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kiện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toàn.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Vì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Ta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bảo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thật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các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con: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60580" y="2014078"/>
            <a:ext cx="4019381" cy="259587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67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>
                <a:solidFill>
                  <a:srgbClr val="000000"/>
                </a:solidFill>
                <a:latin typeface="TIGLUS+TimesNewRomanPSMT"/>
                <a:cs typeface="TIGLUS+TimesNewRomanPSMT"/>
              </a:rPr>
              <a:t>TIN</a:t>
            </a:r>
            <a:r>
              <a:rPr dirty="0" sz="4000">
                <a:solidFill>
                  <a:srgbClr val="000000"/>
                </a:solidFill>
                <a:latin typeface="TIGLUS+TimesNewRomanPSMT"/>
                <a:cs typeface="TIGLUS+TimesNewRomanPSMT"/>
              </a:rPr>
              <a:t> </a:t>
            </a:r>
            <a:r>
              <a:rPr dirty="0" sz="4000">
                <a:solidFill>
                  <a:srgbClr val="000000"/>
                </a:solidFill>
                <a:latin typeface="TIGLUS+TimesNewRomanPSMT"/>
                <a:cs typeface="TIGLUS+TimesNewRomanPSMT"/>
              </a:rPr>
              <a:t>MỪNG</a:t>
            </a:r>
          </a:p>
          <a:p>
            <a:pPr marL="0" marR="0">
              <a:lnSpc>
                <a:spcPts val="4167"/>
              </a:lnSpc>
              <a:spcBef>
                <a:spcPts val="918"/>
              </a:spcBef>
              <a:spcAft>
                <a:spcPts val="0"/>
              </a:spcAft>
            </a:pPr>
            <a:r>
              <a:rPr dirty="0" sz="4000">
                <a:solidFill>
                  <a:srgbClr val="000000"/>
                </a:solidFill>
                <a:latin typeface="TIGLUS+TimesNewRomanPSMT"/>
                <a:cs typeface="TIGLUS+TimesNewRomanPSMT"/>
              </a:rPr>
              <a:t>THEO</a:t>
            </a:r>
            <a:r>
              <a:rPr dirty="0" sz="4000">
                <a:solidFill>
                  <a:srgbClr val="000000"/>
                </a:solidFill>
                <a:latin typeface="TIGLUS+TimesNewRomanPSMT"/>
                <a:cs typeface="TIGLUS+TimesNewRomanPSMT"/>
              </a:rPr>
              <a:t> </a:t>
            </a:r>
            <a:r>
              <a:rPr dirty="0" sz="4000">
                <a:solidFill>
                  <a:srgbClr val="000000"/>
                </a:solidFill>
                <a:latin typeface="TIGLUS+TimesNewRomanPSMT"/>
                <a:cs typeface="TIGLUS+TimesNewRomanPSMT"/>
              </a:rPr>
              <a:t>THÁNH</a:t>
            </a:r>
          </a:p>
          <a:p>
            <a:pPr marL="0" marR="0">
              <a:lnSpc>
                <a:spcPts val="4167"/>
              </a:lnSpc>
              <a:spcBef>
                <a:spcPts val="918"/>
              </a:spcBef>
              <a:spcAft>
                <a:spcPts val="0"/>
              </a:spcAft>
            </a:pPr>
            <a:r>
              <a:rPr dirty="0" sz="4000">
                <a:solidFill>
                  <a:srgbClr val="000000"/>
                </a:solidFill>
                <a:latin typeface="TIGLUS+TimesNewRomanPSMT"/>
                <a:cs typeface="TIGLUS+TimesNewRomanPSMT"/>
              </a:rPr>
              <a:t>MATTHEU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960580" y="4072494"/>
            <a:ext cx="2794893" cy="12913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67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>
                <a:solidFill>
                  <a:srgbClr val="000000"/>
                </a:solidFill>
                <a:latin typeface="TIGLUS+TimesNewRomanPSMT"/>
                <a:cs typeface="TIGLUS+TimesNewRomanPSMT"/>
              </a:rPr>
              <a:t>(5,</a:t>
            </a:r>
            <a:r>
              <a:rPr dirty="0" sz="4000">
                <a:solidFill>
                  <a:srgbClr val="000000"/>
                </a:solidFill>
                <a:latin typeface="TIGLUS+TimesNewRomanPSMT"/>
                <a:cs typeface="TIGLUS+TimesNewRomanPSMT"/>
              </a:rPr>
              <a:t> </a:t>
            </a:r>
            <a:r>
              <a:rPr dirty="0" sz="4000">
                <a:solidFill>
                  <a:srgbClr val="000000"/>
                </a:solidFill>
                <a:latin typeface="TIGLUS+TimesNewRomanPSMT"/>
                <a:cs typeface="TIGLUS+TimesNewRomanPSMT"/>
              </a:rPr>
              <a:t>17-37)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65464" y="4202986"/>
            <a:ext cx="4170626" cy="181711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Cho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dù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trời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đất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có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qua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đi,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thì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một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chấm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một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phẩy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trong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bộ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luật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65464" y="5572758"/>
            <a:ext cx="4525956" cy="136052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cũng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không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bỏ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sót,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cho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đến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khi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mọi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sự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hoàn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thành.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87829" y="524911"/>
            <a:ext cx="3685300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Bởi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vậy,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ai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hủy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bỏ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một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95433" y="716357"/>
            <a:ext cx="3463870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Các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con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đã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nghe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dạy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87829" y="981502"/>
            <a:ext cx="4525581" cy="59264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trong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những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điều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luật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nhỏ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mọn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nhất,</a:t>
            </a:r>
            <a:r>
              <a:rPr dirty="0" sz="2800" spc="-22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và</a:t>
            </a:r>
            <a:r>
              <a:rPr dirty="0" sz="2800" spc="-31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dạy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người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khác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làm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như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vậy,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sẽ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kể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là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người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nhỏ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nhất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trong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Nước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Trời;</a:t>
            </a:r>
            <a:r>
              <a:rPr dirty="0" sz="2800" spc="-248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Trái</a:t>
            </a:r>
            <a:r>
              <a:rPr dirty="0" sz="2800" spc="-254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lại,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ai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giữ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và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dạy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người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ta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giữ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những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điều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đó,</a:t>
            </a:r>
            <a:r>
              <a:rPr dirty="0" sz="2800" spc="-35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sẽ</a:t>
            </a:r>
            <a:r>
              <a:rPr dirty="0" sz="2800" spc="17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được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kể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là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người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cao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cả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trong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Nước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Trời.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Nếu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các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con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không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công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chính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hơn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các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luật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sĩ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và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biệt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phái,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thì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các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con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chẳng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được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vào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Nước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Trời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đâu.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95433" y="1143077"/>
            <a:ext cx="4277932" cy="517113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người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xưa</a:t>
            </a:r>
            <a:r>
              <a:rPr dirty="0" sz="2800" spc="-47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rằng:</a:t>
            </a:r>
            <a:r>
              <a:rPr dirty="0" sz="2800" spc="-52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Không</a:t>
            </a:r>
          </a:p>
          <a:p>
            <a:pPr marL="0" marR="0">
              <a:lnSpc>
                <a:spcPts val="2917"/>
              </a:lnSpc>
              <a:spcBef>
                <a:spcPts val="49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được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giết</a:t>
            </a:r>
            <a:r>
              <a:rPr dirty="0" sz="2800" spc="-15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người.</a:t>
            </a:r>
            <a:r>
              <a:rPr dirty="0" sz="2800" spc="-2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Ai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giết</a:t>
            </a:r>
          </a:p>
          <a:p>
            <a:pPr marL="0" marR="0">
              <a:lnSpc>
                <a:spcPts val="2917"/>
              </a:lnSpc>
              <a:spcBef>
                <a:spcPts val="44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người,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sẽ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bị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luận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phạt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nơi</a:t>
            </a:r>
          </a:p>
          <a:p>
            <a:pPr marL="0" marR="0">
              <a:lnSpc>
                <a:spcPts val="2917"/>
              </a:lnSpc>
              <a:spcBef>
                <a:spcPts val="49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toà</a:t>
            </a:r>
            <a:r>
              <a:rPr dirty="0" sz="2800" spc="-16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án.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Còn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Ta,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Ta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bảo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các</a:t>
            </a:r>
          </a:p>
          <a:p>
            <a:pPr marL="0" marR="0">
              <a:lnSpc>
                <a:spcPts val="2917"/>
              </a:lnSpc>
              <a:spcBef>
                <a:spcPts val="49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con: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Bất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cứ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ai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phẫn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nộ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với</a:t>
            </a:r>
          </a:p>
          <a:p>
            <a:pPr marL="0" marR="0">
              <a:lnSpc>
                <a:spcPts val="2917"/>
              </a:lnSpc>
              <a:spcBef>
                <a:spcPts val="44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anh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em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mình,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thì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sẽ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bị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toà</a:t>
            </a:r>
          </a:p>
          <a:p>
            <a:pPr marL="0" marR="0">
              <a:lnSpc>
                <a:spcPts val="2917"/>
              </a:lnSpc>
              <a:spcBef>
                <a:spcPts val="49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án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luận</a:t>
            </a:r>
            <a:r>
              <a:rPr dirty="0" sz="2800" spc="-11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phạt.</a:t>
            </a:r>
            <a:r>
              <a:rPr dirty="0" sz="2800" spc="-22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Ai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bảo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anh</a:t>
            </a:r>
          </a:p>
          <a:p>
            <a:pPr marL="0" marR="0">
              <a:lnSpc>
                <a:spcPts val="2917"/>
              </a:lnSpc>
              <a:spcBef>
                <a:spcPts val="44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em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là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ngốc,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thì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bị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phạt</a:t>
            </a:r>
          </a:p>
          <a:p>
            <a:pPr marL="0" marR="0">
              <a:lnSpc>
                <a:spcPts val="2917"/>
              </a:lnSpc>
              <a:spcBef>
                <a:spcPts val="49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trước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công</a:t>
            </a:r>
            <a:r>
              <a:rPr dirty="0" sz="2800" spc="-4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nghị.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Ai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rủa</a:t>
            </a:r>
          </a:p>
          <a:p>
            <a:pPr marL="0" marR="0">
              <a:lnSpc>
                <a:spcPts val="2917"/>
              </a:lnSpc>
              <a:spcBef>
                <a:spcPts val="49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anh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em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là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“khùng”,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thì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sẽ</a:t>
            </a:r>
          </a:p>
          <a:p>
            <a:pPr marL="0" marR="0">
              <a:lnSpc>
                <a:spcPts val="2917"/>
              </a:lnSpc>
              <a:spcBef>
                <a:spcPts val="44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bị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vạ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lửa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địa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ngục.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87829" y="524911"/>
            <a:ext cx="4484244" cy="546983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Nếu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ngươi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đang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dâng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của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lễ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nơi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bàn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thờ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mà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sực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nhớ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người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anh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em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đang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có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điều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bất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bình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với</a:t>
            </a:r>
            <a:r>
              <a:rPr dirty="0" sz="2800" spc="-52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ngươi,</a:t>
            </a:r>
            <a:r>
              <a:rPr dirty="0" sz="2800" spc="-2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thì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ngươi</a:t>
            </a:r>
            <a:r>
              <a:rPr dirty="0" sz="2800" spc="-25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hãy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để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của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lễ</a:t>
            </a:r>
            <a:r>
              <a:rPr dirty="0" sz="2800" spc="-32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lại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trước</a:t>
            </a:r>
            <a:r>
              <a:rPr dirty="0" sz="2800" spc="-16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bàn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thờ,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làm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hòa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với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người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anh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em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ngươi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trước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đã,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rồi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hãy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trở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lại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dâng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của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lễ.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Hãy</a:t>
            </a:r>
            <a:r>
              <a:rPr dirty="0" sz="2800" spc="-45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liệu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làm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hòa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với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kẻ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thù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ngay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lúc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còn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dọc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đường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với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nó,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62082" y="602057"/>
            <a:ext cx="4618038" cy="602457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quan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tòa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lại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trao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ngươi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cho</a:t>
            </a:r>
          </a:p>
          <a:p>
            <a:pPr marL="0" marR="0">
              <a:lnSpc>
                <a:spcPts val="2917"/>
              </a:lnSpc>
              <a:spcBef>
                <a:spcPts val="49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tên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lính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canh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và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ngươi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sẽ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bị</a:t>
            </a:r>
          </a:p>
          <a:p>
            <a:pPr marL="0" marR="0">
              <a:lnSpc>
                <a:spcPts val="2917"/>
              </a:lnSpc>
              <a:spcBef>
                <a:spcPts val="44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tống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ngục.</a:t>
            </a:r>
          </a:p>
          <a:p>
            <a:pPr marL="0" marR="0">
              <a:lnSpc>
                <a:spcPts val="2917"/>
              </a:lnSpc>
              <a:spcBef>
                <a:spcPts val="49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Ta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bảo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thật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cho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ngươi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biết:</a:t>
            </a:r>
          </a:p>
          <a:p>
            <a:pPr marL="0" marR="0">
              <a:lnSpc>
                <a:spcPts val="2917"/>
              </a:lnSpc>
              <a:spcBef>
                <a:spcPts val="49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“Ngươi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sẽ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không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thoát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khỏi</a:t>
            </a:r>
          </a:p>
          <a:p>
            <a:pPr marL="0" marR="0">
              <a:lnSpc>
                <a:spcPts val="2917"/>
              </a:lnSpc>
              <a:spcBef>
                <a:spcPts val="44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nơi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ấy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cho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đến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khi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trả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hết</a:t>
            </a:r>
          </a:p>
          <a:p>
            <a:pPr marL="0" marR="0">
              <a:lnSpc>
                <a:spcPts val="2917"/>
              </a:lnSpc>
              <a:spcBef>
                <a:spcPts val="49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đồng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bạc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cuối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cùng!”</a:t>
            </a:r>
          </a:p>
          <a:p>
            <a:pPr marL="0" marR="0">
              <a:lnSpc>
                <a:spcPts val="2917"/>
              </a:lnSpc>
              <a:spcBef>
                <a:spcPts val="44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Các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con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đã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nghe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nói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với</a:t>
            </a:r>
          </a:p>
          <a:p>
            <a:pPr marL="0" marR="0">
              <a:lnSpc>
                <a:spcPts val="2917"/>
              </a:lnSpc>
              <a:spcBef>
                <a:spcPts val="49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người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xưa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rằng:</a:t>
            </a:r>
          </a:p>
          <a:p>
            <a:pPr marL="0" marR="0">
              <a:lnSpc>
                <a:spcPts val="2917"/>
              </a:lnSpc>
              <a:spcBef>
                <a:spcPts val="49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“Chớ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ngoại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tình”.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Còn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Ta,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Ta</a:t>
            </a:r>
          </a:p>
          <a:p>
            <a:pPr marL="0" marR="0">
              <a:lnSpc>
                <a:spcPts val="2917"/>
              </a:lnSpc>
              <a:spcBef>
                <a:spcPts val="44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bảo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các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con:</a:t>
            </a:r>
          </a:p>
          <a:p>
            <a:pPr marL="0" marR="0">
              <a:lnSpc>
                <a:spcPts val="2917"/>
              </a:lnSpc>
              <a:spcBef>
                <a:spcPts val="49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“Hễ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ai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nhìn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xem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phụ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nữ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mà</a:t>
            </a:r>
          </a:p>
          <a:p>
            <a:pPr marL="0" marR="0">
              <a:lnSpc>
                <a:spcPts val="2917"/>
              </a:lnSpc>
              <a:spcBef>
                <a:spcPts val="44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ước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ao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phạm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tội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với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họ,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87829" y="5547407"/>
            <a:ext cx="4382897" cy="136052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kẻo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kẻ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thù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sẽ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đưa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ngươi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ra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trước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mặt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quan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tòa,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87829" y="524911"/>
            <a:ext cx="3815404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thì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đã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ngoại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tình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với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họ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62083" y="602057"/>
            <a:ext cx="4361312" cy="559785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Cũng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có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lời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dạy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rằng: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“Ai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ly</a:t>
            </a:r>
          </a:p>
          <a:p>
            <a:pPr marL="0" marR="0">
              <a:lnSpc>
                <a:spcPts val="2917"/>
              </a:lnSpc>
              <a:spcBef>
                <a:spcPts val="49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dị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vợ</a:t>
            </a:r>
            <a:r>
              <a:rPr dirty="0" sz="2800" spc="-18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mình,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trừ</a:t>
            </a:r>
            <a:r>
              <a:rPr dirty="0" sz="2800" spc="17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trường</a:t>
            </a:r>
          </a:p>
          <a:p>
            <a:pPr marL="0" marR="0">
              <a:lnSpc>
                <a:spcPts val="2917"/>
              </a:lnSpc>
              <a:spcBef>
                <a:spcPts val="44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hợp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tà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dâm,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thì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làm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cớ</a:t>
            </a:r>
          </a:p>
          <a:p>
            <a:pPr marL="0" marR="0">
              <a:lnSpc>
                <a:spcPts val="2917"/>
              </a:lnSpc>
              <a:spcBef>
                <a:spcPts val="49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cho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vợ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ngoại</a:t>
            </a:r>
            <a:r>
              <a:rPr dirty="0" sz="2800" spc="-29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tình;</a:t>
            </a:r>
            <a:r>
              <a:rPr dirty="0" sz="2800" spc="-17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và</a:t>
            </a:r>
            <a:r>
              <a:rPr dirty="0" sz="2800" spc="-31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ai</a:t>
            </a:r>
          </a:p>
          <a:p>
            <a:pPr marL="0" marR="0">
              <a:lnSpc>
                <a:spcPts val="2917"/>
              </a:lnSpc>
              <a:spcBef>
                <a:spcPts val="49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cưới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người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vợ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đã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ly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dị,</a:t>
            </a:r>
          </a:p>
          <a:p>
            <a:pPr marL="0" marR="0">
              <a:lnSpc>
                <a:spcPts val="2917"/>
              </a:lnSpc>
              <a:spcBef>
                <a:spcPts val="44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cũng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phạm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tội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ngoại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tình”.</a:t>
            </a:r>
          </a:p>
          <a:p>
            <a:pPr marL="0" marR="0">
              <a:lnSpc>
                <a:spcPts val="2917"/>
              </a:lnSpc>
              <a:spcBef>
                <a:spcPts val="49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Các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con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cũng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đã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nghe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có</a:t>
            </a:r>
          </a:p>
          <a:p>
            <a:pPr marL="0" marR="0">
              <a:lnSpc>
                <a:spcPts val="2917"/>
              </a:lnSpc>
              <a:spcBef>
                <a:spcPts val="44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lời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bảo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người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xưa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rằng:</a:t>
            </a:r>
          </a:p>
          <a:p>
            <a:pPr marL="0" marR="0">
              <a:lnSpc>
                <a:spcPts val="2917"/>
              </a:lnSpc>
              <a:spcBef>
                <a:spcPts val="49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“Chớ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thề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gian,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nhưng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hãy</a:t>
            </a:r>
          </a:p>
          <a:p>
            <a:pPr marL="0" marR="0">
              <a:lnSpc>
                <a:spcPts val="2917"/>
              </a:lnSpc>
              <a:spcBef>
                <a:spcPts val="49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giữ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trọn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lời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mình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thề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với</a:t>
            </a:r>
          </a:p>
          <a:p>
            <a:pPr marL="0" marR="0">
              <a:lnSpc>
                <a:spcPts val="2917"/>
              </a:lnSpc>
              <a:spcBef>
                <a:spcPts val="44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Chúa”.</a:t>
            </a:r>
            <a:r>
              <a:rPr dirty="0" sz="2800" spc="-262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Còn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Ta,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Ta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bảo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các</a:t>
            </a:r>
          </a:p>
          <a:p>
            <a:pPr marL="0" marR="0">
              <a:lnSpc>
                <a:spcPts val="2917"/>
              </a:lnSpc>
              <a:spcBef>
                <a:spcPts val="49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con: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87829" y="981502"/>
            <a:ext cx="4516791" cy="136052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trong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lòng</a:t>
            </a:r>
            <a:r>
              <a:rPr dirty="0" sz="2800" spc="-38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rồi.</a:t>
            </a:r>
            <a:r>
              <a:rPr dirty="0" sz="2800" spc="-46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Nếu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con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mắt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phải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của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con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nên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dịp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tội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87829" y="1894682"/>
            <a:ext cx="4538703" cy="455665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cho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con,</a:t>
            </a:r>
            <a:r>
              <a:rPr dirty="0" sz="2800" spc="-21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thì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hãy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móc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nó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mà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ném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xa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con;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vì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thà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mất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một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chi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thể</a:t>
            </a:r>
            <a:r>
              <a:rPr dirty="0" sz="2800" spc="13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còn</a:t>
            </a:r>
            <a:r>
              <a:rPr dirty="0" sz="2800" spc="-25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lợi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hơn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là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toàn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thân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bị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ném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vào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hỏa</a:t>
            </a:r>
            <a:r>
              <a:rPr dirty="0" sz="2800" spc="-24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ngục.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Và</a:t>
            </a:r>
            <a:r>
              <a:rPr dirty="0" sz="2800" spc="-159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nếu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tay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phải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con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nên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dịp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tội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cho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con,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thì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hãy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chặt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mà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ném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nó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xa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 spc="-24">
                <a:solidFill>
                  <a:srgbClr val="000000"/>
                </a:solidFill>
                <a:latin typeface="KKQTMW+Calibri-Light"/>
                <a:cs typeface="KKQTMW+Calibri-Light"/>
              </a:rPr>
              <a:t>con;</a:t>
            </a:r>
            <a:r>
              <a:rPr dirty="0" sz="2800" spc="31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vì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thà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mất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một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chi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thể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còn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hơn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là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toàn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thân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bị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ném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vào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hỏa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ngục”.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87829" y="524911"/>
            <a:ext cx="4342909" cy="136052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“Ðừng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thề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chi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cả;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đừng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lấy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trời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mà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thề,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87829" y="1438092"/>
            <a:ext cx="4505898" cy="31868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vì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trời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là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ngai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Thiên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Chúa;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đừng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lấy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đất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mà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thề,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vì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đất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là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bệ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chân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Người;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đừng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lấy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Giêrusalem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mà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thề,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vì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là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thành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của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Vua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cao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cả.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19233" y="1630757"/>
            <a:ext cx="4207391" cy="26108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Nhưng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lời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nói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của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các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con</a:t>
            </a:r>
          </a:p>
          <a:p>
            <a:pPr marL="0" marR="0">
              <a:lnSpc>
                <a:spcPts val="2917"/>
              </a:lnSpc>
              <a:spcBef>
                <a:spcPts val="49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phải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là: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Có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thì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nói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có,</a:t>
            </a:r>
          </a:p>
          <a:p>
            <a:pPr marL="0" marR="0">
              <a:lnSpc>
                <a:spcPts val="2917"/>
              </a:lnSpc>
              <a:spcBef>
                <a:spcPts val="44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không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thì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nói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không,</a:t>
            </a:r>
          </a:p>
          <a:p>
            <a:pPr marL="0" marR="0">
              <a:lnSpc>
                <a:spcPts val="2917"/>
              </a:lnSpc>
              <a:spcBef>
                <a:spcPts val="49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thêm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điều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đặt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chuyện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là</a:t>
            </a:r>
          </a:p>
          <a:p>
            <a:pPr marL="0" marR="0">
              <a:lnSpc>
                <a:spcPts val="2917"/>
              </a:lnSpc>
              <a:spcBef>
                <a:spcPts val="492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bởi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ma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quỷ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mà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 spc="-22">
                <a:solidFill>
                  <a:srgbClr val="000000"/>
                </a:solidFill>
                <a:latin typeface="KKQTMW+Calibri-Light"/>
                <a:cs typeface="KKQTMW+Calibri-Light"/>
              </a:rPr>
              <a:t>ra”.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87829" y="4177635"/>
            <a:ext cx="4117904" cy="136052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Cũng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đừng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chỉ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đầu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ngươi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mà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thề,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19233" y="4191077"/>
            <a:ext cx="2498339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Đó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là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lời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Chúa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87829" y="5090817"/>
            <a:ext cx="4443332" cy="181711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vì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ngươi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không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thể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làm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cho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một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sợi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tóc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ra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trắng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hay</a:t>
            </a:r>
          </a:p>
          <a:p>
            <a:pPr marL="0" marR="0">
              <a:lnSpc>
                <a:spcPts val="2917"/>
              </a:lnSpc>
              <a:spcBef>
                <a:spcPts val="677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đen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 </a:t>
            </a:r>
            <a:r>
              <a:rPr dirty="0" sz="2800">
                <a:solidFill>
                  <a:srgbClr val="000000"/>
                </a:solidFill>
                <a:latin typeface="KKQTMW+Calibri-Light"/>
                <a:cs typeface="KKQTMW+Calibri-Light"/>
              </a:rPr>
              <a:t>được.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404394" y="2229656"/>
            <a:ext cx="7472538" cy="354851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14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0" spc="-12">
                <a:solidFill>
                  <a:srgbClr val="fffaf2"/>
                </a:solidFill>
                <a:latin typeface="UKHNPP+ArialMT"/>
                <a:cs typeface="UKHNPP+ArialMT"/>
              </a:rPr>
              <a:t>let's</a:t>
            </a:r>
            <a:r>
              <a:rPr dirty="0" sz="11000" spc="-13">
                <a:solidFill>
                  <a:srgbClr val="fffaf2"/>
                </a:solidFill>
                <a:latin typeface="UKHNPP+ArialMT"/>
                <a:cs typeface="UKHNPP+ArialMT"/>
              </a:rPr>
              <a:t> </a:t>
            </a:r>
            <a:r>
              <a:rPr dirty="0" sz="11000" spc="-11">
                <a:solidFill>
                  <a:srgbClr val="fffaf2"/>
                </a:solidFill>
                <a:latin typeface="UKHNPP+ArialMT"/>
                <a:cs typeface="UKHNPP+ArialMT"/>
              </a:rPr>
              <a:t>play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69608" y="868329"/>
            <a:ext cx="2449796" cy="15495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Câu</a:t>
            </a:r>
            <a:r>
              <a:rPr dirty="0" sz="4800" spc="-115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4800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1: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31978" y="2025120"/>
            <a:ext cx="9896099" cy="25662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Chúa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Giêsu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đến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để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làm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gì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với</a:t>
            </a:r>
          </a:p>
          <a:p>
            <a:pPr marL="3228181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lề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luật?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60964" y="4382721"/>
            <a:ext cx="1363898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Ệ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02162" y="4425881"/>
            <a:ext cx="9937981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K</a:t>
            </a:r>
            <a:r>
              <a:rPr dirty="0" sz="5400" spc="5860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I</a:t>
            </a:r>
            <a:r>
              <a:rPr dirty="0" sz="5400" spc="14545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N</a:t>
            </a:r>
            <a:r>
              <a:rPr dirty="0" sz="5400" spc="4566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T</a:t>
            </a:r>
            <a:r>
              <a:rPr dirty="0" sz="5400" spc="5401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O</a:t>
            </a:r>
            <a:r>
              <a:rPr dirty="0" sz="5400" spc="4479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À</a:t>
            </a:r>
            <a:r>
              <a:rPr dirty="0" sz="5400" spc="4969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N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69608" y="868329"/>
            <a:ext cx="2449796" cy="15495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Câu</a:t>
            </a:r>
            <a:r>
              <a:rPr dirty="0" sz="4800" spc="-115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4800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2: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793210" y="2025120"/>
            <a:ext cx="7714106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Chúa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có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đến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để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hủy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bỏ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60035" y="2848080"/>
            <a:ext cx="5181599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lề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luật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không?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307241" y="4447139"/>
            <a:ext cx="1374613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K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496292" y="4490299"/>
            <a:ext cx="502615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H</a:t>
            </a:r>
            <a:r>
              <a:rPr dirty="0" sz="5400" spc="4668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Ô</a:t>
            </a:r>
            <a:r>
              <a:rPr dirty="0" sz="5400" spc="4479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N</a:t>
            </a:r>
            <a:r>
              <a:rPr dirty="0" sz="5400" spc="4566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G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69608" y="868329"/>
            <a:ext cx="2449796" cy="15495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Câu</a:t>
            </a:r>
            <a:r>
              <a:rPr dirty="0" sz="4800" spc="-115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4800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3: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12309" y="1686821"/>
            <a:ext cx="9852861" cy="338921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Dù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trời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đất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có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qua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đi,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thì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một</a:t>
            </a:r>
          </a:p>
          <a:p>
            <a:pPr marL="33976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chấm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một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phẩy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trong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bộ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luật</a:t>
            </a:r>
          </a:p>
          <a:p>
            <a:pPr marL="1203325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cũng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sẽ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như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thế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nào?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75062" y="4780003"/>
            <a:ext cx="1374613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K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107781" y="4778795"/>
            <a:ext cx="1466366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729678" y="4821955"/>
            <a:ext cx="112748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H</a:t>
            </a:r>
            <a:r>
              <a:rPr dirty="0" sz="5400" spc="5240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Ô</a:t>
            </a:r>
            <a:r>
              <a:rPr dirty="0" sz="5400" spc="13269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G</a:t>
            </a:r>
            <a:r>
              <a:rPr dirty="0" sz="5400" spc="4624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B</a:t>
            </a:r>
            <a:r>
              <a:rPr dirty="0" sz="5400" spc="5122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Ỏ</a:t>
            </a:r>
            <a:r>
              <a:rPr dirty="0" sz="5400" spc="4479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S</a:t>
            </a:r>
            <a:r>
              <a:rPr dirty="0" sz="5400" spc="5568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Ó</a:t>
            </a:r>
            <a:r>
              <a:rPr dirty="0" sz="5400" spc="4166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T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46621" y="848018"/>
            <a:ext cx="2449796" cy="15495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Câu</a:t>
            </a:r>
            <a:r>
              <a:rPr dirty="0" sz="4800" spc="-115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4800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4: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22473" y="2004809"/>
            <a:ext cx="10098918" cy="338921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Ai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hủy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bỏ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dù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là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điều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nhỏ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cũng</a:t>
            </a:r>
          </a:p>
          <a:p>
            <a:pPr marL="466725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sẽ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trở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thành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người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như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thế</a:t>
            </a:r>
          </a:p>
          <a:p>
            <a:pPr marL="1113526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nào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trong</a:t>
            </a:r>
            <a:r>
              <a:rPr dirty="0" sz="5400" spc="1351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Nước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spc="-116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Trời?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86095" y="5106439"/>
            <a:ext cx="1477416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Ỏ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07993" y="5149599"/>
            <a:ext cx="8585695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N</a:t>
            </a:r>
            <a:r>
              <a:rPr dirty="0" sz="5400" spc="5137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H</a:t>
            </a:r>
            <a:r>
              <a:rPr dirty="0" sz="5400" spc="13459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N</a:t>
            </a:r>
            <a:r>
              <a:rPr dirty="0" sz="5400" spc="4566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H</a:t>
            </a:r>
            <a:r>
              <a:rPr dirty="0" sz="5400" spc="4668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Ấ</a:t>
            </a:r>
            <a:r>
              <a:rPr dirty="0" sz="5400" spc="4969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T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761139" y="1126269"/>
            <a:ext cx="2449796" cy="15495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Câu</a:t>
            </a:r>
            <a:r>
              <a:rPr dirty="0" sz="4800" spc="-115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4800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5: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28251" y="2057517"/>
            <a:ext cx="9740151" cy="338921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Ai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giữ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và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dạy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người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khác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giữ</a:t>
            </a:r>
          </a:p>
          <a:p>
            <a:pPr marL="86518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luật,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sẽ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được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kể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là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ngườ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như</a:t>
            </a:r>
          </a:p>
          <a:p>
            <a:pPr marL="500750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thế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nào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trong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Nước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spc="-115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Trời?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592950" y="5114278"/>
            <a:ext cx="1395710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C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782001" y="5157438"/>
            <a:ext cx="4982285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A</a:t>
            </a:r>
            <a:r>
              <a:rPr dirty="0" sz="5400" spc="4969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O</a:t>
            </a:r>
            <a:r>
              <a:rPr dirty="0" sz="5400" spc="4479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C</a:t>
            </a:r>
            <a:r>
              <a:rPr dirty="0" sz="5400" spc="5122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Ả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88658" y="1135029"/>
            <a:ext cx="2449796" cy="15495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Câu</a:t>
            </a:r>
            <a:r>
              <a:rPr dirty="0" sz="4800" spc="-115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4800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6: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86016" y="2291820"/>
            <a:ext cx="9643188" cy="25662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Muốn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vào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Nước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Trời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thì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cần</a:t>
            </a:r>
          </a:p>
          <a:p>
            <a:pPr marL="1398537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công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chính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hơn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ai?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80014" y="4649421"/>
            <a:ext cx="146469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U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963586" y="4692581"/>
            <a:ext cx="6022700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L</a:t>
            </a:r>
            <a:r>
              <a:rPr dirty="0" sz="5400" spc="14540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Ậ</a:t>
            </a:r>
            <a:r>
              <a:rPr dirty="0" sz="5400" spc="4969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T</a:t>
            </a:r>
            <a:r>
              <a:rPr dirty="0" sz="5400" spc="5401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940472" y="4714499"/>
            <a:ext cx="1196131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Ĩ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55308" y="1094933"/>
            <a:ext cx="2449796" cy="15495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Câu</a:t>
            </a:r>
            <a:r>
              <a:rPr dirty="0" sz="4800" spc="-115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4800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7: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10310" y="2208806"/>
            <a:ext cx="11222780" cy="25662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Hãy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đi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làm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hòa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với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người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anh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em</a:t>
            </a:r>
          </a:p>
          <a:p>
            <a:pPr marL="290512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bất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bình,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rồi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hãy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trở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lại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làm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gì?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21338" y="4807671"/>
            <a:ext cx="1458999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81295" y="4850831"/>
            <a:ext cx="11293570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D</a:t>
            </a:r>
            <a:r>
              <a:rPr dirty="0" sz="5400" spc="4521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Â</a:t>
            </a:r>
            <a:r>
              <a:rPr dirty="0" sz="5400" spc="5541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N</a:t>
            </a:r>
            <a:r>
              <a:rPr dirty="0" sz="5400" spc="13356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C</a:t>
            </a:r>
            <a:r>
              <a:rPr dirty="0" sz="5400" spc="5122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Ủ</a:t>
            </a:r>
            <a:r>
              <a:rPr dirty="0" sz="5400" spc="4579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A</a:t>
            </a:r>
            <a:r>
              <a:rPr dirty="0" sz="5400" spc="4969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L</a:t>
            </a:r>
            <a:r>
              <a:rPr dirty="0" sz="5400" spc="5749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Ễ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770529" y="1192179"/>
            <a:ext cx="2449796" cy="15495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Câu</a:t>
            </a:r>
            <a:r>
              <a:rPr dirty="0" sz="4800" spc="-115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4800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8: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23401" y="2348970"/>
            <a:ext cx="9460753" cy="25662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Hãy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làm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hòa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với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ai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ngay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khi</a:t>
            </a:r>
          </a:p>
          <a:p>
            <a:pPr marL="433387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còn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đi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dọc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đường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với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họ?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335976" y="4706227"/>
            <a:ext cx="1374613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K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25027" y="4749387"/>
            <a:ext cx="5031845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Ẻ</a:t>
            </a:r>
            <a:r>
              <a:rPr dirty="0" sz="5400" spc="5372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T</a:t>
            </a:r>
            <a:r>
              <a:rPr dirty="0" sz="5400" spc="5401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H</a:t>
            </a:r>
            <a:r>
              <a:rPr dirty="0" sz="5400" spc="4668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Ù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93408" y="1212356"/>
            <a:ext cx="2449796" cy="15495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Câu</a:t>
            </a:r>
            <a:r>
              <a:rPr dirty="0" sz="4800" spc="-115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4800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9: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73558" y="2356695"/>
            <a:ext cx="11280536" cy="25662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75431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Thà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mất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một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phần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thân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thể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còn</a:t>
            </a:r>
          </a:p>
          <a:p>
            <a:pPr marL="0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hơn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là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toàn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thân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bị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ném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vào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đâu?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984764" y="4726748"/>
            <a:ext cx="141513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Ả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06662" y="4769908"/>
            <a:ext cx="9993923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H</a:t>
            </a:r>
            <a:r>
              <a:rPr dirty="0" sz="5400" spc="5240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O</a:t>
            </a:r>
            <a:r>
              <a:rPr dirty="0" sz="5400" spc="13269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N</a:t>
            </a:r>
            <a:r>
              <a:rPr dirty="0" sz="5400" spc="4566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N</a:t>
            </a:r>
            <a:r>
              <a:rPr dirty="0" sz="5400" spc="4566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G</a:t>
            </a:r>
            <a:r>
              <a:rPr dirty="0" sz="5400" spc="4624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Ụ</a:t>
            </a:r>
            <a:r>
              <a:rPr dirty="0" sz="5400" spc="4579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C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27506" y="1212356"/>
            <a:ext cx="2758254" cy="15495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Câu</a:t>
            </a:r>
            <a:r>
              <a:rPr dirty="0" sz="4800" spc="-115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4800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10: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07530" y="2626727"/>
            <a:ext cx="12014438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Lời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thề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với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Chúa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phải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như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thế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nào?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834627" y="4782427"/>
            <a:ext cx="2620917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I</a:t>
            </a:r>
            <a:r>
              <a:rPr dirty="0" sz="5400" spc="6082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Ữ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67879" y="4825587"/>
            <a:ext cx="1458999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135032" y="4825587"/>
            <a:ext cx="5033519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T</a:t>
            </a:r>
            <a:r>
              <a:rPr dirty="0" sz="5400" spc="5401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R</a:t>
            </a:r>
            <a:r>
              <a:rPr dirty="0" sz="5400" spc="5138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Ọ</a:t>
            </a:r>
            <a:r>
              <a:rPr dirty="0" sz="5400" spc="4479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N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27506" y="1212356"/>
            <a:ext cx="2758254" cy="15495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Câu</a:t>
            </a:r>
            <a:r>
              <a:rPr dirty="0" sz="4800" spc="-115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4800" strike="sngStrike">
                <a:solidFill>
                  <a:srgbClr val="0a8271"/>
                </a:solidFill>
                <a:latin typeface="BRGLLK+Calibri-Light,Bold"/>
                <a:cs typeface="BRGLLK+Calibri-Light,Bold"/>
              </a:rPr>
              <a:t>11: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84287" y="2636331"/>
            <a:ext cx="10820478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Thêm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điều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đặt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chuyện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là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bởi</a:t>
            </a:r>
            <a:r>
              <a:rPr dirty="0" sz="5400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5400" spc="16" b="1">
                <a:solidFill>
                  <a:srgbClr val="ffffff"/>
                </a:solidFill>
                <a:latin typeface="NMCFMK+TimesNewRomanPS-BoldMT"/>
                <a:cs typeface="NMCFMK+TimesNewRomanPS-BoldMT"/>
              </a:rPr>
              <a:t>ai?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843061" y="4868627"/>
            <a:ext cx="1485453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Q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385243" y="4911787"/>
            <a:ext cx="6186424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M</a:t>
            </a:r>
            <a:r>
              <a:rPr dirty="0" sz="5400" spc="4650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A</a:t>
            </a:r>
            <a:r>
              <a:rPr dirty="0" sz="5400" spc="13760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U</a:t>
            </a:r>
            <a:r>
              <a:rPr dirty="0" sz="5400" spc="4579">
                <a:solidFill>
                  <a:srgbClr val="ff0000"/>
                </a:solidFill>
                <a:latin typeface="BRGLLK+Calibri-Light,Bold"/>
                <a:cs typeface="BRGLLK+Calibri-Light,Bold"/>
              </a:rPr>
              <a:t> </a:t>
            </a:r>
            <a:r>
              <a:rPr dirty="0" sz="5400">
                <a:solidFill>
                  <a:srgbClr val="ff0000"/>
                </a:solidFill>
                <a:latin typeface="BRGLLK+Calibri-Light,Bold"/>
                <a:cs typeface="BRGLLK+Calibri-Light,Bold"/>
              </a:rPr>
              <a:t>Ỷ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490633" y="3164804"/>
            <a:ext cx="6402033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0a8271"/>
                </a:solidFill>
                <a:latin typeface="NMCFMK+TimesNewRomanPS-BoldMT"/>
                <a:cs typeface="NMCFMK+TimesNewRomanPS-BoldMT"/>
              </a:rPr>
              <a:t>THANK</a:t>
            </a:r>
            <a:r>
              <a:rPr dirty="0" sz="6600" spc="16" b="1">
                <a:solidFill>
                  <a:srgbClr val="0a8271"/>
                </a:solidFill>
                <a:latin typeface="NMCFMK+TimesNewRomanPS-BoldMT"/>
                <a:cs typeface="NMCFMK+TimesNewRomanPS-BoldMT"/>
              </a:rPr>
              <a:t> </a:t>
            </a:r>
            <a:r>
              <a:rPr dirty="0" sz="6600" b="1">
                <a:solidFill>
                  <a:srgbClr val="0a8271"/>
                </a:solidFill>
                <a:latin typeface="NMCFMK+TimesNewRomanPS-BoldMT"/>
                <a:cs typeface="NMCFMK+TimesNewRomanPS-BoldMT"/>
              </a:rPr>
              <a:t>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pdfcandle</dc:creator>
  <cp:lastModifiedBy>pdfcandle</cp:lastModifiedBy>
  <cp:revision>1</cp:revision>
  <dcterms:modified xsi:type="dcterms:W3CDTF">2026-02-11T01:59:26-07:00</dcterms:modified>
</cp:coreProperties>
</file>