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308" r:id="rId13"/>
    <p:sldId id="304" r:id="rId14"/>
    <p:sldId id="306" r:id="rId15"/>
    <p:sldId id="309" r:id="rId16"/>
    <p:sldId id="305" r:id="rId17"/>
    <p:sldId id="307" r:id="rId18"/>
    <p:sldId id="271" r:id="rId19"/>
    <p:sldId id="267" r:id="rId20"/>
    <p:sldId id="268" r:id="rId21"/>
    <p:sldId id="269" r:id="rId22"/>
    <p:sldId id="270" r:id="rId23"/>
    <p:sldId id="300" r:id="rId24"/>
    <p:sldId id="272" r:id="rId25"/>
    <p:sldId id="273" r:id="rId26"/>
    <p:sldId id="274" r:id="rId27"/>
    <p:sldId id="275" r:id="rId28"/>
    <p:sldId id="276" r:id="rId29"/>
    <p:sldId id="277" r:id="rId30"/>
    <p:sldId id="278" r:id="rId31"/>
    <p:sldId id="279" r:id="rId32"/>
    <p:sldId id="280" r:id="rId33"/>
    <p:sldId id="281" r:id="rId34"/>
    <p:sldId id="282" r:id="rId35"/>
    <p:sldId id="310" r:id="rId36"/>
    <p:sldId id="283" r:id="rId37"/>
    <p:sldId id="284" r:id="rId38"/>
    <p:sldId id="285" r:id="rId39"/>
    <p:sldId id="286" r:id="rId40"/>
    <p:sldId id="287" r:id="rId41"/>
    <p:sldId id="288" r:id="rId42"/>
    <p:sldId id="289" r:id="rId43"/>
    <p:sldId id="311" r:id="rId44"/>
    <p:sldId id="290" r:id="rId45"/>
    <p:sldId id="291" r:id="rId46"/>
    <p:sldId id="292" r:id="rId47"/>
    <p:sldId id="293" r:id="rId48"/>
    <p:sldId id="294" r:id="rId49"/>
    <p:sldId id="295" r:id="rId50"/>
    <p:sldId id="296" r:id="rId51"/>
    <p:sldId id="297" r:id="rId52"/>
    <p:sldId id="298" r:id="rId53"/>
    <p:sldId id="299" r:id="rId54"/>
    <p:sldId id="30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07309B-4B50-488C-8E73-24AAA55AC9D1}"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745777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7309B-4B50-488C-8E73-24AAA55AC9D1}"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95256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A07309B-4B50-488C-8E73-24AAA55AC9D1}"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831329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07309B-4B50-488C-8E73-24AAA55AC9D1}"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234204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07309B-4B50-488C-8E73-24AAA55AC9D1}" type="datetimeFigureOut">
              <a:rPr lang="en-US" smtClean="0"/>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402352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07309B-4B50-488C-8E73-24AAA55AC9D1}" type="datetimeFigureOut">
              <a:rPr lang="en-US" smtClean="0"/>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4239034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07309B-4B50-488C-8E73-24AAA55AC9D1}" type="datetimeFigureOut">
              <a:rPr lang="en-US" smtClean="0"/>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205311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A07309B-4B50-488C-8E73-24AAA55AC9D1}"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59104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A07309B-4B50-488C-8E73-24AAA55AC9D1}"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3647981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7309B-4B50-488C-8E73-24AAA55AC9D1}"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809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7309B-4B50-488C-8E73-24AAA55AC9D1}"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EFD6-4D9D-4092-A13D-4C7943BEE828}" type="slidenum">
              <a:rPr lang="en-US" smtClean="0"/>
              <a:t>‹#›</a:t>
            </a:fld>
            <a:endParaRPr lang="en-US"/>
          </a:p>
        </p:txBody>
      </p:sp>
    </p:spTree>
    <p:extLst>
      <p:ext uri="{BB962C8B-B14F-4D97-AF65-F5344CB8AC3E}">
        <p14:creationId xmlns:p14="http://schemas.microsoft.com/office/powerpoint/2010/main" val="1367596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7309B-4B50-488C-8E73-24AAA55AC9D1}" type="datetimeFigureOut">
              <a:rPr lang="en-US" smtClean="0"/>
              <a:t>3/4/2026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5EFD6-4D9D-4092-A13D-4C7943BEE828}" type="slidenum">
              <a:rPr lang="en-US" smtClean="0"/>
              <a:t>‹#›</a:t>
            </a:fld>
            <a:endParaRPr lang="en-US"/>
          </a:p>
        </p:txBody>
      </p:sp>
    </p:spTree>
    <p:extLst>
      <p:ext uri="{BB962C8B-B14F-4D97-AF65-F5344CB8AC3E}">
        <p14:creationId xmlns:p14="http://schemas.microsoft.com/office/powerpoint/2010/main" val="150120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33539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p:txBody>
          <a:bodyPr/>
          <a:lstStyle/>
          <a:p>
            <a:r>
              <a:rPr lang="en-US" sz="4800" b="1" dirty="0">
                <a:solidFill>
                  <a:srgbClr val="FF0000"/>
                </a:solidFill>
                <a:latin typeface="Times New Roman" panose="02020603050405020304" pitchFamily="18" charset="0"/>
                <a:cs typeface="Times New Roman" panose="02020603050405020304" pitchFamily="18" charset="0"/>
              </a:rPr>
              <a:t>LẠY CHÚA BAO NGÀY THÁNG</a:t>
            </a:r>
          </a:p>
        </p:txBody>
      </p:sp>
    </p:spTree>
    <p:extLst>
      <p:ext uri="{BB962C8B-B14F-4D97-AF65-F5344CB8AC3E}">
        <p14:creationId xmlns:p14="http://schemas.microsoft.com/office/powerpoint/2010/main" val="34679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8000" b="1" dirty="0">
                <a:latin typeface="Times New Roman" panose="02020603050405020304" pitchFamily="18" charset="0"/>
                <a:cs typeface="Times New Roman" panose="02020603050405020304" pitchFamily="18" charset="0"/>
              </a:rPr>
              <a:t>Lạy Chúa bao ngày tháng con hằng mơ ước, tìm về bên Chúa nguồn vui suối an hòa.</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677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6BF15-6774-63E2-B992-D30E841D5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B9BA2-680F-09E9-1FE9-C96FD7EF44A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99EE213-DF58-E60B-0710-C47BCE875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1DF892D-8299-D226-18DA-A60F4F4223E6}"/>
              </a:ext>
            </a:extLst>
          </p:cNvPr>
          <p:cNvSpPr/>
          <p:nvPr/>
        </p:nvSpPr>
        <p:spPr>
          <a:xfrm>
            <a:off x="605135" y="496388"/>
            <a:ext cx="11086121" cy="7478970"/>
          </a:xfrm>
          <a:prstGeom prst="rect">
            <a:avLst/>
          </a:prstGeom>
        </p:spPr>
        <p:txBody>
          <a:bodyPr wrap="square">
            <a:spAutoFit/>
          </a:bodyPr>
          <a:lstStyle/>
          <a:p>
            <a:pPr algn="just"/>
            <a:r>
              <a:rPr lang="en-US" sz="6000" b="1" dirty="0">
                <a:solidFill>
                  <a:srgbClr val="FF0000"/>
                </a:solidFill>
                <a:effectLst/>
                <a:latin typeface="Arial" panose="020B0604020202020204" pitchFamily="34" charset="0"/>
                <a:cs typeface="Arial" panose="020B0604020202020204" pitchFamily="34" charset="0"/>
              </a:rPr>
              <a:t>1</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7200" b="1" dirty="0">
                <a:latin typeface="Times New Roman" panose="02020603050405020304" pitchFamily="18" charset="0"/>
                <a:cs typeface="Times New Roman" panose="02020603050405020304" pitchFamily="18" charset="0"/>
              </a:rPr>
              <a:t>  </a:t>
            </a:r>
            <a:r>
              <a:rPr lang="vi-VN" sz="8000" b="1" dirty="0">
                <a:latin typeface="Times New Roman" panose="02020603050405020304" pitchFamily="18" charset="0"/>
                <a:cs typeface="Times New Roman" panose="02020603050405020304" pitchFamily="18" charset="0"/>
              </a:rPr>
              <a:t>Nai rừng luôn khát khao, luôn khát khao dòng nước: ước mong về hằng ước mong về, về bên suối trong.</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363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AAD6F-372B-7D85-F619-9371A9847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0B91A-1AF0-4904-173A-C269182AD8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CE26F90-7F39-2E67-6F34-6FAC79E3D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0FA9EA3-8929-9FF5-DD2F-A8674B28F49C}"/>
              </a:ext>
            </a:extLst>
          </p:cNvPr>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8000" b="1" dirty="0">
                <a:latin typeface="Times New Roman" panose="02020603050405020304" pitchFamily="18" charset="0"/>
                <a:cs typeface="Times New Roman" panose="02020603050405020304" pitchFamily="18" charset="0"/>
              </a:rPr>
              <a:t>Lạy Chúa bao ngày tháng con hằng mơ ước, tìm về bên Chúa nguồn vui suối an hòa.</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576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785D2-9266-85E0-35DF-DB4E74653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1A01D-DA7E-4424-28B3-36665EFB488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6F3466E-3A1A-B0F3-1EF7-61EE913AD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CF77D5D-4E32-3813-5534-BE1387D43C11}"/>
              </a:ext>
            </a:extLst>
          </p:cNvPr>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effectLst/>
                <a:latin typeface="Arial" panose="020B0604020202020204" pitchFamily="34" charset="0"/>
                <a:cs typeface="Arial" panose="020B0604020202020204" pitchFamily="34" charset="0"/>
              </a:rPr>
              <a:t>2</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5400" b="1" dirty="0">
                <a:latin typeface="Times New Roman" panose="02020603050405020304" pitchFamily="18" charset="0"/>
                <a:cs typeface="Times New Roman" panose="02020603050405020304" pitchFamily="18" charset="0"/>
              </a:rPr>
              <a:t> </a:t>
            </a:r>
            <a:r>
              <a:rPr lang="vi-VN" sz="8000" b="1" dirty="0">
                <a:latin typeface="Times New Roman" panose="02020603050405020304" pitchFamily="18" charset="0"/>
                <a:cs typeface="Times New Roman" panose="02020603050405020304" pitchFamily="18" charset="0"/>
              </a:rPr>
              <a:t>Lữ hành nơi khách lưu, nơi khách lưu sầu nhớ: ước mong về hằng ước mong về, về quê dấu yêu.</a:t>
            </a: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6874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659A3-41AF-01F5-64B8-BFE59BB8F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05288-4BD7-46FA-DC49-77D0501D315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6BE5E32-0E3F-59FC-7170-C387D4D5C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AF440B3-E0C3-CFD1-7986-A91F9D4D4DE8}"/>
              </a:ext>
            </a:extLst>
          </p:cNvPr>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8000" b="1" dirty="0">
                <a:latin typeface="Times New Roman" panose="02020603050405020304" pitchFamily="18" charset="0"/>
                <a:cs typeface="Times New Roman" panose="02020603050405020304" pitchFamily="18" charset="0"/>
              </a:rPr>
              <a:t>Lạy Chúa bao ngày tháng con hằng mơ ước, tìm về bên Chúa nguồn vui suối an hòa.</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579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77D26-49F2-F522-6F37-0433E20C3E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616F2-214E-A633-246E-17DCE7B97A6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6DC73F1-6BC8-C5F9-2CB7-5C3CE47D6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DC50D97-83ED-F599-87A1-C98765BEF841}"/>
              </a:ext>
            </a:extLst>
          </p:cNvPr>
          <p:cNvSpPr/>
          <p:nvPr/>
        </p:nvSpPr>
        <p:spPr>
          <a:xfrm>
            <a:off x="605135" y="496388"/>
            <a:ext cx="11086121" cy="8710077"/>
          </a:xfrm>
          <a:prstGeom prst="rect">
            <a:avLst/>
          </a:prstGeom>
        </p:spPr>
        <p:txBody>
          <a:bodyPr wrap="square">
            <a:spAutoFit/>
          </a:bodyPr>
          <a:lstStyle/>
          <a:p>
            <a:pPr algn="just"/>
            <a:r>
              <a:rPr lang="en-US" sz="6000" b="1" dirty="0">
                <a:solidFill>
                  <a:srgbClr val="FF0000"/>
                </a:solidFill>
                <a:effectLst/>
                <a:latin typeface="Arial" panose="020B0604020202020204" pitchFamily="34" charset="0"/>
                <a:cs typeface="Arial" panose="020B0604020202020204" pitchFamily="34" charset="0"/>
              </a:rPr>
              <a:t>3</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7200" b="1" dirty="0">
                <a:latin typeface="Times New Roman" panose="02020603050405020304" pitchFamily="18" charset="0"/>
                <a:cs typeface="Times New Roman" panose="02020603050405020304" pitchFamily="18" charset="0"/>
              </a:rPr>
              <a:t>  </a:t>
            </a:r>
            <a:r>
              <a:rPr lang="vi-VN" sz="8000" b="1" dirty="0">
                <a:latin typeface="Times New Roman" panose="02020603050405020304" pitchFamily="18" charset="0"/>
                <a:cs typeface="Times New Roman" panose="02020603050405020304" pitchFamily="18" charset="0"/>
              </a:rPr>
              <a:t>Chim đàn tung cánh bay, tung cánh bay ngàn hướng: ước mong về hằng ước mong về, về tổ ấm êm.</a:t>
            </a:r>
            <a:endParaRPr lang="en-US" sz="8000" b="1" dirty="0">
              <a:latin typeface="Times New Roman" panose="02020603050405020304" pitchFamily="18" charset="0"/>
              <a:cs typeface="Times New Roman" panose="02020603050405020304" pitchFamily="18" charset="0"/>
            </a:endParaRPr>
          </a:p>
          <a:p>
            <a:pPr algn="just"/>
            <a:r>
              <a:rPr lang="vi-VN" sz="8000" b="1" dirty="0">
                <a:latin typeface="Times New Roman" panose="02020603050405020304" pitchFamily="18" charset="0"/>
                <a:cs typeface="Times New Roman" panose="02020603050405020304" pitchFamily="18" charset="0"/>
              </a:rPr>
              <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9909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5E890-C2E8-08BC-71B7-5E4FDE64F4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1FECEE-936A-FBE1-A251-A79448940C3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46EB2F1-1E11-FC32-7A2B-2AB08A12E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928F3F0-9C16-D457-D748-56FAEEA97BF9}"/>
              </a:ext>
            </a:extLst>
          </p:cNvPr>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8000" b="1" dirty="0">
                <a:latin typeface="Times New Roman" panose="02020603050405020304" pitchFamily="18" charset="0"/>
                <a:cs typeface="Times New Roman" panose="02020603050405020304" pitchFamily="18" charset="0"/>
              </a:rPr>
              <a:t>Lạy Chúa bao ngày tháng con hằng mơ ước, tìm về bên Chúa nguồn vui suối an hòa.</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14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A684E-28E0-E864-3A91-1015AA74B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BE22D-59F6-14E3-2FCE-DFA453818D2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AA4C665-5B0C-454E-5122-DF45D8090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C3D21E2-AB87-0E59-2C93-B34E8C581658}"/>
              </a:ext>
            </a:extLst>
          </p:cNvPr>
          <p:cNvSpPr/>
          <p:nvPr/>
        </p:nvSpPr>
        <p:spPr>
          <a:xfrm>
            <a:off x="605135" y="347870"/>
            <a:ext cx="11212491" cy="6396382"/>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4</a:t>
            </a:r>
            <a:r>
              <a:rPr lang="vi-VN" sz="8000" b="1" dirty="0">
                <a:solidFill>
                  <a:srgbClr val="FF0000"/>
                </a:solidFill>
                <a:effectLst/>
                <a:latin typeface="Times New Roman" panose="02020603050405020304" pitchFamily="18" charset="0"/>
                <a:cs typeface="Times New Roman" panose="02020603050405020304" pitchFamily="18" charset="0"/>
              </a:rPr>
              <a:t>. </a:t>
            </a:r>
            <a:r>
              <a:rPr lang="vi-VN" sz="8000" b="1" dirty="0">
                <a:latin typeface="Times New Roman" panose="02020603050405020304" pitchFamily="18" charset="0"/>
                <a:cs typeface="Times New Roman" panose="02020603050405020304" pitchFamily="18" charset="0"/>
              </a:rPr>
              <a:t>  Gian trần bao khó nguy, bao khó nguy ngập lối: ước mong về hằng ước mong về, về bên Chúa luôn.</a:t>
            </a: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606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399D-7389-E1D9-268A-A22A1DC68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30D72-D025-342E-54AB-A05EBC0B0A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420EB0-37FB-74DC-7384-23F8E024A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A08E343-F723-C91D-964D-207806E945C4}"/>
              </a:ext>
            </a:extLst>
          </p:cNvPr>
          <p:cNvSpPr/>
          <p:nvPr/>
        </p:nvSpPr>
        <p:spPr>
          <a:xfrm>
            <a:off x="605135" y="159026"/>
            <a:ext cx="11242308" cy="6247864"/>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ĐK</a:t>
            </a:r>
            <a:r>
              <a:rPr lang="vi-VN" sz="5000" b="1" dirty="0">
                <a:solidFill>
                  <a:srgbClr val="FF0000"/>
                </a:solidFill>
                <a:effectLst/>
                <a:latin typeface="Arial" panose="020B0604020202020204" pitchFamily="34" charset="0"/>
                <a:cs typeface="Arial" panose="020B0604020202020204" pitchFamily="34" charset="0"/>
              </a:rPr>
              <a:t>. </a:t>
            </a:r>
            <a:r>
              <a:rPr lang="vi-VN" sz="4800" b="1" dirty="0"/>
              <a:t> </a:t>
            </a:r>
            <a:r>
              <a:rPr lang="vi-VN" sz="8000" b="1" dirty="0">
                <a:latin typeface="Times New Roman" panose="02020603050405020304" pitchFamily="18" charset="0"/>
                <a:cs typeface="Times New Roman" panose="02020603050405020304" pitchFamily="18" charset="0"/>
              </a:rPr>
              <a:t>Lạy Chúa bao ngày tháng con hằng mơ ước, tìm về bên Chúa nguồn vui suối an hòa.</a:t>
            </a:r>
            <a:br>
              <a:rPr lang="vi-VN" sz="8000" b="1" dirty="0">
                <a:latin typeface="Times New Roman" panose="02020603050405020304" pitchFamily="18" charset="0"/>
                <a:cs typeface="Times New Roman" panose="02020603050405020304" pitchFamily="18" charset="0"/>
              </a:rPr>
            </a:br>
            <a:endParaRPr lang="vi-VN" sz="80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3065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26199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p:txBody>
          <a:bodyPr/>
          <a:lstStyle/>
          <a:p>
            <a:r>
              <a:rPr lang="en-US" b="1" dirty="0" smtClean="0">
                <a:solidFill>
                  <a:srgbClr val="FF0000"/>
                </a:solidFill>
                <a:latin typeface="Arial" panose="020B0604020202020204" pitchFamily="34" charset="0"/>
                <a:cs typeface="Arial" panose="020B0604020202020204" pitchFamily="34" charset="0"/>
              </a:rPr>
              <a:t>ĐÁP CA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7975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399D-7389-E1D9-268A-A22A1DC68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30D72-D025-342E-54AB-A05EBC0B0A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420EB0-37FB-74DC-7384-23F8E024A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A08E343-F723-C91D-964D-207806E945C4}"/>
              </a:ext>
            </a:extLst>
          </p:cNvPr>
          <p:cNvSpPr/>
          <p:nvPr/>
        </p:nvSpPr>
        <p:spPr>
          <a:xfrm>
            <a:off x="605135" y="1212574"/>
            <a:ext cx="11232369" cy="4834657"/>
          </a:xfrm>
          <a:prstGeom prst="rect">
            <a:avLst/>
          </a:prstGeom>
        </p:spPr>
        <p:txBody>
          <a:bodyPr wrap="square">
            <a:spAutoFit/>
          </a:bodyPr>
          <a:lstStyle/>
          <a:p>
            <a:pPr algn="just" fontAlgn="base">
              <a:lnSpc>
                <a:spcPct val="107000"/>
              </a:lnSpc>
              <a:spcAft>
                <a:spcPts val="1200"/>
              </a:spcAft>
            </a:pPr>
            <a:r>
              <a:rPr lang="en-US" sz="72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Hôm nay ước gì anh em nghe tiếng Chúa. Ngài phán: “Các ngươi đừng cứng lòng”.</a:t>
            </a:r>
            <a:endParaRPr lang="en-US" sz="7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4000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49836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a:xfrm>
            <a:off x="69574" y="1122363"/>
            <a:ext cx="11748052" cy="2387600"/>
          </a:xfrm>
        </p:spPr>
        <p:txBody>
          <a:bodyPr>
            <a:normAutofit/>
          </a:bodyPr>
          <a:lstStyle/>
          <a:p>
            <a:r>
              <a:rPr lang="en-US" sz="5400" b="1" smtClean="0">
                <a:solidFill>
                  <a:srgbClr val="FF0000"/>
                </a:solidFill>
                <a:latin typeface="Arial" panose="020B0604020202020204" pitchFamily="34" charset="0"/>
                <a:cs typeface="Arial" panose="020B0604020202020204" pitchFamily="34" charset="0"/>
              </a:rPr>
              <a:t>CÂU XƯỚNG TRƯỚC PHÚC ÂM</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6217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399D-7389-E1D9-268A-A22A1DC68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30D72-D025-342E-54AB-A05EBC0B0A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420EB0-37FB-74DC-7384-23F8E024A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DA08E343-F723-C91D-964D-207806E945C4}"/>
              </a:ext>
            </a:extLst>
          </p:cNvPr>
          <p:cNvSpPr/>
          <p:nvPr/>
        </p:nvSpPr>
        <p:spPr>
          <a:xfrm>
            <a:off x="605134" y="1192696"/>
            <a:ext cx="11391395" cy="4439420"/>
          </a:xfrm>
          <a:prstGeom prst="rect">
            <a:avLst/>
          </a:prstGeom>
        </p:spPr>
        <p:txBody>
          <a:bodyPr wrap="square">
            <a:spAutoFit/>
          </a:bodyPr>
          <a:lstStyle/>
          <a:p>
            <a:pPr algn="just" fontAlgn="base">
              <a:lnSpc>
                <a:spcPct val="107000"/>
              </a:lnSpc>
              <a:spcAft>
                <a:spcPts val="800"/>
              </a:spcAft>
            </a:pPr>
            <a:r>
              <a:rPr lang="en-US" sz="66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Chúa thật là Đấng Cứu Độ thế gian; xin thương ban cho tôi nước hằng sống để tôi no thoả muôn đời.</a:t>
            </a:r>
            <a:endParaRPr lang="en-US" sz="6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3144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DF5E-0B12-C85B-135E-7BA3C755D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873761-501C-740A-9098-6FCC4ACF97A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5DBD8F5-EBD8-7D3B-AD8C-63623B80A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E0B9F92-29C9-27B0-E47B-52B7869356FB}"/>
              </a:ext>
            </a:extLst>
          </p:cNvPr>
          <p:cNvSpPr/>
          <p:nvPr/>
        </p:nvSpPr>
        <p:spPr>
          <a:xfrm>
            <a:off x="538367" y="302359"/>
            <a:ext cx="11087865" cy="5478423"/>
          </a:xfrm>
          <a:prstGeom prst="rect">
            <a:avLst/>
          </a:prstGeom>
        </p:spPr>
        <p:txBody>
          <a:bodyPr wrap="square">
            <a:spAutoFit/>
          </a:bodyPr>
          <a:lstStyle/>
          <a:p>
            <a:pPr algn="just"/>
            <a:r>
              <a:rPr lang="vi-VN" sz="5000" b="1" dirty="0">
                <a:solidFill>
                  <a:srgbClr val="FF0000"/>
                </a:solidFill>
                <a:latin typeface="Arial" panose="020B0604020202020204" pitchFamily="34" charset="0"/>
                <a:cs typeface="Arial" panose="020B0604020202020204" pitchFamily="34" charset="0"/>
              </a:rPr>
              <a:t>4. </a:t>
            </a:r>
            <a:r>
              <a:rPr lang="vi-VN" sz="5000" b="1" dirty="0">
                <a:latin typeface="Arial" panose="020B0604020202020204" pitchFamily="34" charset="0"/>
                <a:cs typeface="Arial" panose="020B0604020202020204" pitchFamily="34" charset="0"/>
              </a:rPr>
              <a:t>Ôi Giêsu con nguyện xin Thánh Danh uy quyền. Xưa hy sinh xuống cứu chuộc nhân thế khổ đau. Mùa chay thánh Chúa đem con đến nguồn yêu: biết yêu thương những kẻ khốn cùng. Dẫn đưa ai đang còn lỡ lầm.</a:t>
            </a:r>
            <a:endParaRPr lang="vi-VN" sz="50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2802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p:txBody>
          <a:bodyPr/>
          <a:lstStyle/>
          <a:p>
            <a:r>
              <a:rPr lang="vi-VN" sz="6000" b="1" dirty="0" smtClean="0">
                <a:solidFill>
                  <a:srgbClr val="FF0000"/>
                </a:solidFill>
                <a:latin typeface="Arial" panose="020B0604020202020204" pitchFamily="34" charset="0"/>
                <a:cs typeface="Arial" panose="020B0604020202020204" pitchFamily="34" charset="0"/>
              </a:rPr>
              <a:t>KINH CHAY</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8310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478423"/>
          </a:xfrm>
          <a:prstGeom prst="rect">
            <a:avLst/>
          </a:prstGeom>
        </p:spPr>
        <p:txBody>
          <a:bodyPr wrap="square">
            <a:spAutoFit/>
          </a:bodyPr>
          <a:lstStyle/>
          <a:p>
            <a:pPr algn="just"/>
            <a:r>
              <a:rPr lang="vi-VN" sz="5000" b="1" dirty="0">
                <a:solidFill>
                  <a:srgbClr val="FF0000"/>
                </a:solidFill>
                <a:latin typeface="Arial" panose="020B0604020202020204" pitchFamily="34" charset="0"/>
                <a:cs typeface="Arial" panose="020B0604020202020204" pitchFamily="34" charset="0"/>
              </a:rPr>
              <a:t>1. </a:t>
            </a:r>
            <a:r>
              <a:rPr lang="vi-VN" sz="5000" b="1" dirty="0">
                <a:latin typeface="Arial" panose="020B0604020202020204" pitchFamily="34" charset="0"/>
                <a:cs typeface="Arial" panose="020B0604020202020204" pitchFamily="34" charset="0"/>
              </a:rPr>
              <a:t>Con xin dâng muôn lời kinh thắm lệ chan hoà. Con kêu van Chuá nhân từ ghé mắt xót thương. Mùa chay thánh Chúa thương tha thứ tội nhơ. Lắng nghe con dâng lời khấn nguyện: Chúa ban ơn trong mùa thánh này.</a:t>
            </a:r>
            <a:endParaRPr lang="vi-VN" sz="5000" b="1" dirty="0"/>
          </a:p>
        </p:txBody>
      </p:sp>
    </p:spTree>
    <p:extLst>
      <p:ext uri="{BB962C8B-B14F-4D97-AF65-F5344CB8AC3E}">
        <p14:creationId xmlns:p14="http://schemas.microsoft.com/office/powerpoint/2010/main" val="3648769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2A15-4937-7782-36BA-2FCC94CA4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CD7A14-23D6-F966-4E90-2C01C335D97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77B08C9-5BCE-9805-EF8C-D20A23FD3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1A266AB-CE89-247C-B6F1-9C9E5F4FDDAB}"/>
              </a:ext>
            </a:extLst>
          </p:cNvPr>
          <p:cNvSpPr/>
          <p:nvPr/>
        </p:nvSpPr>
        <p:spPr>
          <a:xfrm>
            <a:off x="538367" y="302359"/>
            <a:ext cx="11087865" cy="5478423"/>
          </a:xfrm>
          <a:prstGeom prst="rect">
            <a:avLst/>
          </a:prstGeom>
        </p:spPr>
        <p:txBody>
          <a:bodyPr wrap="square">
            <a:spAutoFit/>
          </a:bodyPr>
          <a:lstStyle/>
          <a:p>
            <a:pPr algn="just"/>
            <a:r>
              <a:rPr lang="vi-VN" sz="5000" b="1" dirty="0">
                <a:solidFill>
                  <a:srgbClr val="FF0000"/>
                </a:solidFill>
                <a:latin typeface="Arial" panose="020B0604020202020204" pitchFamily="34" charset="0"/>
                <a:cs typeface="Arial" panose="020B0604020202020204" pitchFamily="34" charset="0"/>
              </a:rPr>
              <a:t>2. </a:t>
            </a:r>
            <a:r>
              <a:rPr lang="vi-VN" sz="5000" b="1" dirty="0">
                <a:latin typeface="Arial" panose="020B0604020202020204" pitchFamily="34" charset="0"/>
                <a:cs typeface="Arial" panose="020B0604020202020204" pitchFamily="34" charset="0"/>
              </a:rPr>
              <a:t>Trong đêm thâu tâm hồn con vướng bao tội tình. Bao đau thương đã phủ đầy trên tấm thân con. Vì yếu đuối Chuá đã thấu rõ hồn con, Chúa khoan nhân thương gọi trở về. Khứng ban muôn tâm tình thánh thiện.</a:t>
            </a:r>
            <a:endParaRPr lang="vi-VN" sz="5000" b="1" dirty="0"/>
          </a:p>
        </p:txBody>
      </p:sp>
    </p:spTree>
    <p:extLst>
      <p:ext uri="{BB962C8B-B14F-4D97-AF65-F5344CB8AC3E}">
        <p14:creationId xmlns:p14="http://schemas.microsoft.com/office/powerpoint/2010/main" val="4168127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2020-EE35-45CC-6863-808252273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B67476-67B6-1912-AE24-0A6053B0EA1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953CFEE-FF72-4C33-CF6B-768CC9565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505A9F0-9283-8B71-E647-4286743F53DC}"/>
              </a:ext>
            </a:extLst>
          </p:cNvPr>
          <p:cNvSpPr/>
          <p:nvPr/>
        </p:nvSpPr>
        <p:spPr>
          <a:xfrm>
            <a:off x="538367" y="302359"/>
            <a:ext cx="11087865" cy="5478423"/>
          </a:xfrm>
          <a:prstGeom prst="rect">
            <a:avLst/>
          </a:prstGeom>
        </p:spPr>
        <p:txBody>
          <a:bodyPr wrap="square">
            <a:spAutoFit/>
          </a:bodyPr>
          <a:lstStyle/>
          <a:p>
            <a:pPr algn="just"/>
            <a:r>
              <a:rPr lang="vi-VN" sz="5000" b="1" dirty="0">
                <a:solidFill>
                  <a:srgbClr val="FF0000"/>
                </a:solidFill>
                <a:latin typeface="Arial" panose="020B0604020202020204" pitchFamily="34" charset="0"/>
                <a:cs typeface="Arial" panose="020B0604020202020204" pitchFamily="34" charset="0"/>
              </a:rPr>
              <a:t>3. </a:t>
            </a:r>
            <a:r>
              <a:rPr lang="vi-VN" sz="5000" b="1" dirty="0">
                <a:latin typeface="Arial" panose="020B0604020202020204" pitchFamily="34" charset="0"/>
                <a:cs typeface="Arial" panose="020B0604020202020204" pitchFamily="34" charset="0"/>
              </a:rPr>
              <a:t>Con trông mong bao ngày đêm hối tội lỡ lầm. Trong khi con hãm thân mình tịnh xác hy sinh. Muà chay thánh bốn mươi ngày con vẫn nài xin. Chúa Ba Ngôi nâng hồn con dậy. Giúp con luôn trung thành suốt đời.</a:t>
            </a:r>
            <a:endParaRPr lang="vi-VN" sz="5000" b="1" dirty="0"/>
          </a:p>
        </p:txBody>
      </p:sp>
    </p:spTree>
    <p:extLst>
      <p:ext uri="{BB962C8B-B14F-4D97-AF65-F5344CB8AC3E}">
        <p14:creationId xmlns:p14="http://schemas.microsoft.com/office/powerpoint/2010/main" val="2846707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7543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p:txBody>
          <a:bodyPr/>
          <a:lstStyle/>
          <a:p>
            <a:r>
              <a:rPr lang="en-US" sz="4800" b="1" dirty="0">
                <a:solidFill>
                  <a:srgbClr val="FF0000"/>
                </a:solidFill>
                <a:latin typeface="Arial" panose="020B0604020202020204" pitchFamily="34" charset="0"/>
                <a:cs typeface="Arial" panose="020B0604020202020204" pitchFamily="34" charset="0"/>
              </a:rPr>
              <a:t>CHO CON NHẬN BIẾT</a:t>
            </a:r>
          </a:p>
        </p:txBody>
      </p:sp>
    </p:spTree>
    <p:extLst>
      <p:ext uri="{BB962C8B-B14F-4D97-AF65-F5344CB8AC3E}">
        <p14:creationId xmlns:p14="http://schemas.microsoft.com/office/powerpoint/2010/main" val="406327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1</a:t>
            </a:r>
            <a:r>
              <a:rPr lang="vi-VN" sz="5800" b="1" dirty="0">
                <a:solidFill>
                  <a:srgbClr val="FF0000"/>
                </a:solidFill>
                <a:effectLst/>
                <a:latin typeface="Times New Roman" panose="02020603050405020304" pitchFamily="18" charset="0"/>
                <a:cs typeface="Times New Roman" panose="02020603050405020304" pitchFamily="18" charset="0"/>
              </a:rPr>
              <a:t>. </a:t>
            </a:r>
            <a:r>
              <a:rPr lang="en-US" sz="6600" b="1" dirty="0">
                <a:latin typeface="Times New Roman" panose="02020603050405020304" pitchFamily="18" charset="0"/>
                <a:cs typeface="Times New Roman" panose="02020603050405020304" pitchFamily="18" charset="0"/>
              </a:rPr>
              <a:t>Xin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và</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xin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vi-VN" sz="6600" b="1" dirty="0">
                <a:latin typeface="Times New Roman" panose="02020603050405020304" pitchFamily="18" charset="0"/>
                <a:cs typeface="Times New Roman" panose="02020603050405020304" pitchFamily="18" charset="0"/>
              </a:rPr>
              <a:t>Biết con trơ trọi tấm thân, biết Chúa tình yêu vô ngần. Biết con yếu đuối mỏng giòn, biết Ngài là sức mạnh con.</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4830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18588-A140-70C1-2F37-41D11B5AF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6CFDDF-F153-201B-AD5F-9D5CE4AA339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A27EE69-6884-44AB-1198-36445FA94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C7650F53-F83C-0AB5-7A71-3C9A73D458FA}"/>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ĐK</a:t>
            </a:r>
            <a:r>
              <a:rPr lang="vi-VN" sz="5800" b="1" dirty="0">
                <a:solidFill>
                  <a:srgbClr val="FF0000"/>
                </a:solidFill>
                <a:effectLst/>
                <a:latin typeface="Times New Roman" panose="02020603050405020304" pitchFamily="18" charset="0"/>
                <a:cs typeface="Times New Roman" panose="02020603050405020304" pitchFamily="18" charset="0"/>
              </a:rPr>
              <a:t>. </a:t>
            </a:r>
            <a:r>
              <a:rPr lang="vi-VN" sz="6600" b="1" dirty="0">
                <a:latin typeface="Times New Roman" panose="02020603050405020304" pitchFamily="18" charset="0"/>
                <a:cs typeface="Times New Roman" panose="02020603050405020304" pitchFamily="18" charset="0"/>
              </a:rPr>
              <a:t>Xin cho lòng con chỉ đặt nơi Chúa. Xin cho đời con mãi khát khao Ngài, để sống với Chúa sắt son, để yêu mến Chúa vẹn tròn, và hồn con bừng sáng trong Ngài.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2933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p:cNvSpPr/>
          <p:nvPr/>
        </p:nvSpPr>
        <p:spPr>
          <a:xfrm>
            <a:off x="438728" y="528034"/>
            <a:ext cx="11268168" cy="6186309"/>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2</a:t>
            </a:r>
            <a:r>
              <a:rPr lang="vi-VN" sz="6000" b="1" dirty="0">
                <a:solidFill>
                  <a:srgbClr val="FF0000"/>
                </a:solidFill>
                <a:effectLst/>
                <a:latin typeface="Arial" panose="020B0604020202020204" pitchFamily="34" charset="0"/>
                <a:cs typeface="Arial" panose="020B0604020202020204" pitchFamily="34" charset="0"/>
              </a:rPr>
              <a:t>. </a:t>
            </a:r>
            <a:r>
              <a:rPr lang="en-US" sz="6600" b="1" dirty="0">
                <a:latin typeface="Times New Roman" panose="02020603050405020304" pitchFamily="18" charset="0"/>
                <a:cs typeface="Times New Roman" panose="02020603050405020304" pitchFamily="18" charset="0"/>
              </a:rPr>
              <a:t>Xin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và</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xin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vi-VN" sz="6600" b="1" dirty="0">
                <a:latin typeface="Times New Roman" panose="02020603050405020304" pitchFamily="18" charset="0"/>
                <a:cs typeface="Times New Roman" panose="02020603050405020304" pitchFamily="18" charset="0"/>
              </a:rPr>
              <a:t>Biết con vẫn hằng khát mong, biết Chúa niềm vui hy vọng. Biết con kiếp sống </a:t>
            </a:r>
            <a:r>
              <a:rPr lang="en-US" sz="6600" b="1" dirty="0" err="1">
                <a:latin typeface="Times New Roman" panose="02020603050405020304" pitchFamily="18" charset="0"/>
                <a:cs typeface="Times New Roman" panose="02020603050405020304" pitchFamily="18" charset="0"/>
              </a:rPr>
              <a:t>giữa</a:t>
            </a:r>
            <a:r>
              <a:rPr lang="vi-VN" sz="6600" b="1" dirty="0">
                <a:latin typeface="Times New Roman" panose="02020603050405020304" pitchFamily="18" charset="0"/>
                <a:cs typeface="Times New Roman" panose="02020603050405020304" pitchFamily="18" charset="0"/>
              </a:rPr>
              <a:t> vời, biết Ngài hạnh phúc nào vơi.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86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47DE9-E112-4D35-7F35-51D421703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92661-37AE-F0F1-828C-E77DB6AA3C0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1C891E0-A741-0367-7272-96D87C8E6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8B50BDD0-DA5F-EBC1-5AA3-B00D5A4A8A36}"/>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ĐK</a:t>
            </a:r>
            <a:r>
              <a:rPr lang="vi-VN" sz="5800" b="1" dirty="0">
                <a:solidFill>
                  <a:srgbClr val="FF0000"/>
                </a:solidFill>
                <a:effectLst/>
                <a:latin typeface="Times New Roman" panose="02020603050405020304" pitchFamily="18" charset="0"/>
                <a:cs typeface="Times New Roman" panose="02020603050405020304" pitchFamily="18" charset="0"/>
              </a:rPr>
              <a:t>. </a:t>
            </a:r>
            <a:r>
              <a:rPr lang="vi-VN" sz="6600" b="1" dirty="0">
                <a:latin typeface="Times New Roman" panose="02020603050405020304" pitchFamily="18" charset="0"/>
                <a:cs typeface="Times New Roman" panose="02020603050405020304" pitchFamily="18" charset="0"/>
              </a:rPr>
              <a:t>Xin cho lòng con chỉ đặt nơi Chúa. Xin cho đời con mãi khát khao Ngài, để sống với Chúa sắt son, để yêu mến Chúa vẹn tròn, và hồn con bừng sáng trong Ngài.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8310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9FFB0-EB40-1C00-C5EF-ECE477F05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718C84-C63B-0470-031E-56FBF27A800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4BF9746-2A35-39A2-1311-903FE7A4B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2E352F17-4C85-1F2C-4083-787094932DC0}"/>
              </a:ext>
            </a:extLst>
          </p:cNvPr>
          <p:cNvSpPr/>
          <p:nvPr/>
        </p:nvSpPr>
        <p:spPr>
          <a:xfrm>
            <a:off x="438728" y="528034"/>
            <a:ext cx="11268168" cy="5632311"/>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3</a:t>
            </a:r>
            <a:r>
              <a:rPr lang="vi-VN" sz="5800" b="1" dirty="0">
                <a:solidFill>
                  <a:srgbClr val="FF0000"/>
                </a:solidFill>
                <a:effectLst/>
                <a:latin typeface="Times New Roman" panose="02020603050405020304" pitchFamily="18" charset="0"/>
                <a:cs typeface="Times New Roman" panose="02020603050405020304" pitchFamily="18" charset="0"/>
              </a:rPr>
              <a:t>. </a:t>
            </a:r>
            <a:r>
              <a:rPr lang="en-US" sz="6000" b="1" dirty="0">
                <a:latin typeface="Times New Roman" panose="02020603050405020304" pitchFamily="18" charset="0"/>
                <a:cs typeface="Times New Roman" panose="02020603050405020304" pitchFamily="18" charset="0"/>
              </a:rPr>
              <a:t>Xin </a:t>
            </a:r>
            <a:r>
              <a:rPr lang="en-US" sz="6000" b="1" dirty="0" err="1">
                <a:latin typeface="Times New Roman" panose="02020603050405020304" pitchFamily="18" charset="0"/>
                <a:cs typeface="Times New Roman" panose="02020603050405020304" pitchFamily="18" charset="0"/>
              </a:rPr>
              <a:t>cho</a:t>
            </a:r>
            <a:r>
              <a:rPr lang="en-US" sz="6000" b="1" dirty="0">
                <a:latin typeface="Times New Roman" panose="02020603050405020304" pitchFamily="18" charset="0"/>
                <a:cs typeface="Times New Roman" panose="02020603050405020304" pitchFamily="18" charset="0"/>
              </a:rPr>
              <a:t> con </a:t>
            </a:r>
            <a:r>
              <a:rPr lang="en-US" sz="6000" b="1" dirty="0" err="1">
                <a:latin typeface="Times New Roman" panose="02020603050405020304" pitchFamily="18" charset="0"/>
                <a:cs typeface="Times New Roman" panose="02020603050405020304" pitchFamily="18" charset="0"/>
              </a:rPr>
              <a:t>biết</a:t>
            </a:r>
            <a:r>
              <a:rPr lang="en-US" sz="6000" b="1" dirty="0">
                <a:latin typeface="Times New Roman" panose="02020603050405020304" pitchFamily="18" charset="0"/>
                <a:cs typeface="Times New Roman" panose="02020603050405020304" pitchFamily="18" charset="0"/>
              </a:rPr>
              <a:t> con </a:t>
            </a:r>
            <a:r>
              <a:rPr lang="en-US" sz="6000" b="1" dirty="0" err="1">
                <a:latin typeface="Times New Roman" panose="02020603050405020304" pitchFamily="18" charset="0"/>
                <a:cs typeface="Times New Roman" panose="02020603050405020304" pitchFamily="18" charset="0"/>
              </a:rPr>
              <a:t>và</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xin</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cho</a:t>
            </a:r>
            <a:r>
              <a:rPr lang="en-US" sz="6000" b="1" dirty="0">
                <a:latin typeface="Times New Roman" panose="02020603050405020304" pitchFamily="18" charset="0"/>
                <a:cs typeface="Times New Roman" panose="02020603050405020304" pitchFamily="18" charset="0"/>
              </a:rPr>
              <a:t> con </a:t>
            </a:r>
            <a:r>
              <a:rPr lang="en-US" sz="6000" b="1" dirty="0" err="1">
                <a:latin typeface="Times New Roman" panose="02020603050405020304" pitchFamily="18" charset="0"/>
                <a:cs typeface="Times New Roman" panose="02020603050405020304" pitchFamily="18" charset="0"/>
              </a:rPr>
              <a:t>biết</a:t>
            </a:r>
            <a:r>
              <a:rPr lang="en-US" sz="6000" b="1" dirty="0">
                <a:latin typeface="Times New Roman" panose="02020603050405020304" pitchFamily="18" charset="0"/>
                <a:cs typeface="Times New Roman" panose="02020603050405020304" pitchFamily="18" charset="0"/>
              </a:rPr>
              <a:t> Chúa. </a:t>
            </a:r>
            <a:r>
              <a:rPr lang="vi-VN" sz="6000" b="1" dirty="0">
                <a:latin typeface="Times New Roman" panose="02020603050405020304" pitchFamily="18" charset="0"/>
                <a:cs typeface="Times New Roman" panose="02020603050405020304" pitchFamily="18" charset="0"/>
              </a:rPr>
              <a:t>Biết con tâm hồn ngổn ngang, biết Chúa bình an dư tràn. Biết con mến Chúa muộn màng, biết Ngài s</a:t>
            </a:r>
            <a:r>
              <a:rPr lang="en-US" sz="6000" b="1" dirty="0">
                <a:latin typeface="Times New Roman" panose="02020603050405020304" pitchFamily="18" charset="0"/>
                <a:cs typeface="Times New Roman" panose="02020603050405020304" pitchFamily="18" charset="0"/>
              </a:rPr>
              <a:t>ự</a:t>
            </a:r>
            <a:r>
              <a:rPr lang="vi-VN" sz="6000" b="1" dirty="0">
                <a:latin typeface="Times New Roman" panose="02020603050405020304" pitchFamily="18" charset="0"/>
                <a:cs typeface="Times New Roman" panose="02020603050405020304" pitchFamily="18" charset="0"/>
              </a:rPr>
              <a:t> sống hoà chan.</a:t>
            </a:r>
            <a:endParaRPr lang="vi-VN" sz="60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2250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A395D-0B98-683B-CCFE-8BDAD303D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D621B-1A66-169D-DBD9-555EAEFE461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4EEC54C-B548-65C8-512B-CC52B2441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1B597C4D-6F27-692F-E9C4-5A5BB8E15978}"/>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ĐK</a:t>
            </a:r>
            <a:r>
              <a:rPr lang="vi-VN" sz="5800" b="1" dirty="0">
                <a:solidFill>
                  <a:srgbClr val="FF0000"/>
                </a:solidFill>
                <a:effectLst/>
                <a:latin typeface="Times New Roman" panose="02020603050405020304" pitchFamily="18" charset="0"/>
                <a:cs typeface="Times New Roman" panose="02020603050405020304" pitchFamily="18" charset="0"/>
              </a:rPr>
              <a:t>. </a:t>
            </a:r>
            <a:r>
              <a:rPr lang="vi-VN" sz="6600" b="1" dirty="0">
                <a:latin typeface="Times New Roman" panose="02020603050405020304" pitchFamily="18" charset="0"/>
                <a:cs typeface="Times New Roman" panose="02020603050405020304" pitchFamily="18" charset="0"/>
              </a:rPr>
              <a:t>Xin cho lòng con chỉ đặt nơi Chúa. Xin cho đời con mãi khát khao Ngài, để sống với Chúa sắt son, để yêu mến Chúa vẹn tròn, và hồn con bừng sáng trong Ngài.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4327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3949E-67AD-39F9-B532-6D365984C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BB3CF-E603-4B37-2D0E-0B6475D04FD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34FB57-42DB-C122-39B3-7201514A3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79513"/>
            <a:ext cx="12575567" cy="7109717"/>
          </a:xfrm>
          <a:prstGeom prst="rect">
            <a:avLst/>
          </a:prstGeom>
        </p:spPr>
      </p:pic>
      <p:sp>
        <p:nvSpPr>
          <p:cNvPr id="4" name="Rectangle 3">
            <a:extLst>
              <a:ext uri="{FF2B5EF4-FFF2-40B4-BE49-F238E27FC236}">
                <a16:creationId xmlns:a16="http://schemas.microsoft.com/office/drawing/2014/main" id="{6173202B-3ED2-59D1-8BCE-94A431B22051}"/>
              </a:ext>
            </a:extLst>
          </p:cNvPr>
          <p:cNvSpPr/>
          <p:nvPr/>
        </p:nvSpPr>
        <p:spPr>
          <a:xfrm>
            <a:off x="438728" y="528034"/>
            <a:ext cx="11268168" cy="6186309"/>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4</a:t>
            </a:r>
            <a:r>
              <a:rPr lang="vi-VN" sz="6000" b="1" dirty="0">
                <a:solidFill>
                  <a:srgbClr val="FF0000"/>
                </a:solidFill>
                <a:effectLst/>
                <a:latin typeface="Arial" panose="020B0604020202020204" pitchFamily="34" charset="0"/>
                <a:cs typeface="Arial" panose="020B0604020202020204" pitchFamily="34" charset="0"/>
              </a:rPr>
              <a:t>. </a:t>
            </a:r>
            <a:r>
              <a:rPr lang="en-US" sz="6600" b="1" dirty="0">
                <a:latin typeface="Times New Roman" panose="02020603050405020304" pitchFamily="18" charset="0"/>
                <a:cs typeface="Times New Roman" panose="02020603050405020304" pitchFamily="18" charset="0"/>
              </a:rPr>
              <a:t>Xin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và</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xin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vẫn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còn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tối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tăm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en-US" sz="6600" b="1" dirty="0" err="1">
                <a:latin typeface="Times New Roman" panose="02020603050405020304" pitchFamily="18" charset="0"/>
                <a:cs typeface="Times New Roman" panose="02020603050405020304" pitchFamily="18" charset="0"/>
              </a:rPr>
              <a:t>dọi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sáng</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âm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thầm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vẫn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sống</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lỗi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lầm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Ngài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nghĩa</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thiết</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tình</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thâm</a:t>
            </a:r>
            <a:r>
              <a:rPr lang="en-US" sz="6600" b="1" dirty="0">
                <a:latin typeface="Times New Roman" panose="02020603050405020304" pitchFamily="18" charset="0"/>
                <a:cs typeface="Times New Roman" panose="02020603050405020304" pitchFamily="18" charset="0"/>
              </a:rPr>
              <a:t>.</a:t>
            </a:r>
            <a:endParaRPr lang="vi-VN" sz="54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580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61510-1F59-062F-E1E1-B97E5269BB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CF79FB-A9A8-02A1-3645-10FFAAA9843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C7F60E1-C477-5F3B-8F04-DAEEE8E55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F6A64347-D6A8-36FC-A7EF-E3B1D5A3B929}"/>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ĐK</a:t>
            </a:r>
            <a:r>
              <a:rPr lang="vi-VN" sz="5800" b="1" dirty="0">
                <a:solidFill>
                  <a:srgbClr val="FF0000"/>
                </a:solidFill>
                <a:effectLst/>
                <a:latin typeface="Times New Roman" panose="02020603050405020304" pitchFamily="18" charset="0"/>
                <a:cs typeface="Times New Roman" panose="02020603050405020304" pitchFamily="18" charset="0"/>
              </a:rPr>
              <a:t>. </a:t>
            </a:r>
            <a:r>
              <a:rPr lang="vi-VN" sz="6600" b="1" dirty="0">
                <a:latin typeface="Times New Roman" panose="02020603050405020304" pitchFamily="18" charset="0"/>
                <a:cs typeface="Times New Roman" panose="02020603050405020304" pitchFamily="18" charset="0"/>
              </a:rPr>
              <a:t>Xin cho lòng con chỉ đặt nơi Chúa. Xin cho đời con mãi khát khao Ngài, để sống với Chúa sắt son, để yêu mến Chúa vẹn tròn, và hồn con bừng sáng trong Ngài.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9108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D42C-0496-C6CD-9A65-309FF0BA84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258FC-0AEC-057A-85E5-4973E163A0A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70FEA54-5660-D0F5-2921-03889114A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F021CF0F-6351-AFF6-4FE6-E56C8C2CD91A}"/>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5</a:t>
            </a:r>
            <a:r>
              <a:rPr lang="vi-VN" sz="5800" b="1" dirty="0">
                <a:solidFill>
                  <a:srgbClr val="FF0000"/>
                </a:solidFill>
                <a:effectLst/>
                <a:latin typeface="Times New Roman" panose="02020603050405020304" pitchFamily="18" charset="0"/>
                <a:cs typeface="Times New Roman" panose="02020603050405020304" pitchFamily="18" charset="0"/>
              </a:rPr>
              <a:t>. </a:t>
            </a:r>
            <a:r>
              <a:rPr lang="en-US" sz="6600" b="1" dirty="0">
                <a:latin typeface="Times New Roman" panose="02020603050405020304" pitchFamily="18" charset="0"/>
                <a:cs typeface="Times New Roman" panose="02020603050405020304" pitchFamily="18" charset="0"/>
              </a:rPr>
              <a:t>Xin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và</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xin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cho</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vẫn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còn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đắm</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mê</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Chúa </a:t>
            </a:r>
            <a:r>
              <a:rPr lang="en-US" sz="6600" b="1" dirty="0" err="1">
                <a:latin typeface="Times New Roman" panose="02020603050405020304" pitchFamily="18" charset="0"/>
                <a:cs typeface="Times New Roman" panose="02020603050405020304" pitchFamily="18" charset="0"/>
              </a:rPr>
              <a:t>chờ</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trở</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về</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con </a:t>
            </a:r>
            <a:r>
              <a:rPr lang="en-US" sz="6600" b="1" dirty="0" err="1">
                <a:latin typeface="Times New Roman" panose="02020603050405020304" pitchFamily="18" charset="0"/>
                <a:cs typeface="Times New Roman" panose="02020603050405020304" pitchFamily="18" charset="0"/>
              </a:rPr>
              <a:t>thiếu</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thốn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tư</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bề</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biết</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Ngài</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ân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phúc</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tràn</a:t>
            </a:r>
            <a:r>
              <a:rPr lang="en-US" sz="6600" b="1" dirty="0">
                <a:latin typeface="Times New Roman" panose="02020603050405020304" pitchFamily="18" charset="0"/>
                <a:cs typeface="Times New Roman" panose="02020603050405020304" pitchFamily="18" charset="0"/>
              </a:rPr>
              <a:t> </a:t>
            </a:r>
            <a:r>
              <a:rPr lang="en-US" sz="6600" b="1" dirty="0" err="1">
                <a:latin typeface="Times New Roman" panose="02020603050405020304" pitchFamily="18" charset="0"/>
                <a:cs typeface="Times New Roman" panose="02020603050405020304" pitchFamily="18" charset="0"/>
              </a:rPr>
              <a:t>trề</a:t>
            </a:r>
            <a:r>
              <a:rPr lang="en-US" sz="6600" b="1" dirty="0">
                <a:latin typeface="Times New Roman" panose="02020603050405020304" pitchFamily="18" charset="0"/>
                <a:cs typeface="Times New Roman" panose="02020603050405020304" pitchFamily="18" charset="0"/>
              </a:rPr>
              <a:t>.</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6154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96413-E26D-E307-5D48-1B28B8629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ED2A2-0638-5BAD-FB1D-FD49B4187B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AEB5DC4-0CB8-32D4-6071-C3152B805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0"/>
            <a:ext cx="12575567" cy="7109717"/>
          </a:xfrm>
          <a:prstGeom prst="rect">
            <a:avLst/>
          </a:prstGeom>
        </p:spPr>
      </p:pic>
      <p:sp>
        <p:nvSpPr>
          <p:cNvPr id="4" name="Rectangle 3">
            <a:extLst>
              <a:ext uri="{FF2B5EF4-FFF2-40B4-BE49-F238E27FC236}">
                <a16:creationId xmlns:a16="http://schemas.microsoft.com/office/drawing/2014/main" id="{1C3C0F30-1B1B-B932-A8C5-446640905263}"/>
              </a:ext>
            </a:extLst>
          </p:cNvPr>
          <p:cNvSpPr/>
          <p:nvPr/>
        </p:nvSpPr>
        <p:spPr>
          <a:xfrm>
            <a:off x="438728" y="528034"/>
            <a:ext cx="11268168" cy="6186309"/>
          </a:xfrm>
          <a:prstGeom prst="rect">
            <a:avLst/>
          </a:prstGeom>
        </p:spPr>
        <p:txBody>
          <a:bodyPr wrap="square">
            <a:spAutoFit/>
          </a:bodyPr>
          <a:lstStyle/>
          <a:p>
            <a:pPr algn="just"/>
            <a:r>
              <a:rPr lang="en-US" sz="5800" b="1" dirty="0">
                <a:solidFill>
                  <a:srgbClr val="FF0000"/>
                </a:solidFill>
                <a:effectLst/>
                <a:latin typeface="Times New Roman" panose="02020603050405020304" pitchFamily="18" charset="0"/>
                <a:cs typeface="Times New Roman" panose="02020603050405020304" pitchFamily="18" charset="0"/>
              </a:rPr>
              <a:t>ĐK</a:t>
            </a:r>
            <a:r>
              <a:rPr lang="vi-VN" sz="5800" b="1" dirty="0">
                <a:solidFill>
                  <a:srgbClr val="FF0000"/>
                </a:solidFill>
                <a:effectLst/>
                <a:latin typeface="Times New Roman" panose="02020603050405020304" pitchFamily="18" charset="0"/>
                <a:cs typeface="Times New Roman" panose="02020603050405020304" pitchFamily="18" charset="0"/>
              </a:rPr>
              <a:t>. </a:t>
            </a:r>
            <a:r>
              <a:rPr lang="vi-VN" sz="6600" b="1" dirty="0">
                <a:latin typeface="Times New Roman" panose="02020603050405020304" pitchFamily="18" charset="0"/>
                <a:cs typeface="Times New Roman" panose="02020603050405020304" pitchFamily="18" charset="0"/>
              </a:rPr>
              <a:t>Xin cho lòng con chỉ đặt nơi Chúa. Xin cho đời con mãi khát khao Ngài, để sống với Chúa sắt son, để yêu mến Chúa vẹn tròn, và hồn con bừng sáng trong Ngài.</a:t>
            </a:r>
            <a:endParaRPr lang="vi-VN" sz="6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8818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14998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ctrTitle"/>
          </p:nvPr>
        </p:nvSpPr>
        <p:spPr/>
        <p:txBody>
          <a:bodyPr/>
          <a:lstStyle/>
          <a:p>
            <a:r>
              <a:rPr lang="en-US" sz="5400" b="1" dirty="0">
                <a:solidFill>
                  <a:srgbClr val="FF0000"/>
                </a:solidFill>
                <a:latin typeface="Times New Roman" panose="02020603050405020304" pitchFamily="18" charset="0"/>
                <a:cs typeface="Times New Roman" panose="02020603050405020304" pitchFamily="18" charset="0"/>
              </a:rPr>
              <a:t>SUỐI NGUỒN TÌNH YÊU</a:t>
            </a:r>
          </a:p>
        </p:txBody>
      </p:sp>
    </p:spTree>
    <p:extLst>
      <p:ext uri="{BB962C8B-B14F-4D97-AF65-F5344CB8AC3E}">
        <p14:creationId xmlns:p14="http://schemas.microsoft.com/office/powerpoint/2010/main" val="229148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7503" y="318051"/>
            <a:ext cx="11420061" cy="7140416"/>
          </a:xfrm>
          <a:prstGeom prst="rect">
            <a:avLst/>
          </a:prstGeom>
        </p:spPr>
        <p:txBody>
          <a:bodyPr wrap="square">
            <a:spAutoFit/>
          </a:bodyPr>
          <a:lstStyle/>
          <a:p>
            <a:pPr algn="just"/>
            <a:r>
              <a:rPr lang="en-US" sz="6600" b="1" dirty="0">
                <a:solidFill>
                  <a:srgbClr val="FF0000"/>
                </a:solidFill>
                <a:effectLst/>
                <a:latin typeface="Arial" panose="020B0604020202020204" pitchFamily="34" charset="0"/>
                <a:cs typeface="Arial" panose="020B0604020202020204" pitchFamily="34" charset="0"/>
              </a:rPr>
              <a:t>1</a:t>
            </a:r>
            <a:r>
              <a:rPr lang="vi-VN" sz="8000" b="1" dirty="0">
                <a:solidFill>
                  <a:srgbClr val="FF0000"/>
                </a:solidFill>
                <a:effectLst/>
                <a:latin typeface="Arial" panose="020B0604020202020204" pitchFamily="34" charset="0"/>
                <a:cs typeface="Arial" panose="020B0604020202020204" pitchFamily="34" charset="0"/>
              </a:rPr>
              <a:t>. </a:t>
            </a:r>
            <a:r>
              <a:rPr lang="vi-VN" sz="5400" b="1" dirty="0">
                <a:latin typeface="Times New Roman" panose="02020603050405020304" pitchFamily="18" charset="0"/>
                <a:cs typeface="Times New Roman" panose="02020603050405020304" pitchFamily="18" charset="0"/>
              </a:rPr>
              <a:t>Ôi bao la suối nguồn tình yêu từ Trái Tim bị đâm thấu trên đồi cao máu loang tuôn tràn, cho con được ơn tái sinh, ơn ủi an, ơn thứ tha tội lỗi. Giang cao đôi tay Chúa ôm trần đời tâm tư chơi vơi trái tim bồi hồi ôi một chiều hiu hắt đơn côi.</a:t>
            </a:r>
            <a:br>
              <a:rPr lang="vi-VN" sz="5400" b="1" dirty="0">
                <a:latin typeface="Times New Roman" panose="02020603050405020304" pitchFamily="18" charset="0"/>
                <a:cs typeface="Times New Roman" panose="02020603050405020304" pitchFamily="18" charset="0"/>
              </a:rPr>
            </a:br>
            <a:endParaRPr lang="vi-VN" sz="54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3477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6C975-0A09-1CFC-8ED2-4BC2FF343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A2B4F-52E3-9ECD-BD43-62CD0603350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6723A30-7206-B4BA-E976-ADE14869A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CA9206-26F0-C72F-9B3D-DE5D4C6BAB09}"/>
              </a:ext>
            </a:extLst>
          </p:cNvPr>
          <p:cNvSpPr/>
          <p:nvPr/>
        </p:nvSpPr>
        <p:spPr>
          <a:xfrm>
            <a:off x="407503" y="318051"/>
            <a:ext cx="11420061" cy="5755422"/>
          </a:xfrm>
          <a:prstGeom prst="rect">
            <a:avLst/>
          </a:prstGeom>
        </p:spPr>
        <p:txBody>
          <a:bodyPr wrap="square">
            <a:spAutoFit/>
          </a:bodyPr>
          <a:lstStyle/>
          <a:p>
            <a:pPr algn="just"/>
            <a:r>
              <a:rPr lang="en-US" sz="6600" b="1" dirty="0">
                <a:solidFill>
                  <a:srgbClr val="FF0000"/>
                </a:solidFill>
                <a:effectLst/>
                <a:latin typeface="Arial" panose="020B0604020202020204" pitchFamily="34" charset="0"/>
                <a:cs typeface="Arial" panose="020B0604020202020204" pitchFamily="34" charset="0"/>
              </a:rPr>
              <a:t>ĐK</a:t>
            </a:r>
            <a:r>
              <a:rPr lang="vi-VN" sz="8000" b="1" dirty="0">
                <a:solidFill>
                  <a:srgbClr val="FF0000"/>
                </a:solidFill>
                <a:effectLst/>
                <a:latin typeface="Arial" panose="020B0604020202020204" pitchFamily="34" charset="0"/>
                <a:cs typeface="Arial" panose="020B0604020202020204" pitchFamily="34" charset="0"/>
              </a:rPr>
              <a:t>. </a:t>
            </a:r>
            <a:r>
              <a:rPr lang="en-US" sz="7200" b="1" dirty="0">
                <a:latin typeface="Times New Roman" panose="02020603050405020304" pitchFamily="18" charset="0"/>
                <a:cs typeface="Times New Roman" panose="02020603050405020304" pitchFamily="18" charset="0"/>
              </a:rPr>
              <a:t>(</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cao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vời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lắm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thay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tháng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năm</a:t>
            </a:r>
            <a:r>
              <a:rPr lang="en-US" sz="7200" b="1" dirty="0">
                <a:latin typeface="Times New Roman" panose="02020603050405020304" pitchFamily="18" charset="0"/>
                <a:cs typeface="Times New Roman" panose="02020603050405020304" pitchFamily="18" charset="0"/>
              </a:rPr>
              <a:t> hao </a:t>
            </a:r>
            <a:r>
              <a:rPr lang="en-US" sz="7200" b="1" dirty="0" err="1">
                <a:latin typeface="Times New Roman" panose="02020603050405020304" pitchFamily="18" charset="0"/>
                <a:cs typeface="Times New Roman" panose="02020603050405020304" pitchFamily="18" charset="0"/>
              </a:rPr>
              <a:t>gầy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rồi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từng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ngày</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suốt</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a:t>
            </a:r>
            <a:endParaRPr lang="vi-VN" sz="72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042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B6F78-A910-30A8-0DAD-74A67EE06F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F99BA-87A6-EC54-6B4B-09E42DB3C8C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D9F9E29-3012-D212-C043-12CDB58C0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74222ED-7170-164B-B2E6-CA7AF7B0C21E}"/>
              </a:ext>
            </a:extLst>
          </p:cNvPr>
          <p:cNvSpPr/>
          <p:nvPr/>
        </p:nvSpPr>
        <p:spPr>
          <a:xfrm>
            <a:off x="407503" y="318051"/>
            <a:ext cx="11420061" cy="6494085"/>
          </a:xfrm>
          <a:prstGeom prst="rect">
            <a:avLst/>
          </a:prstGeom>
        </p:spPr>
        <p:txBody>
          <a:bodyPr wrap="square">
            <a:spAutoFit/>
          </a:bodyPr>
          <a:lstStyle/>
          <a:p>
            <a:pPr algn="just"/>
            <a:r>
              <a:rPr lang="en-US" sz="6600" b="1" dirty="0">
                <a:solidFill>
                  <a:srgbClr val="FF0000"/>
                </a:solidFill>
                <a:effectLst/>
                <a:latin typeface="Arial" panose="020B0604020202020204" pitchFamily="34" charset="0"/>
                <a:cs typeface="Arial" panose="020B0604020202020204" pitchFamily="34" charset="0"/>
              </a:rPr>
              <a:t>2</a:t>
            </a:r>
            <a:r>
              <a:rPr lang="vi-VN" sz="8000" b="1" dirty="0">
                <a:solidFill>
                  <a:srgbClr val="FF0000"/>
                </a:solidFill>
                <a:effectLst/>
                <a:latin typeface="Arial" panose="020B0604020202020204" pitchFamily="34" charset="0"/>
                <a:cs typeface="Arial" panose="020B0604020202020204" pitchFamily="34" charset="0"/>
              </a:rPr>
              <a:t>. </a:t>
            </a:r>
            <a:r>
              <a:rPr lang="vi-VN" sz="4800" b="1" dirty="0">
                <a:latin typeface="Times New Roman" panose="02020603050405020304" pitchFamily="18" charset="0"/>
                <a:cs typeface="Times New Roman" panose="02020603050405020304" pitchFamily="18" charset="0"/>
              </a:rPr>
              <a:t>Trong con tim dẫu ngàn sầu đau mà Chúa không lời than trách không lìa xa thế nhân vong tình. Yêu thương chịu muôn đắng cay yêu đắm say dám chết đi vì yêu. Trên đôi vai kia gánh bao tội tình yêu muôn sinh linh Chúa quên đời mình ôi một chiều loang máu hy sinh.</a:t>
            </a:r>
            <a:br>
              <a:rPr lang="vi-VN" sz="4800" b="1" dirty="0">
                <a:latin typeface="Times New Roman" panose="02020603050405020304" pitchFamily="18" charset="0"/>
                <a:cs typeface="Times New Roman" panose="02020603050405020304" pitchFamily="18" charset="0"/>
              </a:rPr>
            </a:br>
            <a:endParaRPr lang="vi-VN" sz="48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6542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49797-5358-519F-71E2-76B5201B9A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D9C16-197B-D4CF-7672-B4A6F3E540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F9DC316-DD88-3807-8909-35731D93FA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A133121-3357-A167-F063-D6462807FB3E}"/>
              </a:ext>
            </a:extLst>
          </p:cNvPr>
          <p:cNvSpPr/>
          <p:nvPr/>
        </p:nvSpPr>
        <p:spPr>
          <a:xfrm>
            <a:off x="407503" y="318051"/>
            <a:ext cx="11420061" cy="5755422"/>
          </a:xfrm>
          <a:prstGeom prst="rect">
            <a:avLst/>
          </a:prstGeom>
        </p:spPr>
        <p:txBody>
          <a:bodyPr wrap="square">
            <a:spAutoFit/>
          </a:bodyPr>
          <a:lstStyle/>
          <a:p>
            <a:pPr algn="just"/>
            <a:r>
              <a:rPr lang="en-US" sz="6600" b="1" dirty="0">
                <a:solidFill>
                  <a:srgbClr val="FF0000"/>
                </a:solidFill>
                <a:effectLst/>
                <a:latin typeface="Arial" panose="020B0604020202020204" pitchFamily="34" charset="0"/>
                <a:cs typeface="Arial" panose="020B0604020202020204" pitchFamily="34" charset="0"/>
              </a:rPr>
              <a:t>ĐK</a:t>
            </a:r>
            <a:r>
              <a:rPr lang="vi-VN" sz="8000" b="1" dirty="0">
                <a:solidFill>
                  <a:srgbClr val="FF0000"/>
                </a:solidFill>
                <a:effectLst/>
                <a:latin typeface="Arial" panose="020B0604020202020204" pitchFamily="34" charset="0"/>
                <a:cs typeface="Arial" panose="020B0604020202020204" pitchFamily="34" charset="0"/>
              </a:rPr>
              <a:t>. </a:t>
            </a:r>
            <a:r>
              <a:rPr lang="en-US" sz="7200" b="1" dirty="0">
                <a:latin typeface="Times New Roman" panose="02020603050405020304" pitchFamily="18" charset="0"/>
                <a:cs typeface="Times New Roman" panose="02020603050405020304" pitchFamily="18" charset="0"/>
              </a:rPr>
              <a:t>(</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cao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vời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lắm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thay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tháng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năm</a:t>
            </a:r>
            <a:r>
              <a:rPr lang="en-US" sz="7200" b="1" dirty="0">
                <a:latin typeface="Times New Roman" panose="02020603050405020304" pitchFamily="18" charset="0"/>
                <a:cs typeface="Times New Roman" panose="02020603050405020304" pitchFamily="18" charset="0"/>
              </a:rPr>
              <a:t> hao </a:t>
            </a:r>
            <a:r>
              <a:rPr lang="en-US" sz="7200" b="1" dirty="0" err="1">
                <a:latin typeface="Times New Roman" panose="02020603050405020304" pitchFamily="18" charset="0"/>
                <a:cs typeface="Times New Roman" panose="02020603050405020304" pitchFamily="18" charset="0"/>
              </a:rPr>
              <a:t>gầy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rồi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từng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ngày</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suốt</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a:t>
            </a:r>
            <a:endParaRPr lang="vi-VN" sz="72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355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CF78-3B14-5842-E829-314328C774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311BA-8A62-8A24-25A8-DD33C41A894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F5E216-57EA-2070-E642-C3F82D49B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4568467-C0DD-3926-9E80-FB26C1FAC66A}"/>
              </a:ext>
            </a:extLst>
          </p:cNvPr>
          <p:cNvSpPr/>
          <p:nvPr/>
        </p:nvSpPr>
        <p:spPr>
          <a:xfrm>
            <a:off x="407503" y="318051"/>
            <a:ext cx="11420061" cy="606319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3</a:t>
            </a:r>
            <a:r>
              <a:rPr lang="vi-VN" sz="8000" b="1" dirty="0">
                <a:solidFill>
                  <a:srgbClr val="FF0000"/>
                </a:solidFill>
                <a:effectLst/>
                <a:latin typeface="Arial" panose="020B0604020202020204" pitchFamily="34" charset="0"/>
                <a:cs typeface="Arial" panose="020B0604020202020204" pitchFamily="34" charset="0"/>
              </a:rPr>
              <a:t>. </a:t>
            </a:r>
            <a:r>
              <a:rPr lang="vi-VN" sz="4400" b="1" dirty="0">
                <a:latin typeface="Times New Roman" panose="02020603050405020304" pitchFamily="18" charset="0"/>
                <a:cs typeface="Times New Roman" panose="02020603050405020304" pitchFamily="18" charset="0"/>
              </a:rPr>
              <a:t>Trong yêu thương có nhiều khổ đau vì đã yêu là không tính không màng chi dẫu ai quên tình. Yêu thương là luôn sẻ chia, luôn cảm thông, luôn ước mong ngày mai. Bao nhiêu chông gai Chúa không ngại ngần bao nhiêu gian truân Chúa qua đường trần ôi một đời thưa tiếng "xin vâng".</a:t>
            </a:r>
            <a:br>
              <a:rPr lang="vi-VN" sz="4400" b="1" dirty="0">
                <a:latin typeface="Times New Roman" panose="02020603050405020304" pitchFamily="18" charset="0"/>
                <a:cs typeface="Times New Roman" panose="02020603050405020304" pitchFamily="18" charset="0"/>
              </a:rPr>
            </a:br>
            <a:endParaRPr lang="vi-VN" sz="44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150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998E2-73E8-DE8A-501D-FBB0D0104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1EE9A-74D9-4C36-C884-BD18B5AB36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04A21D7-75FD-D78F-7D0C-4BBAFA0BD1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9AFD26A-4D7A-07AD-03AE-5042AFDC3A60}"/>
              </a:ext>
            </a:extLst>
          </p:cNvPr>
          <p:cNvSpPr/>
          <p:nvPr/>
        </p:nvSpPr>
        <p:spPr>
          <a:xfrm>
            <a:off x="407503" y="318051"/>
            <a:ext cx="11420061" cy="5755422"/>
          </a:xfrm>
          <a:prstGeom prst="rect">
            <a:avLst/>
          </a:prstGeom>
        </p:spPr>
        <p:txBody>
          <a:bodyPr wrap="square">
            <a:spAutoFit/>
          </a:bodyPr>
          <a:lstStyle/>
          <a:p>
            <a:pPr algn="just"/>
            <a:r>
              <a:rPr lang="en-US" sz="6600" b="1" dirty="0">
                <a:solidFill>
                  <a:srgbClr val="FF0000"/>
                </a:solidFill>
                <a:effectLst/>
                <a:latin typeface="Arial" panose="020B0604020202020204" pitchFamily="34" charset="0"/>
                <a:cs typeface="Arial" panose="020B0604020202020204" pitchFamily="34" charset="0"/>
              </a:rPr>
              <a:t>ĐK</a:t>
            </a:r>
            <a:r>
              <a:rPr lang="vi-VN" sz="8000" b="1" dirty="0">
                <a:solidFill>
                  <a:srgbClr val="FF0000"/>
                </a:solidFill>
                <a:effectLst/>
                <a:latin typeface="Arial" panose="020B0604020202020204" pitchFamily="34" charset="0"/>
                <a:cs typeface="Arial" panose="020B0604020202020204" pitchFamily="34" charset="0"/>
              </a:rPr>
              <a:t>. </a:t>
            </a:r>
            <a:r>
              <a:rPr lang="en-US" sz="7200" b="1" dirty="0">
                <a:latin typeface="Times New Roman" panose="02020603050405020304" pitchFamily="18" charset="0"/>
                <a:cs typeface="Times New Roman" panose="02020603050405020304" pitchFamily="18" charset="0"/>
              </a:rPr>
              <a:t>(</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cao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vời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lắm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thay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tình</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tháng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năm</a:t>
            </a:r>
            <a:r>
              <a:rPr lang="en-US" sz="7200" b="1" dirty="0">
                <a:latin typeface="Times New Roman" panose="02020603050405020304" pitchFamily="18" charset="0"/>
                <a:cs typeface="Times New Roman" panose="02020603050405020304" pitchFamily="18" charset="0"/>
              </a:rPr>
              <a:t> hao </a:t>
            </a:r>
            <a:r>
              <a:rPr lang="en-US" sz="7200" b="1" dirty="0" err="1">
                <a:latin typeface="Times New Roman" panose="02020603050405020304" pitchFamily="18" charset="0"/>
                <a:cs typeface="Times New Roman" panose="02020603050405020304" pitchFamily="18" charset="0"/>
              </a:rPr>
              <a:t>gầy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rồi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từng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ngày</a:t>
            </a:r>
            <a:r>
              <a:rPr lang="en-US" sz="7200" b="1" dirty="0">
                <a:latin typeface="Times New Roman" panose="02020603050405020304" pitchFamily="18" charset="0"/>
                <a:cs typeface="Times New Roman" panose="02020603050405020304" pitchFamily="18" charset="0"/>
              </a:rPr>
              <a:t>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con </a:t>
            </a:r>
            <a:r>
              <a:rPr lang="en-US" sz="7200" b="1" dirty="0" err="1">
                <a:latin typeface="Times New Roman" panose="02020603050405020304" pitchFamily="18" charset="0"/>
                <a:cs typeface="Times New Roman" panose="02020603050405020304" pitchFamily="18" charset="0"/>
              </a:rPr>
              <a:t>trông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mong</a:t>
            </a:r>
            <a:r>
              <a:rPr lang="en-US" sz="7200" b="1" dirty="0">
                <a:latin typeface="Times New Roman" panose="02020603050405020304" pitchFamily="18" charset="0"/>
                <a:cs typeface="Times New Roman" panose="02020603050405020304" pitchFamily="18" charset="0"/>
              </a:rPr>
              <a:t> Chúa </a:t>
            </a:r>
            <a:r>
              <a:rPr lang="en-US" sz="7200" b="1" dirty="0" err="1">
                <a:latin typeface="Times New Roman" panose="02020603050405020304" pitchFamily="18" charset="0"/>
                <a:cs typeface="Times New Roman" panose="02020603050405020304" pitchFamily="18" charset="0"/>
              </a:rPr>
              <a:t>suốt</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a:t>
            </a:r>
            <a:endParaRPr lang="vi-VN" sz="7200" b="1"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1541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52187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Title 1"/>
          <p:cNvSpPr>
            <a:spLocks noGrp="1"/>
          </p:cNvSpPr>
          <p:nvPr>
            <p:ph type="ctrTitle"/>
          </p:nvPr>
        </p:nvSpPr>
        <p:spPr/>
        <p:txBody>
          <a:bodyPr/>
          <a:lstStyle/>
          <a:p>
            <a:r>
              <a:rPr sz="4000" b="1">
                <a:solidFill>
                  <a:srgbClr val="FF0000"/>
                </a:solidFill>
                <a:latin typeface="Arial" panose="020B0604020202020204" pitchFamily="34" charset="0"/>
                <a:cs typeface="Arial" panose="020B0604020202020204" pitchFamily="34" charset="0"/>
              </a:rPr>
              <a:t>TÂM TÌNH MÙA CHAY THÁNH</a:t>
            </a:r>
            <a:endParaRPr lang="en-US" sz="4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4487779" y="3693695"/>
            <a:ext cx="2550695" cy="473571"/>
          </a:xfrm>
        </p:spPr>
        <p:txBody>
          <a:bodyPr>
            <a:noAutofit/>
          </a:bodyPr>
          <a:lstStyle/>
          <a:p>
            <a:pPr algn="l"/>
            <a:r>
              <a:rPr lang="en-US" sz="3200" b="1" dirty="0" err="1">
                <a:latin typeface="Arial" pitchFamily="34" charset="0"/>
                <a:ea typeface="Roboto" panose="02000000000000000000" pitchFamily="2" charset="0"/>
                <a:cs typeface="Arial" pitchFamily="34" charset="0"/>
              </a:rPr>
              <a:t>Dấu</a:t>
            </a:r>
            <a:r>
              <a:rPr lang="en-US" sz="3200" b="1" dirty="0">
                <a:latin typeface="Arial" pitchFamily="34" charset="0"/>
                <a:ea typeface="Roboto" panose="02000000000000000000" pitchFamily="2" charset="0"/>
                <a:cs typeface="Arial" pitchFamily="34" charset="0"/>
              </a:rPr>
              <a:t> </a:t>
            </a:r>
            <a:r>
              <a:rPr lang="en-US" sz="3200" b="1" dirty="0" err="1">
                <a:latin typeface="Arial" pitchFamily="34" charset="0"/>
                <a:ea typeface="Roboto" panose="02000000000000000000" pitchFamily="2" charset="0"/>
                <a:cs typeface="Arial" pitchFamily="34" charset="0"/>
              </a:rPr>
              <a:t>Chân</a:t>
            </a:r>
            <a:endParaRPr lang="en-US" sz="3200" b="1" dirty="0">
              <a:latin typeface="Arial" pitchFamily="34" charset="0"/>
              <a:ea typeface="Roboto" panose="02000000000000000000" pitchFamily="2" charset="0"/>
              <a:cs typeface="Arial" pitchFamily="34" charset="0"/>
            </a:endParaRPr>
          </a:p>
        </p:txBody>
      </p:sp>
    </p:spTree>
    <p:extLst>
      <p:ext uri="{BB962C8B-B14F-4D97-AF65-F5344CB8AC3E}">
        <p14:creationId xmlns:p14="http://schemas.microsoft.com/office/powerpoint/2010/main" val="1503570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50819" y="275164"/>
            <a:ext cx="11308415" cy="6017032"/>
          </a:xfrm>
          <a:prstGeom prst="rect">
            <a:avLst/>
          </a:prstGeom>
        </p:spPr>
        <p:txBody>
          <a:bodyPr wrap="square">
            <a:spAutoFit/>
          </a:bodyPr>
          <a:lstStyle/>
          <a:p>
            <a:pPr algn="just"/>
            <a:r>
              <a:rPr lang="en-US" sz="5500" b="1" dirty="0">
                <a:solidFill>
                  <a:srgbClr val="FF0000"/>
                </a:solidFill>
                <a:latin typeface="Arial" pitchFamily="34" charset="0"/>
                <a:cs typeface="Arial" pitchFamily="34" charset="0"/>
              </a:rPr>
              <a:t>1. </a:t>
            </a:r>
            <a:r>
              <a:rPr lang="vi-VN" sz="5500" b="1" dirty="0">
                <a:latin typeface="Arial" pitchFamily="34" charset="0"/>
                <a:cs typeface="Arial" pitchFamily="34" charset="0"/>
              </a:rPr>
              <a:t>Mùa Chay thánh đã về Chúa ơi, là mùa ăn năn, cầu nguyện, sám hối. Bao rong ruổi cuộc đời, nhiều khi con đã quên lãng tình </a:t>
            </a:r>
            <a:r>
              <a:rPr lang="vi-VN" sz="5500" b="1">
                <a:latin typeface="Arial" pitchFamily="34" charset="0"/>
                <a:cs typeface="Arial" pitchFamily="34" charset="0"/>
              </a:rPr>
              <a:t>Trời.</a:t>
            </a:r>
            <a:r>
              <a:rPr lang="en-US" sz="5500" b="1">
                <a:latin typeface="Arial" pitchFamily="34" charset="0"/>
                <a:cs typeface="Arial" pitchFamily="34" charset="0"/>
              </a:rPr>
              <a:t> </a:t>
            </a:r>
            <a:r>
              <a:rPr lang="vi-VN" sz="5500" b="1">
                <a:latin typeface="Arial" pitchFamily="34" charset="0"/>
                <a:cs typeface="Arial" pitchFamily="34" charset="0"/>
              </a:rPr>
              <a:t>Nay con thật lòng sám hối, trở về cùng Chúa, nguyện thương xót Chúa ơi!</a:t>
            </a:r>
            <a:endParaRPr lang="en-US" sz="5500" b="1">
              <a:latin typeface="Arial" pitchFamily="34" charset="0"/>
              <a:cs typeface="Arial" pitchFamily="34" charset="0"/>
            </a:endParaRPr>
          </a:p>
        </p:txBody>
      </p:sp>
    </p:spTree>
    <p:extLst>
      <p:ext uri="{BB962C8B-B14F-4D97-AF65-F5344CB8AC3E}">
        <p14:creationId xmlns:p14="http://schemas.microsoft.com/office/powerpoint/2010/main" val="8177509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algn="just"/>
            <a:r>
              <a:rPr lang="en-US" sz="6000" b="1" dirty="0">
                <a:solidFill>
                  <a:srgbClr val="FF0000"/>
                </a:solidFill>
                <a:latin typeface="Arial" pitchFamily="34" charset="0"/>
                <a:cs typeface="Arial" pitchFamily="34" charset="0"/>
              </a:rPr>
              <a:t>ĐK. </a:t>
            </a:r>
            <a:r>
              <a:rPr lang="vi-VN" sz="6000" b="1" dirty="0">
                <a:latin typeface="Arial" pitchFamily="34" charset="0"/>
                <a:cs typeface="Arial" pitchFamily="34" charset="0"/>
              </a:rPr>
              <a:t>Đây những tâm tình của mùa Chay thánh, Chúa kêu gọi con mau thực hành, sẽ được lãnh nhận những hồng ân của Chúa.</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2588130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algn="just"/>
            <a:r>
              <a:rPr lang="vi-VN" sz="6000" b="1" dirty="0">
                <a:latin typeface="Arial" pitchFamily="34" charset="0"/>
                <a:cs typeface="Arial" pitchFamily="34" charset="0"/>
              </a:rPr>
              <a:t>Và mùa Chay thánh rồi sẽ trôi qua, nhưng tình yêu Chúa vẫn không phai nhoà, Ngài vẫn bên con, rộng lòng thứ tha và ban ơn chan hoà.</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3828401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5170646"/>
          </a:xfrm>
          <a:prstGeom prst="rect">
            <a:avLst/>
          </a:prstGeom>
        </p:spPr>
        <p:txBody>
          <a:bodyPr wrap="square">
            <a:spAutoFit/>
          </a:bodyPr>
          <a:lstStyle/>
          <a:p>
            <a:pPr algn="just"/>
            <a:r>
              <a:rPr lang="en-US" sz="5500" b="1" dirty="0">
                <a:solidFill>
                  <a:srgbClr val="FF0000"/>
                </a:solidFill>
                <a:latin typeface="Arial" pitchFamily="34" charset="0"/>
                <a:cs typeface="Arial" pitchFamily="34" charset="0"/>
              </a:rPr>
              <a:t>2</a:t>
            </a:r>
            <a:r>
              <a:rPr lang="vi-VN" sz="5500" b="1" dirty="0">
                <a:latin typeface="Arial" pitchFamily="34" charset="0"/>
                <a:cs typeface="Arial" pitchFamily="34" charset="0"/>
              </a:rPr>
              <a:t> Mùa Chay thánh đã về Chúa ơi, mời gọi con luôn thực hành bác ái, yêu thương hết mọi người, và quan tâm người khốn khó hoạn nạn</a:t>
            </a:r>
            <a:r>
              <a:rPr lang="vi-VN" sz="5500" b="1">
                <a:latin typeface="Arial" pitchFamily="34" charset="0"/>
                <a:cs typeface="Arial" pitchFamily="34" charset="0"/>
              </a:rPr>
              <a:t>. Ai đang bệnh tật đau yếu, vỗ về ủi an để xin Chúa chữa lành.</a:t>
            </a:r>
            <a:endParaRPr lang="en-US" sz="5500" b="1">
              <a:latin typeface="Arial" pitchFamily="34" charset="0"/>
              <a:cs typeface="Arial" pitchFamily="34" charset="0"/>
            </a:endParaRPr>
          </a:p>
        </p:txBody>
      </p:sp>
    </p:spTree>
    <p:extLst>
      <p:ext uri="{BB962C8B-B14F-4D97-AF65-F5344CB8AC3E}">
        <p14:creationId xmlns:p14="http://schemas.microsoft.com/office/powerpoint/2010/main" val="169408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algn="just"/>
            <a:r>
              <a:rPr lang="en-US" sz="6000" b="1" dirty="0">
                <a:solidFill>
                  <a:srgbClr val="FF0000"/>
                </a:solidFill>
                <a:latin typeface="Arial" pitchFamily="34" charset="0"/>
                <a:cs typeface="Arial" pitchFamily="34" charset="0"/>
              </a:rPr>
              <a:t>ĐK. </a:t>
            </a:r>
            <a:r>
              <a:rPr lang="vi-VN" sz="6000" b="1" dirty="0">
                <a:latin typeface="Arial" pitchFamily="34" charset="0"/>
                <a:cs typeface="Arial" pitchFamily="34" charset="0"/>
              </a:rPr>
              <a:t>Đây những tâm tình của mùa Chay thánh, Chúa kêu gọi con mau thực hành, sẽ được lãnh nhận những hồng ân của Chúa.</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1229055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algn="just"/>
            <a:r>
              <a:rPr lang="vi-VN" sz="6000" b="1" dirty="0">
                <a:latin typeface="Arial" pitchFamily="34" charset="0"/>
                <a:cs typeface="Arial" pitchFamily="34" charset="0"/>
              </a:rPr>
              <a:t>Và mùa Chay thánh rồi sẽ trôi qua, nhưng tình yêu Chúa vẫn không phai nhoà, Ngài vẫn bên con, rộng lòng thứ tha và ban ơn chan hoà.</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3776244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6017032"/>
          </a:xfrm>
          <a:prstGeom prst="rect">
            <a:avLst/>
          </a:prstGeom>
        </p:spPr>
        <p:txBody>
          <a:bodyPr wrap="square">
            <a:spAutoFit/>
          </a:bodyPr>
          <a:lstStyle/>
          <a:p>
            <a:pPr algn="just"/>
            <a:r>
              <a:rPr lang="en-US" sz="5500" b="1" dirty="0">
                <a:solidFill>
                  <a:srgbClr val="FF0000"/>
                </a:solidFill>
                <a:latin typeface="Arial" pitchFamily="34" charset="0"/>
                <a:cs typeface="Arial" pitchFamily="34" charset="0"/>
              </a:rPr>
              <a:t>3.</a:t>
            </a:r>
            <a:r>
              <a:rPr lang="vi-VN" sz="5500" b="1" dirty="0">
                <a:latin typeface="Arial" pitchFamily="34" charset="0"/>
                <a:cs typeface="Arial" pitchFamily="34" charset="0"/>
              </a:rPr>
              <a:t> Mùa Chay thánh đã về Chúa ơi, cùng việc ăn chay, quảng đại, tha thứ, xua tan những hận thù, và ghen tuông đã chia cắt lòng </a:t>
            </a:r>
            <a:r>
              <a:rPr lang="vi-VN" sz="5500" b="1">
                <a:latin typeface="Arial" pitchFamily="34" charset="0"/>
                <a:cs typeface="Arial" pitchFamily="34" charset="0"/>
              </a:rPr>
              <a:t>người.</a:t>
            </a:r>
            <a:r>
              <a:rPr lang="en-US" sz="5500" b="1">
                <a:latin typeface="Arial" pitchFamily="34" charset="0"/>
                <a:cs typeface="Arial" pitchFamily="34" charset="0"/>
              </a:rPr>
              <a:t> </a:t>
            </a:r>
            <a:r>
              <a:rPr lang="vi-VN" sz="5500" b="1">
                <a:latin typeface="Arial" pitchFamily="34" charset="0"/>
                <a:cs typeface="Arial" pitchFamily="34" charset="0"/>
              </a:rPr>
              <a:t>Ôi thân phận người yếu đuối, nguyện Ngài ở bên và nâng đỡ tháng ngày.</a:t>
            </a:r>
            <a:endParaRPr lang="en-US" sz="5500" b="1" dirty="0">
              <a:latin typeface="Arial" pitchFamily="34" charset="0"/>
              <a:cs typeface="Arial" pitchFamily="34" charset="0"/>
            </a:endParaRPr>
          </a:p>
        </p:txBody>
      </p:sp>
    </p:spTree>
    <p:extLst>
      <p:ext uri="{BB962C8B-B14F-4D97-AF65-F5344CB8AC3E}">
        <p14:creationId xmlns:p14="http://schemas.microsoft.com/office/powerpoint/2010/main" val="4220811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algn="just"/>
            <a:r>
              <a:rPr lang="en-US" sz="6000" b="1" dirty="0">
                <a:solidFill>
                  <a:srgbClr val="FF0000"/>
                </a:solidFill>
                <a:latin typeface="Arial" pitchFamily="34" charset="0"/>
                <a:cs typeface="Arial" pitchFamily="34" charset="0"/>
              </a:rPr>
              <a:t>ĐK. </a:t>
            </a:r>
            <a:r>
              <a:rPr lang="vi-VN" sz="6000" b="1" dirty="0">
                <a:latin typeface="Arial" pitchFamily="34" charset="0"/>
                <a:cs typeface="Arial" pitchFamily="34" charset="0"/>
              </a:rPr>
              <a:t>Đây những tâm tình của mùa Chay thánh, Chúa kêu gọi con mau thực hành, sẽ được lãnh nhận những hồng ân của Chúa.</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355647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algn="just"/>
            <a:r>
              <a:rPr lang="vi-VN" sz="6000" b="1" dirty="0">
                <a:latin typeface="Arial" pitchFamily="34" charset="0"/>
                <a:cs typeface="Arial" pitchFamily="34" charset="0"/>
              </a:rPr>
              <a:t>Và mùa Chay thánh rồi sẽ trôi qua, nhưng tình yêu Chúa vẫn không phai nhoà, Ngài vẫn bên con, rộng lòng thứ tha và ban ơn chan hoà.</a:t>
            </a:r>
            <a:endParaRPr lang="en-US" sz="6000" b="1" dirty="0">
              <a:latin typeface="Arial" pitchFamily="34" charset="0"/>
              <a:cs typeface="Arial" pitchFamily="34" charset="0"/>
            </a:endParaRPr>
          </a:p>
        </p:txBody>
      </p:sp>
    </p:spTree>
    <p:extLst>
      <p:ext uri="{BB962C8B-B14F-4D97-AF65-F5344CB8AC3E}">
        <p14:creationId xmlns:p14="http://schemas.microsoft.com/office/powerpoint/2010/main" val="3582097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7438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1232</Words>
  <Application>Microsoft Office PowerPoint</Application>
  <PresentationFormat>Widescreen</PresentationFormat>
  <Paragraphs>49</Paragraphs>
  <Slides>54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Calibri Light</vt:lpstr>
      <vt:lpstr>Roboto</vt:lpstr>
      <vt:lpstr>Times New Roman</vt:lpstr>
      <vt:lpstr>Office Theme</vt:lpstr>
      <vt:lpstr>PowerPoint Presentation</vt:lpstr>
      <vt:lpstr>LẠY CHÚA BAO NGÀY THÁNG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CÂU XƯỚNG TRƯỚC PHÚC ÂM</vt:lpstr>
      <vt:lpstr>PowerPoint Presentation</vt:lpstr>
      <vt:lpstr>PowerPoint Presentation</vt:lpstr>
      <vt:lpstr>KINH CHAY</vt:lpstr>
      <vt:lpstr>PowerPoint Presentation</vt:lpstr>
      <vt:lpstr>PowerPoint Presentation</vt:lpstr>
      <vt:lpstr>PowerPoint Presentation</vt:lpstr>
      <vt:lpstr>PowerPoint Presentation</vt:lpstr>
      <vt:lpstr>CHO CON NHẬN BIẾT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SUỐI NGUỒN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TÂM TÌNH MÙA CHAY THÁNH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5</cp:revision>
  <dcterms:created xsi:type="dcterms:W3CDTF">2026-02-25T00:28:33Z</dcterms:created>
  <dcterms:modified xsi:type="dcterms:W3CDTF">2026-03-04T03:34:27Z</dcterms:modified>
</cp:coreProperties>
</file>