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42" r:id="rId3"/>
    <p:sldId id="259" r:id="rId4"/>
    <p:sldId id="260" r:id="rId5"/>
    <p:sldId id="261" r:id="rId6"/>
    <p:sldId id="262" r:id="rId7"/>
    <p:sldId id="263" r:id="rId8"/>
    <p:sldId id="264" r:id="rId9"/>
    <p:sldId id="334" r:id="rId10"/>
    <p:sldId id="265" r:id="rId11"/>
    <p:sldId id="266" r:id="rId12"/>
    <p:sldId id="267" r:id="rId13"/>
    <p:sldId id="268" r:id="rId14"/>
    <p:sldId id="269" r:id="rId15"/>
    <p:sldId id="270" r:id="rId16"/>
    <p:sldId id="335" r:id="rId17"/>
    <p:sldId id="343" r:id="rId18"/>
    <p:sldId id="325" r:id="rId19"/>
    <p:sldId id="336" r:id="rId20"/>
    <p:sldId id="344" r:id="rId21"/>
    <p:sldId id="327" r:id="rId22"/>
    <p:sldId id="328" r:id="rId23"/>
    <p:sldId id="329" r:id="rId24"/>
    <p:sldId id="330" r:id="rId25"/>
    <p:sldId id="331" r:id="rId26"/>
    <p:sldId id="337" r:id="rId27"/>
    <p:sldId id="345" r:id="rId28"/>
    <p:sldId id="333" r:id="rId29"/>
    <p:sldId id="338" r:id="rId30"/>
    <p:sldId id="346" r:id="rId31"/>
    <p:sldId id="272" r:id="rId32"/>
    <p:sldId id="273" r:id="rId33"/>
    <p:sldId id="274" r:id="rId34"/>
    <p:sldId id="275" r:id="rId35"/>
    <p:sldId id="276" r:id="rId36"/>
    <p:sldId id="277" r:id="rId37"/>
    <p:sldId id="278" r:id="rId38"/>
    <p:sldId id="279" r:id="rId39"/>
    <p:sldId id="280" r:id="rId40"/>
    <p:sldId id="281" r:id="rId41"/>
    <p:sldId id="282" r:id="rId42"/>
    <p:sldId id="283" r:id="rId43"/>
    <p:sldId id="284" r:id="rId44"/>
    <p:sldId id="285" r:id="rId45"/>
    <p:sldId id="341" r:id="rId46"/>
    <p:sldId id="347" r:id="rId47"/>
    <p:sldId id="287" r:id="rId48"/>
    <p:sldId id="288" r:id="rId49"/>
    <p:sldId id="289" r:id="rId50"/>
    <p:sldId id="290" r:id="rId51"/>
    <p:sldId id="291" r:id="rId52"/>
    <p:sldId id="292" r:id="rId53"/>
    <p:sldId id="293" r:id="rId54"/>
    <p:sldId id="294" r:id="rId55"/>
    <p:sldId id="295" r:id="rId56"/>
    <p:sldId id="296" r:id="rId57"/>
    <p:sldId id="348" r:id="rId58"/>
    <p:sldId id="298" r:id="rId59"/>
    <p:sldId id="299" r:id="rId60"/>
    <p:sldId id="300" r:id="rId61"/>
    <p:sldId id="301" r:id="rId62"/>
    <p:sldId id="302" r:id="rId63"/>
    <p:sldId id="303" r:id="rId64"/>
    <p:sldId id="304" r:id="rId65"/>
    <p:sldId id="305" r:id="rId66"/>
    <p:sldId id="306" r:id="rId67"/>
    <p:sldId id="307" r:id="rId68"/>
    <p:sldId id="308" r:id="rId69"/>
    <p:sldId id="309" r:id="rId70"/>
    <p:sldId id="310" r:id="rId71"/>
    <p:sldId id="311" r:id="rId72"/>
    <p:sldId id="340" r:id="rId73"/>
    <p:sldId id="349" r:id="rId74"/>
    <p:sldId id="313" r:id="rId75"/>
    <p:sldId id="314" r:id="rId76"/>
    <p:sldId id="315" r:id="rId77"/>
    <p:sldId id="316" r:id="rId78"/>
    <p:sldId id="317" r:id="rId79"/>
    <p:sldId id="318" r:id="rId80"/>
    <p:sldId id="319" r:id="rId81"/>
    <p:sldId id="320" r:id="rId82"/>
    <p:sldId id="321" r:id="rId83"/>
    <p:sldId id="322" r:id="rId84"/>
    <p:sldId id="323" r:id="rId8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59" autoAdjust="0"/>
    <p:restoredTop sz="94660"/>
  </p:normalViewPr>
  <p:slideViewPr>
    <p:cSldViewPr snapToGrid="0">
      <p:cViewPr varScale="1">
        <p:scale>
          <a:sx n="72" d="100"/>
          <a:sy n="72" d="100"/>
        </p:scale>
        <p:origin x="67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AA8CDA-A3F0-4E49-B8D1-198F6FAC4FC4}" type="datetimeFigureOut">
              <a:rPr lang="en-US" smtClean="0"/>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42B51-5A8F-4EEF-AC24-0C1B2C8FD2B3}" type="slidenum">
              <a:rPr lang="en-US" smtClean="0"/>
              <a:t>‹#›</a:t>
            </a:fld>
            <a:endParaRPr lang="en-US"/>
          </a:p>
        </p:txBody>
      </p:sp>
    </p:spTree>
    <p:extLst>
      <p:ext uri="{BB962C8B-B14F-4D97-AF65-F5344CB8AC3E}">
        <p14:creationId xmlns:p14="http://schemas.microsoft.com/office/powerpoint/2010/main" val="1348372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AA8CDA-A3F0-4E49-B8D1-198F6FAC4FC4}" type="datetimeFigureOut">
              <a:rPr lang="en-US" smtClean="0"/>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42B51-5A8F-4EEF-AC24-0C1B2C8FD2B3}" type="slidenum">
              <a:rPr lang="en-US" smtClean="0"/>
              <a:t>‹#›</a:t>
            </a:fld>
            <a:endParaRPr lang="en-US"/>
          </a:p>
        </p:txBody>
      </p:sp>
    </p:spTree>
    <p:extLst>
      <p:ext uri="{BB962C8B-B14F-4D97-AF65-F5344CB8AC3E}">
        <p14:creationId xmlns:p14="http://schemas.microsoft.com/office/powerpoint/2010/main" val="1349690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FAA8CDA-A3F0-4E49-B8D1-198F6FAC4FC4}" type="datetimeFigureOut">
              <a:rPr lang="en-US" smtClean="0"/>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42B51-5A8F-4EEF-AC24-0C1B2C8FD2B3}" type="slidenum">
              <a:rPr lang="en-US" smtClean="0"/>
              <a:t>‹#›</a:t>
            </a:fld>
            <a:endParaRPr lang="en-US"/>
          </a:p>
        </p:txBody>
      </p:sp>
    </p:spTree>
    <p:extLst>
      <p:ext uri="{BB962C8B-B14F-4D97-AF65-F5344CB8AC3E}">
        <p14:creationId xmlns:p14="http://schemas.microsoft.com/office/powerpoint/2010/main" val="3021308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AA8CDA-A3F0-4E49-B8D1-198F6FAC4FC4}" type="datetimeFigureOut">
              <a:rPr lang="en-US" smtClean="0"/>
              <a:t>3/30/2026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342B51-5A8F-4EEF-AC24-0C1B2C8FD2B3}" type="slidenum">
              <a:rPr lang="en-US" smtClean="0"/>
              <a:t>‹#›</a:t>
            </a:fld>
            <a:endParaRPr lang="en-US"/>
          </a:p>
        </p:txBody>
      </p:sp>
    </p:spTree>
    <p:extLst>
      <p:ext uri="{BB962C8B-B14F-4D97-AF65-F5344CB8AC3E}">
        <p14:creationId xmlns:p14="http://schemas.microsoft.com/office/powerpoint/2010/main" val="776353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AA8CDA-A3F0-4E49-B8D1-198F6FAC4FC4}" type="datetimeFigureOut">
              <a:rPr lang="en-US" smtClean="0"/>
              <a:t>3/30/2026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342B51-5A8F-4EEF-AC24-0C1B2C8FD2B3}" type="slidenum">
              <a:rPr lang="en-US" smtClean="0"/>
              <a:t>‹#›</a:t>
            </a:fld>
            <a:endParaRPr lang="en-US"/>
          </a:p>
        </p:txBody>
      </p:sp>
    </p:spTree>
    <p:extLst>
      <p:ext uri="{BB962C8B-B14F-4D97-AF65-F5344CB8AC3E}">
        <p14:creationId xmlns:p14="http://schemas.microsoft.com/office/powerpoint/2010/main" val="1558117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AA8CDA-A3F0-4E49-B8D1-198F6FAC4FC4}" type="datetimeFigureOut">
              <a:rPr lang="en-US" smtClean="0"/>
              <a:t>3/30/2026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342B51-5A8F-4EEF-AC24-0C1B2C8FD2B3}" type="slidenum">
              <a:rPr lang="en-US" smtClean="0"/>
              <a:t>‹#›</a:t>
            </a:fld>
            <a:endParaRPr lang="en-US"/>
          </a:p>
        </p:txBody>
      </p:sp>
    </p:spTree>
    <p:extLst>
      <p:ext uri="{BB962C8B-B14F-4D97-AF65-F5344CB8AC3E}">
        <p14:creationId xmlns:p14="http://schemas.microsoft.com/office/powerpoint/2010/main" val="2216414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AA8CDA-A3F0-4E49-B8D1-198F6FAC4FC4}" type="datetimeFigureOut">
              <a:rPr lang="en-US" smtClean="0"/>
              <a:t>3/30/2026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342B51-5A8F-4EEF-AC24-0C1B2C8FD2B3}" type="slidenum">
              <a:rPr lang="en-US" smtClean="0"/>
              <a:t>‹#›</a:t>
            </a:fld>
            <a:endParaRPr lang="en-US"/>
          </a:p>
        </p:txBody>
      </p:sp>
    </p:spTree>
    <p:extLst>
      <p:ext uri="{BB962C8B-B14F-4D97-AF65-F5344CB8AC3E}">
        <p14:creationId xmlns:p14="http://schemas.microsoft.com/office/powerpoint/2010/main" val="2841890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FAA8CDA-A3F0-4E49-B8D1-198F6FAC4FC4}" type="datetimeFigureOut">
              <a:rPr lang="en-US" smtClean="0"/>
              <a:t>3/30/2026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342B51-5A8F-4EEF-AC24-0C1B2C8FD2B3}" type="slidenum">
              <a:rPr lang="en-US" smtClean="0"/>
              <a:t>‹#›</a:t>
            </a:fld>
            <a:endParaRPr lang="en-US"/>
          </a:p>
        </p:txBody>
      </p:sp>
    </p:spTree>
    <p:extLst>
      <p:ext uri="{BB962C8B-B14F-4D97-AF65-F5344CB8AC3E}">
        <p14:creationId xmlns:p14="http://schemas.microsoft.com/office/powerpoint/2010/main" val="2329269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FAA8CDA-A3F0-4E49-B8D1-198F6FAC4FC4}" type="datetimeFigureOut">
              <a:rPr lang="en-US" smtClean="0"/>
              <a:t>3/30/2026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342B51-5A8F-4EEF-AC24-0C1B2C8FD2B3}" type="slidenum">
              <a:rPr lang="en-US" smtClean="0"/>
              <a:t>‹#›</a:t>
            </a:fld>
            <a:endParaRPr lang="en-US"/>
          </a:p>
        </p:txBody>
      </p:sp>
    </p:spTree>
    <p:extLst>
      <p:ext uri="{BB962C8B-B14F-4D97-AF65-F5344CB8AC3E}">
        <p14:creationId xmlns:p14="http://schemas.microsoft.com/office/powerpoint/2010/main" val="1651400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AA8CDA-A3F0-4E49-B8D1-198F6FAC4FC4}" type="datetimeFigureOut">
              <a:rPr lang="en-US" smtClean="0"/>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42B51-5A8F-4EEF-AC24-0C1B2C8FD2B3}" type="slidenum">
              <a:rPr lang="en-US" smtClean="0"/>
              <a:t>‹#›</a:t>
            </a:fld>
            <a:endParaRPr lang="en-US"/>
          </a:p>
        </p:txBody>
      </p:sp>
    </p:spTree>
    <p:extLst>
      <p:ext uri="{BB962C8B-B14F-4D97-AF65-F5344CB8AC3E}">
        <p14:creationId xmlns:p14="http://schemas.microsoft.com/office/powerpoint/2010/main" val="3255579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AA8CDA-A3F0-4E49-B8D1-198F6FAC4FC4}" type="datetimeFigureOut">
              <a:rPr lang="en-US" smtClean="0"/>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42B51-5A8F-4EEF-AC24-0C1B2C8FD2B3}" type="slidenum">
              <a:rPr lang="en-US" smtClean="0"/>
              <a:t>‹#›</a:t>
            </a:fld>
            <a:endParaRPr lang="en-US"/>
          </a:p>
        </p:txBody>
      </p:sp>
    </p:spTree>
    <p:extLst>
      <p:ext uri="{BB962C8B-B14F-4D97-AF65-F5344CB8AC3E}">
        <p14:creationId xmlns:p14="http://schemas.microsoft.com/office/powerpoint/2010/main" val="927816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AA8CDA-A3F0-4E49-B8D1-198F6FAC4FC4}" type="datetimeFigureOut">
              <a:rPr lang="en-US" smtClean="0"/>
              <a:t>3/30/2026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342B51-5A8F-4EEF-AC24-0C1B2C8FD2B3}" type="slidenum">
              <a:rPr lang="en-US" smtClean="0"/>
              <a:t>‹#›</a:t>
            </a:fld>
            <a:endParaRPr lang="en-US"/>
          </a:p>
        </p:txBody>
      </p:sp>
    </p:spTree>
    <p:extLst>
      <p:ext uri="{BB962C8B-B14F-4D97-AF65-F5344CB8AC3E}">
        <p14:creationId xmlns:p14="http://schemas.microsoft.com/office/powerpoint/2010/main" val="12062048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55403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718852"/>
          </a:xfrm>
          <a:prstGeom prst="rect">
            <a:avLst/>
          </a:prstGeom>
        </p:spPr>
      </p:pic>
      <p:sp>
        <p:nvSpPr>
          <p:cNvPr id="2" name="Title 1"/>
          <p:cNvSpPr>
            <a:spLocks noGrp="1"/>
          </p:cNvSpPr>
          <p:nvPr>
            <p:ph type="ctrTitle"/>
          </p:nvPr>
        </p:nvSpPr>
        <p:spPr/>
        <p:txBody>
          <a:bodyPr/>
          <a:lstStyle/>
          <a:p>
            <a:r>
              <a:rPr lang="en-US" sz="6600" b="1" dirty="0">
                <a:solidFill>
                  <a:srgbClr val="FF0000"/>
                </a:solidFill>
                <a:latin typeface="Arial" panose="020B0604020202020204" pitchFamily="34" charset="0"/>
                <a:cs typeface="Arial" panose="020B0604020202020204" pitchFamily="34" charset="0"/>
              </a:rPr>
              <a:t>KHẢI HOÀN CA 1</a:t>
            </a:r>
            <a:endParaRPr lang="en-US" sz="6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8733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143473"/>
            <a:ext cx="11314545" cy="6555641"/>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1</a:t>
            </a:r>
            <a:r>
              <a:rPr lang="vi-VN" sz="6000" b="1" dirty="0" smtClean="0">
                <a:solidFill>
                  <a:srgbClr val="FF0000"/>
                </a:solidFill>
                <a:effectLst/>
                <a:latin typeface="Arial" panose="020B0604020202020204" pitchFamily="34" charset="0"/>
                <a:cs typeface="Arial" panose="020B0604020202020204" pitchFamily="34" charset="0"/>
              </a:rPr>
              <a:t>. </a:t>
            </a:r>
            <a:r>
              <a:rPr lang="vi-VN" sz="6000" b="1" dirty="0"/>
              <a:t>Nào cảm tạ Chúa vì Chúa rất nhân từ, trọn một tình thương Ngài đã ban cho đời. Nhà Israel ơi tấu lên đi lời ca, ngàn đời Người yêu thương, Chúa yêu thương nhân loại.</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03983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143473"/>
            <a:ext cx="11314545" cy="5632311"/>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en-US" sz="6000" b="1" dirty="0" err="1"/>
              <a:t>Vạn</a:t>
            </a:r>
            <a:r>
              <a:rPr lang="en-US" sz="6000" b="1" dirty="0"/>
              <a:t> </a:t>
            </a:r>
            <a:r>
              <a:rPr lang="en-US" sz="6000" b="1" dirty="0" err="1"/>
              <a:t>tuế</a:t>
            </a:r>
            <a:r>
              <a:rPr lang="en-US" sz="6000" b="1" dirty="0"/>
              <a:t> con </a:t>
            </a:r>
            <a:r>
              <a:rPr lang="en-US" sz="6000" b="1" dirty="0" err="1"/>
              <a:t>vua</a:t>
            </a:r>
            <a:r>
              <a:rPr lang="en-US" sz="6000" b="1" dirty="0"/>
              <a:t> </a:t>
            </a:r>
            <a:r>
              <a:rPr lang="en-US" sz="6000" b="1" dirty="0" err="1"/>
              <a:t>Đ</a:t>
            </a:r>
            <a:r>
              <a:rPr lang="en-US" sz="6000" b="1" dirty="0" err="1" smtClean="0"/>
              <a:t>avit</a:t>
            </a:r>
            <a:r>
              <a:rPr lang="en-US" sz="6000" b="1" dirty="0" smtClean="0"/>
              <a:t> </a:t>
            </a:r>
            <a:r>
              <a:rPr lang="en-US" sz="6000" b="1" dirty="0" err="1"/>
              <a:t>đã</a:t>
            </a:r>
            <a:r>
              <a:rPr lang="en-US" sz="6000" b="1" dirty="0"/>
              <a:t> </a:t>
            </a:r>
            <a:r>
              <a:rPr lang="en-US" sz="6000" b="1" dirty="0" err="1"/>
              <a:t>sống</a:t>
            </a:r>
            <a:r>
              <a:rPr lang="en-US" sz="6000" b="1" dirty="0"/>
              <a:t> </a:t>
            </a:r>
            <a:r>
              <a:rPr lang="en-US" sz="6000" b="1" dirty="0" err="1"/>
              <a:t>lại</a:t>
            </a:r>
            <a:r>
              <a:rPr lang="en-US" sz="6000" b="1" dirty="0"/>
              <a:t> </a:t>
            </a:r>
            <a:r>
              <a:rPr lang="en-US" sz="6000" b="1" dirty="0" err="1"/>
              <a:t>hiển</a:t>
            </a:r>
            <a:r>
              <a:rPr lang="en-US" sz="6000" b="1" dirty="0"/>
              <a:t> </a:t>
            </a:r>
            <a:r>
              <a:rPr lang="en-US" sz="6000" b="1" dirty="0" err="1"/>
              <a:t>vinh</a:t>
            </a:r>
            <a:r>
              <a:rPr lang="en-US" sz="6000" b="1" dirty="0"/>
              <a:t>, </a:t>
            </a:r>
            <a:r>
              <a:rPr lang="en-US" sz="6000" b="1" dirty="0" err="1"/>
              <a:t>Ngài</a:t>
            </a:r>
            <a:r>
              <a:rPr lang="en-US" sz="6000" b="1" dirty="0"/>
              <a:t> </a:t>
            </a:r>
            <a:r>
              <a:rPr lang="en-US" sz="6000" b="1" dirty="0" err="1"/>
              <a:t>đem</a:t>
            </a:r>
            <a:r>
              <a:rPr lang="en-US" sz="6000" b="1" dirty="0"/>
              <a:t> </a:t>
            </a:r>
            <a:r>
              <a:rPr lang="en-US" sz="6000" b="1" dirty="0" err="1"/>
              <a:t>vinh</a:t>
            </a:r>
            <a:r>
              <a:rPr lang="en-US" sz="6000" b="1" dirty="0"/>
              <a:t> </a:t>
            </a:r>
            <a:r>
              <a:rPr lang="en-US" sz="6000" b="1" dirty="0" err="1"/>
              <a:t>quang</a:t>
            </a:r>
            <a:r>
              <a:rPr lang="en-US" sz="6000" b="1" dirty="0"/>
              <a:t> </a:t>
            </a:r>
            <a:r>
              <a:rPr lang="en-US" sz="6000" b="1" dirty="0" err="1"/>
              <a:t>rực</a:t>
            </a:r>
            <a:r>
              <a:rPr lang="en-US" sz="6000" b="1" dirty="0"/>
              <a:t> </a:t>
            </a:r>
            <a:r>
              <a:rPr lang="en-US" sz="6000" b="1" dirty="0" err="1"/>
              <a:t>rỡ</a:t>
            </a:r>
            <a:r>
              <a:rPr lang="en-US" sz="6000" b="1" dirty="0"/>
              <a:t> </a:t>
            </a:r>
            <a:r>
              <a:rPr lang="en-US" sz="6000" b="1" dirty="0" err="1"/>
              <a:t>chiếu</a:t>
            </a:r>
            <a:r>
              <a:rPr lang="en-US" sz="6000" b="1" dirty="0"/>
              <a:t> </a:t>
            </a:r>
            <a:r>
              <a:rPr lang="en-US" sz="6000" b="1" dirty="0" err="1"/>
              <a:t>soi</a:t>
            </a:r>
            <a:r>
              <a:rPr lang="en-US" sz="6000" b="1" dirty="0"/>
              <a:t> </a:t>
            </a:r>
            <a:r>
              <a:rPr lang="en-US" sz="6000" b="1" dirty="0" err="1"/>
              <a:t>trên</a:t>
            </a:r>
            <a:r>
              <a:rPr lang="en-US" sz="6000" b="1" dirty="0"/>
              <a:t> </a:t>
            </a:r>
            <a:r>
              <a:rPr lang="en-US" sz="6000" b="1" dirty="0" err="1"/>
              <a:t>trần</a:t>
            </a:r>
            <a:r>
              <a:rPr lang="en-US" sz="6000" b="1" dirty="0"/>
              <a:t> </a:t>
            </a:r>
            <a:r>
              <a:rPr lang="en-US" sz="6000" b="1" dirty="0" err="1"/>
              <a:t>thế</a:t>
            </a:r>
            <a:r>
              <a:rPr lang="en-US" sz="6000" b="1" dirty="0"/>
              <a:t>, </a:t>
            </a:r>
            <a:r>
              <a:rPr lang="en-US" sz="6000" b="1" dirty="0" err="1"/>
              <a:t>cùng</a:t>
            </a:r>
            <a:r>
              <a:rPr lang="en-US" sz="6000" b="1" dirty="0"/>
              <a:t> </a:t>
            </a:r>
            <a:r>
              <a:rPr lang="en-US" sz="6000" b="1" dirty="0" err="1"/>
              <a:t>hát</a:t>
            </a:r>
            <a:r>
              <a:rPr lang="en-US" sz="6000" b="1" dirty="0"/>
              <a:t> </a:t>
            </a:r>
            <a:r>
              <a:rPr lang="en-US" sz="6000" b="1" dirty="0" err="1"/>
              <a:t>lên</a:t>
            </a:r>
            <a:r>
              <a:rPr lang="en-US" sz="6000" b="1" dirty="0"/>
              <a:t> </a:t>
            </a:r>
            <a:r>
              <a:rPr lang="en-US" sz="6000" b="1" dirty="0" err="1"/>
              <a:t>ngày</a:t>
            </a:r>
            <a:r>
              <a:rPr lang="en-US" sz="6000" b="1" dirty="0"/>
              <a:t> </a:t>
            </a:r>
            <a:r>
              <a:rPr lang="en-US" sz="6000" b="1" dirty="0" err="1"/>
              <a:t>khải</a:t>
            </a:r>
            <a:r>
              <a:rPr lang="en-US" sz="6000" b="1" dirty="0"/>
              <a:t> </a:t>
            </a:r>
            <a:r>
              <a:rPr lang="en-US" sz="6000" b="1" dirty="0" err="1"/>
              <a:t>hoàn</a:t>
            </a:r>
            <a:r>
              <a:rPr lang="en-US" sz="6000" b="1" dirty="0"/>
              <a:t>, </a:t>
            </a:r>
            <a:r>
              <a:rPr lang="en-US" sz="6000" b="1" dirty="0" err="1"/>
              <a:t>ngày</a:t>
            </a:r>
            <a:r>
              <a:rPr lang="en-US" sz="6000" b="1" dirty="0"/>
              <a:t> </a:t>
            </a:r>
            <a:r>
              <a:rPr lang="en-US" sz="6000" b="1" dirty="0" err="1"/>
              <a:t>Chúa</a:t>
            </a:r>
            <a:r>
              <a:rPr lang="en-US" sz="6000" b="1" dirty="0"/>
              <a:t> </a:t>
            </a:r>
            <a:r>
              <a:rPr lang="en-US" sz="6000" b="1" dirty="0" err="1"/>
              <a:t>đã</a:t>
            </a:r>
            <a:r>
              <a:rPr lang="en-US" sz="6000" b="1" dirty="0"/>
              <a:t> </a:t>
            </a:r>
            <a:r>
              <a:rPr lang="en-US" sz="6000" b="1" dirty="0" err="1"/>
              <a:t>chiến</a:t>
            </a:r>
            <a:r>
              <a:rPr lang="en-US" sz="6000" b="1" dirty="0"/>
              <a:t> </a:t>
            </a:r>
            <a:r>
              <a:rPr lang="en-US" sz="6000" b="1" dirty="0" err="1"/>
              <a:t>thắng</a:t>
            </a:r>
            <a:r>
              <a:rPr lang="en-US" sz="6000" b="1" dirty="0"/>
              <a:t> </a:t>
            </a:r>
            <a:r>
              <a:rPr lang="en-US" sz="6000" b="1" dirty="0" err="1"/>
              <a:t>tử</a:t>
            </a:r>
            <a:r>
              <a:rPr lang="en-US" sz="6000" b="1" dirty="0"/>
              <a:t> </a:t>
            </a:r>
            <a:r>
              <a:rPr lang="en-US" sz="6000" b="1" dirty="0" err="1"/>
              <a:t>thần</a:t>
            </a:r>
            <a:r>
              <a:rPr lang="en-US" sz="6000" b="1" dirty="0"/>
              <a:t>.</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59913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244699"/>
            <a:ext cx="11165138" cy="5909310"/>
          </a:xfrm>
          <a:prstGeom prst="rect">
            <a:avLst/>
          </a:prstGeom>
        </p:spPr>
        <p:txBody>
          <a:bodyPr wrap="square">
            <a:spAutoFit/>
          </a:bodyPr>
          <a:lstStyle/>
          <a:p>
            <a:pPr algn="just"/>
            <a:r>
              <a:rPr lang="en-US" sz="5400" b="1" dirty="0" smtClean="0">
                <a:solidFill>
                  <a:srgbClr val="FF0000"/>
                </a:solidFill>
                <a:latin typeface="Arial" panose="020B0604020202020204" pitchFamily="34" charset="0"/>
                <a:cs typeface="Arial" panose="020B0604020202020204" pitchFamily="34" charset="0"/>
              </a:rPr>
              <a:t>2</a:t>
            </a:r>
            <a:r>
              <a:rPr lang="vi-VN" sz="5400" b="1" dirty="0" smtClean="0">
                <a:solidFill>
                  <a:srgbClr val="FF0000"/>
                </a:solidFill>
                <a:effectLst/>
                <a:latin typeface="Arial" panose="020B0604020202020204" pitchFamily="34" charset="0"/>
                <a:cs typeface="Arial" panose="020B0604020202020204" pitchFamily="34" charset="0"/>
              </a:rPr>
              <a:t>. </a:t>
            </a:r>
            <a:r>
              <a:rPr lang="vi-VN" sz="5400" b="1" dirty="0"/>
              <a:t>Này là quyền Chúa, dương cánh tay thần lực. Thật kỳ diệu thay tay hữu uy phong Người. Giờ này và mai sau mãi tôi không phải chết, để ngàn kỳ công Cha sẽ ghi sâu trong đời.</a:t>
            </a:r>
            <a:endParaRPr lang="vi-VN" sz="54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82783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143473"/>
            <a:ext cx="11314545" cy="5632311"/>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en-US" sz="6000" b="1" dirty="0" err="1"/>
              <a:t>Vạn</a:t>
            </a:r>
            <a:r>
              <a:rPr lang="en-US" sz="6000" b="1" dirty="0"/>
              <a:t> </a:t>
            </a:r>
            <a:r>
              <a:rPr lang="en-US" sz="6000" b="1" dirty="0" err="1"/>
              <a:t>tuế</a:t>
            </a:r>
            <a:r>
              <a:rPr lang="en-US" sz="6000" b="1" dirty="0"/>
              <a:t> con </a:t>
            </a:r>
            <a:r>
              <a:rPr lang="en-US" sz="6000" b="1" dirty="0" err="1"/>
              <a:t>vua</a:t>
            </a:r>
            <a:r>
              <a:rPr lang="en-US" sz="6000" b="1" dirty="0"/>
              <a:t> </a:t>
            </a:r>
            <a:r>
              <a:rPr lang="en-US" sz="6000" b="1" dirty="0" err="1"/>
              <a:t>Đ</a:t>
            </a:r>
            <a:r>
              <a:rPr lang="en-US" sz="6000" b="1" dirty="0" err="1" smtClean="0"/>
              <a:t>avit</a:t>
            </a:r>
            <a:r>
              <a:rPr lang="en-US" sz="6000" b="1" dirty="0" smtClean="0"/>
              <a:t> </a:t>
            </a:r>
            <a:r>
              <a:rPr lang="en-US" sz="6000" b="1" dirty="0" err="1"/>
              <a:t>đã</a:t>
            </a:r>
            <a:r>
              <a:rPr lang="en-US" sz="6000" b="1" dirty="0"/>
              <a:t> </a:t>
            </a:r>
            <a:r>
              <a:rPr lang="en-US" sz="6000" b="1" dirty="0" err="1"/>
              <a:t>sống</a:t>
            </a:r>
            <a:r>
              <a:rPr lang="en-US" sz="6000" b="1" dirty="0"/>
              <a:t> </a:t>
            </a:r>
            <a:r>
              <a:rPr lang="en-US" sz="6000" b="1" dirty="0" err="1"/>
              <a:t>lại</a:t>
            </a:r>
            <a:r>
              <a:rPr lang="en-US" sz="6000" b="1" dirty="0"/>
              <a:t> </a:t>
            </a:r>
            <a:r>
              <a:rPr lang="en-US" sz="6000" b="1" dirty="0" err="1"/>
              <a:t>hiển</a:t>
            </a:r>
            <a:r>
              <a:rPr lang="en-US" sz="6000" b="1" dirty="0"/>
              <a:t> </a:t>
            </a:r>
            <a:r>
              <a:rPr lang="en-US" sz="6000" b="1" dirty="0" err="1"/>
              <a:t>vinh</a:t>
            </a:r>
            <a:r>
              <a:rPr lang="en-US" sz="6000" b="1" dirty="0"/>
              <a:t>, </a:t>
            </a:r>
            <a:r>
              <a:rPr lang="en-US" sz="6000" b="1" dirty="0" err="1"/>
              <a:t>Ngài</a:t>
            </a:r>
            <a:r>
              <a:rPr lang="en-US" sz="6000" b="1" dirty="0"/>
              <a:t> </a:t>
            </a:r>
            <a:r>
              <a:rPr lang="en-US" sz="6000" b="1" dirty="0" err="1"/>
              <a:t>đem</a:t>
            </a:r>
            <a:r>
              <a:rPr lang="en-US" sz="6000" b="1" dirty="0"/>
              <a:t> </a:t>
            </a:r>
            <a:r>
              <a:rPr lang="en-US" sz="6000" b="1" dirty="0" err="1"/>
              <a:t>vinh</a:t>
            </a:r>
            <a:r>
              <a:rPr lang="en-US" sz="6000" b="1" dirty="0"/>
              <a:t> </a:t>
            </a:r>
            <a:r>
              <a:rPr lang="en-US" sz="6000" b="1" dirty="0" err="1"/>
              <a:t>quang</a:t>
            </a:r>
            <a:r>
              <a:rPr lang="en-US" sz="6000" b="1" dirty="0"/>
              <a:t> </a:t>
            </a:r>
            <a:r>
              <a:rPr lang="en-US" sz="6000" b="1" dirty="0" err="1"/>
              <a:t>rực</a:t>
            </a:r>
            <a:r>
              <a:rPr lang="en-US" sz="6000" b="1" dirty="0"/>
              <a:t> </a:t>
            </a:r>
            <a:r>
              <a:rPr lang="en-US" sz="6000" b="1" dirty="0" err="1"/>
              <a:t>rỡ</a:t>
            </a:r>
            <a:r>
              <a:rPr lang="en-US" sz="6000" b="1" dirty="0"/>
              <a:t> </a:t>
            </a:r>
            <a:r>
              <a:rPr lang="en-US" sz="6000" b="1" dirty="0" err="1"/>
              <a:t>chiếu</a:t>
            </a:r>
            <a:r>
              <a:rPr lang="en-US" sz="6000" b="1" dirty="0"/>
              <a:t> </a:t>
            </a:r>
            <a:r>
              <a:rPr lang="en-US" sz="6000" b="1" dirty="0" err="1"/>
              <a:t>soi</a:t>
            </a:r>
            <a:r>
              <a:rPr lang="en-US" sz="6000" b="1" dirty="0"/>
              <a:t> </a:t>
            </a:r>
            <a:r>
              <a:rPr lang="en-US" sz="6000" b="1" dirty="0" err="1"/>
              <a:t>trên</a:t>
            </a:r>
            <a:r>
              <a:rPr lang="en-US" sz="6000" b="1" dirty="0"/>
              <a:t> </a:t>
            </a:r>
            <a:r>
              <a:rPr lang="en-US" sz="6000" b="1" dirty="0" err="1"/>
              <a:t>trần</a:t>
            </a:r>
            <a:r>
              <a:rPr lang="en-US" sz="6000" b="1" dirty="0"/>
              <a:t> </a:t>
            </a:r>
            <a:r>
              <a:rPr lang="en-US" sz="6000" b="1" dirty="0" err="1"/>
              <a:t>thế</a:t>
            </a:r>
            <a:r>
              <a:rPr lang="en-US" sz="6000" b="1" dirty="0"/>
              <a:t>, </a:t>
            </a:r>
            <a:r>
              <a:rPr lang="en-US" sz="6000" b="1" dirty="0" err="1"/>
              <a:t>cùng</a:t>
            </a:r>
            <a:r>
              <a:rPr lang="en-US" sz="6000" b="1" dirty="0"/>
              <a:t> </a:t>
            </a:r>
            <a:r>
              <a:rPr lang="en-US" sz="6000" b="1" dirty="0" err="1"/>
              <a:t>hát</a:t>
            </a:r>
            <a:r>
              <a:rPr lang="en-US" sz="6000" b="1" dirty="0"/>
              <a:t> </a:t>
            </a:r>
            <a:r>
              <a:rPr lang="en-US" sz="6000" b="1" dirty="0" err="1"/>
              <a:t>lên</a:t>
            </a:r>
            <a:r>
              <a:rPr lang="en-US" sz="6000" b="1" dirty="0"/>
              <a:t> </a:t>
            </a:r>
            <a:r>
              <a:rPr lang="en-US" sz="6000" b="1" dirty="0" err="1"/>
              <a:t>ngày</a:t>
            </a:r>
            <a:r>
              <a:rPr lang="en-US" sz="6000" b="1" dirty="0"/>
              <a:t> </a:t>
            </a:r>
            <a:r>
              <a:rPr lang="en-US" sz="6000" b="1" dirty="0" err="1"/>
              <a:t>khải</a:t>
            </a:r>
            <a:r>
              <a:rPr lang="en-US" sz="6000" b="1" dirty="0"/>
              <a:t> </a:t>
            </a:r>
            <a:r>
              <a:rPr lang="en-US" sz="6000" b="1" dirty="0" err="1"/>
              <a:t>hoàn</a:t>
            </a:r>
            <a:r>
              <a:rPr lang="en-US" sz="6000" b="1" dirty="0"/>
              <a:t>, </a:t>
            </a:r>
            <a:r>
              <a:rPr lang="en-US" sz="6000" b="1" dirty="0" err="1"/>
              <a:t>ngày</a:t>
            </a:r>
            <a:r>
              <a:rPr lang="en-US" sz="6000" b="1" dirty="0"/>
              <a:t> </a:t>
            </a:r>
            <a:r>
              <a:rPr lang="en-US" sz="6000" b="1" dirty="0" err="1"/>
              <a:t>Chúa</a:t>
            </a:r>
            <a:r>
              <a:rPr lang="en-US" sz="6000" b="1" dirty="0"/>
              <a:t> </a:t>
            </a:r>
            <a:r>
              <a:rPr lang="en-US" sz="6000" b="1" dirty="0" err="1"/>
              <a:t>đã</a:t>
            </a:r>
            <a:r>
              <a:rPr lang="en-US" sz="6000" b="1" dirty="0"/>
              <a:t> </a:t>
            </a:r>
            <a:r>
              <a:rPr lang="en-US" sz="6000" b="1" dirty="0" err="1"/>
              <a:t>chiến</a:t>
            </a:r>
            <a:r>
              <a:rPr lang="en-US" sz="6000" b="1" dirty="0"/>
              <a:t> </a:t>
            </a:r>
            <a:r>
              <a:rPr lang="en-US" sz="6000" b="1" dirty="0" err="1"/>
              <a:t>thắng</a:t>
            </a:r>
            <a:r>
              <a:rPr lang="en-US" sz="6000" b="1" dirty="0"/>
              <a:t> </a:t>
            </a:r>
            <a:r>
              <a:rPr lang="en-US" sz="6000" b="1" dirty="0" err="1"/>
              <a:t>tử</a:t>
            </a:r>
            <a:r>
              <a:rPr lang="en-US" sz="6000" b="1" dirty="0"/>
              <a:t> </a:t>
            </a:r>
            <a:r>
              <a:rPr lang="en-US" sz="6000" b="1" dirty="0" err="1"/>
              <a:t>thần</a:t>
            </a:r>
            <a:r>
              <a:rPr lang="en-US" sz="6000" b="1" dirty="0"/>
              <a:t>.</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16140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296214"/>
            <a:ext cx="11126501" cy="6735945"/>
          </a:xfrm>
          <a:prstGeom prst="rect">
            <a:avLst/>
          </a:prstGeom>
        </p:spPr>
        <p:txBody>
          <a:bodyPr wrap="square">
            <a:spAutoFit/>
          </a:bodyPr>
          <a:lstStyle/>
          <a:p>
            <a:pPr algn="just"/>
            <a:r>
              <a:rPr lang="en-US" sz="5400" b="1" dirty="0" smtClean="0">
                <a:solidFill>
                  <a:srgbClr val="FF0000"/>
                </a:solidFill>
                <a:latin typeface="Arial" panose="020B0604020202020204" pitchFamily="34" charset="0"/>
                <a:cs typeface="Arial" panose="020B0604020202020204" pitchFamily="34" charset="0"/>
              </a:rPr>
              <a:t>3</a:t>
            </a:r>
            <a:r>
              <a:rPr lang="vi-VN" sz="5400" b="1" dirty="0" smtClean="0">
                <a:solidFill>
                  <a:srgbClr val="FF0000"/>
                </a:solidFill>
                <a:effectLst/>
                <a:latin typeface="Arial" panose="020B0604020202020204" pitchFamily="34" charset="0"/>
                <a:cs typeface="Arial" panose="020B0604020202020204" pitchFamily="34" charset="0"/>
              </a:rPr>
              <a:t>. </a:t>
            </a:r>
            <a:r>
              <a:rPr lang="vi-VN" sz="6000" b="1" dirty="0" smtClean="0"/>
              <a:t>Này </a:t>
            </a:r>
            <a:r>
              <a:rPr lang="vi-VN" sz="6000" b="1" dirty="0"/>
              <a:t>là hòn đá thợ xây đã loại trừ, gìờ đã trở nên viên đá góc tường. Việc này Người gây nên chính tay Người làm ra, thật lạ lùng vô biên có ai suy cho cùng.</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09337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143473"/>
            <a:ext cx="11314545" cy="5632311"/>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en-US" sz="6000" b="1" dirty="0" err="1"/>
              <a:t>Vạn</a:t>
            </a:r>
            <a:r>
              <a:rPr lang="en-US" sz="6000" b="1" dirty="0"/>
              <a:t> </a:t>
            </a:r>
            <a:r>
              <a:rPr lang="en-US" sz="6000" b="1" dirty="0" err="1"/>
              <a:t>tuế</a:t>
            </a:r>
            <a:r>
              <a:rPr lang="en-US" sz="6000" b="1" dirty="0"/>
              <a:t> con </a:t>
            </a:r>
            <a:r>
              <a:rPr lang="en-US" sz="6000" b="1" dirty="0" err="1"/>
              <a:t>vua</a:t>
            </a:r>
            <a:r>
              <a:rPr lang="en-US" sz="6000" b="1" dirty="0"/>
              <a:t> </a:t>
            </a:r>
            <a:r>
              <a:rPr lang="en-US" sz="6000" b="1" dirty="0" err="1"/>
              <a:t>Đ</a:t>
            </a:r>
            <a:r>
              <a:rPr lang="en-US" sz="6000" b="1" dirty="0" err="1" smtClean="0"/>
              <a:t>avit</a:t>
            </a:r>
            <a:r>
              <a:rPr lang="en-US" sz="6000" b="1" dirty="0" smtClean="0"/>
              <a:t> </a:t>
            </a:r>
            <a:r>
              <a:rPr lang="en-US" sz="6000" b="1" dirty="0" err="1"/>
              <a:t>đã</a:t>
            </a:r>
            <a:r>
              <a:rPr lang="en-US" sz="6000" b="1" dirty="0"/>
              <a:t> </a:t>
            </a:r>
            <a:r>
              <a:rPr lang="en-US" sz="6000" b="1" dirty="0" err="1"/>
              <a:t>sống</a:t>
            </a:r>
            <a:r>
              <a:rPr lang="en-US" sz="6000" b="1" dirty="0"/>
              <a:t> </a:t>
            </a:r>
            <a:r>
              <a:rPr lang="en-US" sz="6000" b="1" dirty="0" err="1"/>
              <a:t>lại</a:t>
            </a:r>
            <a:r>
              <a:rPr lang="en-US" sz="6000" b="1" dirty="0"/>
              <a:t> </a:t>
            </a:r>
            <a:r>
              <a:rPr lang="en-US" sz="6000" b="1" dirty="0" err="1"/>
              <a:t>hiển</a:t>
            </a:r>
            <a:r>
              <a:rPr lang="en-US" sz="6000" b="1" dirty="0"/>
              <a:t> </a:t>
            </a:r>
            <a:r>
              <a:rPr lang="en-US" sz="6000" b="1" dirty="0" err="1"/>
              <a:t>vinh</a:t>
            </a:r>
            <a:r>
              <a:rPr lang="en-US" sz="6000" b="1" dirty="0"/>
              <a:t>, </a:t>
            </a:r>
            <a:r>
              <a:rPr lang="en-US" sz="6000" b="1" dirty="0" err="1"/>
              <a:t>Ngài</a:t>
            </a:r>
            <a:r>
              <a:rPr lang="en-US" sz="6000" b="1" dirty="0"/>
              <a:t> </a:t>
            </a:r>
            <a:r>
              <a:rPr lang="en-US" sz="6000" b="1" dirty="0" err="1"/>
              <a:t>đem</a:t>
            </a:r>
            <a:r>
              <a:rPr lang="en-US" sz="6000" b="1" dirty="0"/>
              <a:t> </a:t>
            </a:r>
            <a:r>
              <a:rPr lang="en-US" sz="6000" b="1" dirty="0" err="1"/>
              <a:t>vinh</a:t>
            </a:r>
            <a:r>
              <a:rPr lang="en-US" sz="6000" b="1" dirty="0"/>
              <a:t> </a:t>
            </a:r>
            <a:r>
              <a:rPr lang="en-US" sz="6000" b="1" dirty="0" err="1"/>
              <a:t>quang</a:t>
            </a:r>
            <a:r>
              <a:rPr lang="en-US" sz="6000" b="1" dirty="0"/>
              <a:t> </a:t>
            </a:r>
            <a:r>
              <a:rPr lang="en-US" sz="6000" b="1" dirty="0" err="1"/>
              <a:t>rực</a:t>
            </a:r>
            <a:r>
              <a:rPr lang="en-US" sz="6000" b="1" dirty="0"/>
              <a:t> </a:t>
            </a:r>
            <a:r>
              <a:rPr lang="en-US" sz="6000" b="1" dirty="0" err="1"/>
              <a:t>rỡ</a:t>
            </a:r>
            <a:r>
              <a:rPr lang="en-US" sz="6000" b="1" dirty="0"/>
              <a:t> </a:t>
            </a:r>
            <a:r>
              <a:rPr lang="en-US" sz="6000" b="1" dirty="0" err="1"/>
              <a:t>chiếu</a:t>
            </a:r>
            <a:r>
              <a:rPr lang="en-US" sz="6000" b="1" dirty="0"/>
              <a:t> </a:t>
            </a:r>
            <a:r>
              <a:rPr lang="en-US" sz="6000" b="1" dirty="0" err="1"/>
              <a:t>soi</a:t>
            </a:r>
            <a:r>
              <a:rPr lang="en-US" sz="6000" b="1" dirty="0"/>
              <a:t> </a:t>
            </a:r>
            <a:r>
              <a:rPr lang="en-US" sz="6000" b="1" dirty="0" err="1"/>
              <a:t>trên</a:t>
            </a:r>
            <a:r>
              <a:rPr lang="en-US" sz="6000" b="1" dirty="0"/>
              <a:t> </a:t>
            </a:r>
            <a:r>
              <a:rPr lang="en-US" sz="6000" b="1" dirty="0" err="1"/>
              <a:t>trần</a:t>
            </a:r>
            <a:r>
              <a:rPr lang="en-US" sz="6000" b="1" dirty="0"/>
              <a:t> </a:t>
            </a:r>
            <a:r>
              <a:rPr lang="en-US" sz="6000" b="1" dirty="0" err="1"/>
              <a:t>thế</a:t>
            </a:r>
            <a:r>
              <a:rPr lang="en-US" sz="6000" b="1" dirty="0"/>
              <a:t>, </a:t>
            </a:r>
            <a:r>
              <a:rPr lang="en-US" sz="6000" b="1" dirty="0" err="1"/>
              <a:t>cùng</a:t>
            </a:r>
            <a:r>
              <a:rPr lang="en-US" sz="6000" b="1" dirty="0"/>
              <a:t> </a:t>
            </a:r>
            <a:r>
              <a:rPr lang="en-US" sz="6000" b="1" dirty="0" err="1"/>
              <a:t>hát</a:t>
            </a:r>
            <a:r>
              <a:rPr lang="en-US" sz="6000" b="1" dirty="0"/>
              <a:t> </a:t>
            </a:r>
            <a:r>
              <a:rPr lang="en-US" sz="6000" b="1" dirty="0" err="1"/>
              <a:t>lên</a:t>
            </a:r>
            <a:r>
              <a:rPr lang="en-US" sz="6000" b="1" dirty="0"/>
              <a:t> </a:t>
            </a:r>
            <a:r>
              <a:rPr lang="en-US" sz="6000" b="1" dirty="0" err="1"/>
              <a:t>ngày</a:t>
            </a:r>
            <a:r>
              <a:rPr lang="en-US" sz="6000" b="1" dirty="0"/>
              <a:t> </a:t>
            </a:r>
            <a:r>
              <a:rPr lang="en-US" sz="6000" b="1" dirty="0" err="1"/>
              <a:t>khải</a:t>
            </a:r>
            <a:r>
              <a:rPr lang="en-US" sz="6000" b="1" dirty="0"/>
              <a:t> </a:t>
            </a:r>
            <a:r>
              <a:rPr lang="en-US" sz="6000" b="1" dirty="0" err="1"/>
              <a:t>hoàn</a:t>
            </a:r>
            <a:r>
              <a:rPr lang="en-US" sz="6000" b="1" dirty="0"/>
              <a:t>, </a:t>
            </a:r>
            <a:r>
              <a:rPr lang="en-US" sz="6000" b="1" dirty="0" err="1"/>
              <a:t>ngày</a:t>
            </a:r>
            <a:r>
              <a:rPr lang="en-US" sz="6000" b="1" dirty="0"/>
              <a:t> </a:t>
            </a:r>
            <a:r>
              <a:rPr lang="en-US" sz="6000" b="1" dirty="0" err="1"/>
              <a:t>Chúa</a:t>
            </a:r>
            <a:r>
              <a:rPr lang="en-US" sz="6000" b="1" dirty="0"/>
              <a:t> </a:t>
            </a:r>
            <a:r>
              <a:rPr lang="en-US" sz="6000" b="1" dirty="0" err="1"/>
              <a:t>đã</a:t>
            </a:r>
            <a:r>
              <a:rPr lang="en-US" sz="6000" b="1" dirty="0"/>
              <a:t> </a:t>
            </a:r>
            <a:r>
              <a:rPr lang="en-US" sz="6000" b="1" dirty="0" err="1"/>
              <a:t>chiến</a:t>
            </a:r>
            <a:r>
              <a:rPr lang="en-US" sz="6000" b="1" dirty="0"/>
              <a:t> </a:t>
            </a:r>
            <a:r>
              <a:rPr lang="en-US" sz="6000" b="1" dirty="0" err="1"/>
              <a:t>thắng</a:t>
            </a:r>
            <a:r>
              <a:rPr lang="en-US" sz="6000" b="1" dirty="0"/>
              <a:t> </a:t>
            </a:r>
            <a:r>
              <a:rPr lang="en-US" sz="6000" b="1" dirty="0" err="1"/>
              <a:t>tử</a:t>
            </a:r>
            <a:r>
              <a:rPr lang="en-US" sz="6000" b="1" dirty="0"/>
              <a:t> </a:t>
            </a:r>
            <a:r>
              <a:rPr lang="en-US" sz="6000" b="1" dirty="0" err="1"/>
              <a:t>thần</a:t>
            </a:r>
            <a:r>
              <a:rPr lang="en-US" sz="6000" b="1" dirty="0"/>
              <a:t>.</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52837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30322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718852"/>
          </a:xfrm>
          <a:prstGeom prst="rect">
            <a:avLst/>
          </a:prstGeom>
        </p:spPr>
      </p:pic>
      <p:sp>
        <p:nvSpPr>
          <p:cNvPr id="2" name="Title 1"/>
          <p:cNvSpPr>
            <a:spLocks noGrp="1"/>
          </p:cNvSpPr>
          <p:nvPr>
            <p:ph type="ctrTitle"/>
          </p:nvPr>
        </p:nvSpPr>
        <p:spPr/>
        <p:txBody>
          <a:bodyPr/>
          <a:lstStyle/>
          <a:p>
            <a:r>
              <a:rPr lang="en-US" sz="6600" b="1" dirty="0" smtClean="0">
                <a:solidFill>
                  <a:srgbClr val="FF0000"/>
                </a:solidFill>
                <a:latin typeface="Arial" panose="020B0604020202020204" pitchFamily="34" charset="0"/>
                <a:cs typeface="Arial" panose="020B0604020202020204" pitchFamily="34" charset="0"/>
              </a:rPr>
              <a:t>RẨY NƯỚC THÁNH</a:t>
            </a:r>
            <a:endParaRPr lang="en-US" sz="6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9333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154546"/>
            <a:ext cx="11087864" cy="6647974"/>
          </a:xfrm>
          <a:prstGeom prst="rect">
            <a:avLst/>
          </a:prstGeom>
        </p:spPr>
        <p:txBody>
          <a:bodyPr wrap="square">
            <a:spAutoFit/>
          </a:bodyPr>
          <a:lstStyle/>
          <a:p>
            <a:pPr algn="just"/>
            <a:r>
              <a:rPr lang="vi-VN" dirty="0"/>
              <a:t> </a:t>
            </a:r>
            <a:r>
              <a:rPr lang="en-US" sz="6600" b="1" dirty="0" smtClean="0">
                <a:solidFill>
                  <a:srgbClr val="FF0000"/>
                </a:solidFill>
              </a:rPr>
              <a:t>ĐK. </a:t>
            </a:r>
            <a:r>
              <a:rPr lang="vi-VN" sz="6000" b="1" dirty="0"/>
              <a:t>Tôi đã thấy nước từ bên phải đền thờ chảy ra. Al-le-lu-ia! Và nước ấy chảy đến những ai thì tất cả đều được cứu rỗi và reo lên. Al-le-lu-ia! Al-le-lu-ia. </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65608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425003"/>
            <a:ext cx="11255290" cy="6247864"/>
          </a:xfrm>
          <a:prstGeom prst="rect">
            <a:avLst/>
          </a:prstGeom>
        </p:spPr>
        <p:txBody>
          <a:bodyPr wrap="square">
            <a:spAutoFit/>
          </a:bodyPr>
          <a:lstStyle/>
          <a:p>
            <a:pPr algn="just"/>
            <a:r>
              <a:rPr lang="vi-VN" dirty="0"/>
              <a:t> </a:t>
            </a:r>
            <a:r>
              <a:rPr lang="en-US" sz="6600" b="1" dirty="0" smtClean="0">
                <a:solidFill>
                  <a:srgbClr val="FF0000"/>
                </a:solidFill>
              </a:rPr>
              <a:t>1. </a:t>
            </a:r>
            <a:r>
              <a:rPr lang="vi-VN" sz="8000" b="1" dirty="0"/>
              <a:t>Hãy ca tụng Chúa vì Người nhân lành vì lượng từ bi của Người tồn tại muôn đời. </a:t>
            </a:r>
            <a:endParaRPr lang="vi-VN" sz="8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57722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154546"/>
            <a:ext cx="11087864" cy="6647974"/>
          </a:xfrm>
          <a:prstGeom prst="rect">
            <a:avLst/>
          </a:prstGeom>
        </p:spPr>
        <p:txBody>
          <a:bodyPr wrap="square">
            <a:spAutoFit/>
          </a:bodyPr>
          <a:lstStyle/>
          <a:p>
            <a:pPr algn="just"/>
            <a:r>
              <a:rPr lang="vi-VN" dirty="0"/>
              <a:t> </a:t>
            </a:r>
            <a:r>
              <a:rPr lang="en-US" sz="6600" b="1" dirty="0" smtClean="0">
                <a:solidFill>
                  <a:srgbClr val="FF0000"/>
                </a:solidFill>
              </a:rPr>
              <a:t>ĐK. </a:t>
            </a:r>
            <a:r>
              <a:rPr lang="vi-VN" sz="6000" b="1" dirty="0"/>
              <a:t>Tôi đã thấy nước từ bên phải đền thờ chảy ra. Al-le-lu-ia! Và nước ấy chảy đến những ai thì tất cả đều được cứu rỗi và reo lên. Al-le-lu-ia! Al-le-lu-ia. </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13376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154547"/>
            <a:ext cx="11126500" cy="6647974"/>
          </a:xfrm>
          <a:prstGeom prst="rect">
            <a:avLst/>
          </a:prstGeom>
        </p:spPr>
        <p:txBody>
          <a:bodyPr wrap="square">
            <a:spAutoFit/>
          </a:bodyPr>
          <a:lstStyle/>
          <a:p>
            <a:pPr algn="just"/>
            <a:r>
              <a:rPr lang="vi-VN" dirty="0"/>
              <a:t> </a:t>
            </a:r>
            <a:r>
              <a:rPr lang="en-US" sz="6600" b="1" dirty="0" smtClean="0">
                <a:solidFill>
                  <a:srgbClr val="FF0000"/>
                </a:solidFill>
              </a:rPr>
              <a:t>2. </a:t>
            </a:r>
            <a:r>
              <a:rPr lang="vi-VN" sz="6000" b="1" dirty="0"/>
              <a:t>Sáng danh Đức Chúa Cha và Đức Chúa Con và Đức Chúa Thánh Thần như đã có trước vô cùng và bây giờ và hằng có và đời đời chẳng cùng. A-men.</a:t>
            </a:r>
            <a:r>
              <a:rPr lang="vi-VN" dirty="0"/>
              <a:t> </a:t>
            </a:r>
            <a:endParaRPr lang="vi-VN" sz="72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0238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154546"/>
            <a:ext cx="11087864" cy="6647974"/>
          </a:xfrm>
          <a:prstGeom prst="rect">
            <a:avLst/>
          </a:prstGeom>
        </p:spPr>
        <p:txBody>
          <a:bodyPr wrap="square">
            <a:spAutoFit/>
          </a:bodyPr>
          <a:lstStyle/>
          <a:p>
            <a:pPr algn="just"/>
            <a:r>
              <a:rPr lang="vi-VN" dirty="0"/>
              <a:t> </a:t>
            </a:r>
            <a:r>
              <a:rPr lang="en-US" sz="6600" b="1" dirty="0" smtClean="0">
                <a:solidFill>
                  <a:srgbClr val="FF0000"/>
                </a:solidFill>
              </a:rPr>
              <a:t>ĐK. </a:t>
            </a:r>
            <a:r>
              <a:rPr lang="vi-VN" sz="6000" b="1" dirty="0"/>
              <a:t>Tôi đã thấy nước từ bên phải đền thờ chảy ra. Al-le-lu-ia! Và nước ấy chảy đến những ai thì tất cả đều được cứu rỗi và reo lên. Al-le-lu-ia! Al-le-lu-ia. </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58268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95004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718852"/>
          </a:xfrm>
          <a:prstGeom prst="rect">
            <a:avLst/>
          </a:prstGeom>
        </p:spPr>
      </p:pic>
      <p:sp>
        <p:nvSpPr>
          <p:cNvPr id="2" name="Title 1"/>
          <p:cNvSpPr>
            <a:spLocks noGrp="1"/>
          </p:cNvSpPr>
          <p:nvPr>
            <p:ph type="ctrTitle"/>
          </p:nvPr>
        </p:nvSpPr>
        <p:spPr/>
        <p:txBody>
          <a:bodyPr/>
          <a:lstStyle/>
          <a:p>
            <a:r>
              <a:rPr lang="en-US" sz="6600" b="1" dirty="0" smtClean="0">
                <a:solidFill>
                  <a:srgbClr val="FF0000"/>
                </a:solidFill>
                <a:latin typeface="Arial" panose="020B0604020202020204" pitchFamily="34" charset="0"/>
                <a:cs typeface="Arial" panose="020B0604020202020204" pitchFamily="34" charset="0"/>
              </a:rPr>
              <a:t>ĐÁP CA</a:t>
            </a:r>
            <a:endParaRPr lang="en-US" sz="6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5079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154546"/>
            <a:ext cx="11087864" cy="5471370"/>
          </a:xfrm>
          <a:prstGeom prst="rect">
            <a:avLst/>
          </a:prstGeom>
        </p:spPr>
        <p:txBody>
          <a:bodyPr wrap="square">
            <a:spAutoFit/>
          </a:bodyPr>
          <a:lstStyle/>
          <a:p>
            <a:pPr algn="just" fontAlgn="base">
              <a:lnSpc>
                <a:spcPct val="107000"/>
              </a:lnSpc>
              <a:spcAft>
                <a:spcPts val="1200"/>
              </a:spcAft>
            </a:pPr>
            <a:r>
              <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lang="en-US" sz="6600" b="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Đây là ngày (Đây là ngày) là ngày Chúa đã làm ra, Chúa đã làm ra. Nào ta hãy (Nào ta hãy) vui mừng hỉ hoan hỷ hoan vui mừng.</a:t>
            </a:r>
            <a:endParaRPr lang="en-US" sz="5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04379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61605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718852"/>
          </a:xfrm>
          <a:prstGeom prst="rect">
            <a:avLst/>
          </a:prstGeom>
        </p:spPr>
      </p:pic>
      <p:sp>
        <p:nvSpPr>
          <p:cNvPr id="2" name="Title 1"/>
          <p:cNvSpPr>
            <a:spLocks noGrp="1"/>
          </p:cNvSpPr>
          <p:nvPr>
            <p:ph type="ctrTitle"/>
          </p:nvPr>
        </p:nvSpPr>
        <p:spPr/>
        <p:txBody>
          <a:bodyPr/>
          <a:lstStyle/>
          <a:p>
            <a:r>
              <a:rPr lang="en-US" sz="6600" b="1" dirty="0" smtClean="0">
                <a:solidFill>
                  <a:srgbClr val="FF0000"/>
                </a:solidFill>
                <a:latin typeface="Arial" panose="020B0604020202020204" pitchFamily="34" charset="0"/>
                <a:cs typeface="Arial" panose="020B0604020202020204" pitchFamily="34" charset="0"/>
              </a:rPr>
              <a:t>CA TIẾP LIÊN</a:t>
            </a:r>
            <a:endParaRPr lang="en-US" sz="6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14394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154546"/>
            <a:ext cx="11087864" cy="6558142"/>
          </a:xfrm>
          <a:prstGeom prst="rect">
            <a:avLst/>
          </a:prstGeom>
        </p:spPr>
        <p:txBody>
          <a:bodyPr wrap="square">
            <a:spAutoFit/>
          </a:bodyPr>
          <a:lstStyle/>
          <a:p>
            <a:pPr lvl="0" algn="just" fontAlgn="base">
              <a:lnSpc>
                <a:spcPct val="107000"/>
              </a:lnSpc>
              <a:spcAft>
                <a:spcPts val="1200"/>
              </a:spcAft>
            </a:pPr>
            <a:r>
              <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lang="en-US" sz="6600" smtClean="0">
                <a:solidFill>
                  <a:srgbClr val="333333"/>
                </a:solidFill>
                <a:effectLst/>
                <a:latin typeface="Arial" panose="020B0604020202020204" pitchFamily="34" charset="0"/>
                <a:ea typeface="Times New Roman" panose="02020603050405020304" pitchFamily="18" charset="0"/>
              </a:rPr>
              <a:t>Các Kitô hữu hãy tiến dâng lời ca ngợi hy lễ Vượt Qua. Chiên con đã cứu chuộc đoàn chiên mẹ: Đức Kitô vô tội đã giao hoà tội nhân với Chúa Cha.</a:t>
            </a:r>
            <a:endParaRPr kumimoji="0" lang="en-US" sz="5400" b="0"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85902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1113182"/>
            <a:ext cx="11060846" cy="4439420"/>
          </a:xfrm>
          <a:prstGeom prst="rect">
            <a:avLst/>
          </a:prstGeom>
        </p:spPr>
        <p:txBody>
          <a:bodyPr wrap="square">
            <a:spAutoFit/>
          </a:bodyPr>
          <a:lstStyle/>
          <a:p>
            <a:pPr lvl="0" algn="just" fontAlgn="base">
              <a:lnSpc>
                <a:spcPct val="107000"/>
              </a:lnSpc>
              <a:spcAft>
                <a:spcPts val="1200"/>
              </a:spcAft>
            </a:pPr>
            <a:r>
              <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lang="en-US" sz="6600" smtClean="0">
                <a:solidFill>
                  <a:srgbClr val="333333"/>
                </a:solidFill>
                <a:effectLst/>
                <a:latin typeface="Arial" panose="020B0604020202020204" pitchFamily="34" charset="0"/>
                <a:ea typeface="Times New Roman" panose="02020603050405020304" pitchFamily="18" charset="0"/>
              </a:rPr>
              <a:t>Sống và chết hai bên song đấu cách diệu kỳ. Tướng lãnh sự sống đã chết đi nhưng vẫn sống mà cai trị.</a:t>
            </a:r>
            <a:endParaRPr kumimoji="0" lang="en-US" sz="5400" b="0"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9103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154546"/>
            <a:ext cx="11087864" cy="6558142"/>
          </a:xfrm>
          <a:prstGeom prst="rect">
            <a:avLst/>
          </a:prstGeom>
        </p:spPr>
        <p:txBody>
          <a:bodyPr wrap="square">
            <a:spAutoFit/>
          </a:bodyPr>
          <a:lstStyle/>
          <a:p>
            <a:pPr lvl="0" algn="just" fontAlgn="base">
              <a:lnSpc>
                <a:spcPct val="107000"/>
              </a:lnSpc>
              <a:spcAft>
                <a:spcPts val="1200"/>
              </a:spcAft>
            </a:pPr>
            <a:r>
              <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lang="en-US" sz="6600" smtClean="0">
                <a:solidFill>
                  <a:srgbClr val="333333"/>
                </a:solidFill>
                <a:effectLst/>
                <a:latin typeface="Arial" panose="020B0604020202020204" pitchFamily="34" charset="0"/>
                <a:ea typeface="Times New Roman" panose="02020603050405020304" pitchFamily="18" charset="0"/>
              </a:rPr>
              <a:t>Bà Maria hãy nói cho chúng tôi nghe bà đã thấy gì trên quãng đường đi. Rằng tôi đã thấy mồ Đức Kitô Người đang sống và vinh quang của Đấng phục sinh</a:t>
            </a:r>
            <a:endParaRPr kumimoji="0" lang="en-US" sz="5400" b="0"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13380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154546"/>
            <a:ext cx="11087864" cy="6558142"/>
          </a:xfrm>
          <a:prstGeom prst="rect">
            <a:avLst/>
          </a:prstGeom>
        </p:spPr>
        <p:txBody>
          <a:bodyPr wrap="square">
            <a:spAutoFit/>
          </a:bodyPr>
          <a:lstStyle/>
          <a:p>
            <a:pPr lvl="0" algn="just" fontAlgn="base">
              <a:lnSpc>
                <a:spcPct val="107000"/>
              </a:lnSpc>
              <a:spcAft>
                <a:spcPts val="1200"/>
              </a:spcAft>
            </a:pPr>
            <a:r>
              <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lang="en-US" sz="6600" smtClean="0">
                <a:solidFill>
                  <a:srgbClr val="333333"/>
                </a:solidFill>
                <a:effectLst/>
                <a:latin typeface="Arial" panose="020B0604020202020204" pitchFamily="34" charset="0"/>
                <a:ea typeface="Times New Roman" panose="02020603050405020304" pitchFamily="18" charset="0"/>
              </a:rPr>
              <a:t>, thấy các thiên thần làm chứng, thấy khăn liệm và y phục Người. Đức Kitô là hy vọng của tôi đã phục sinh Người đi trước chư vị tới xứ Ga-li-lê. </a:t>
            </a:r>
            <a:endParaRPr kumimoji="0" lang="en-US" sz="5400" b="0"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88992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489" y="0"/>
            <a:ext cx="12575567" cy="7109717"/>
          </a:xfrm>
          <a:prstGeom prst="rect">
            <a:avLst/>
          </a:prstGeom>
        </p:spPr>
      </p:pic>
      <p:sp>
        <p:nvSpPr>
          <p:cNvPr id="4" name="Rectangle 3"/>
          <p:cNvSpPr/>
          <p:nvPr/>
        </p:nvSpPr>
        <p:spPr>
          <a:xfrm>
            <a:off x="438728" y="1152938"/>
            <a:ext cx="11110542" cy="4439420"/>
          </a:xfrm>
          <a:prstGeom prst="rect">
            <a:avLst/>
          </a:prstGeom>
        </p:spPr>
        <p:txBody>
          <a:bodyPr wrap="square">
            <a:spAutoFit/>
          </a:bodyPr>
          <a:lstStyle/>
          <a:p>
            <a:pPr lvl="0" algn="just" fontAlgn="base">
              <a:lnSpc>
                <a:spcPct val="107000"/>
              </a:lnSpc>
              <a:spcAft>
                <a:spcPts val="1200"/>
              </a:spcAft>
            </a:pPr>
            <a:r>
              <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lang="en-US" sz="6600" smtClean="0">
                <a:solidFill>
                  <a:srgbClr val="333333"/>
                </a:solidFill>
                <a:effectLst/>
                <a:latin typeface="Arial" panose="020B0604020202020204" pitchFamily="34" charset="0"/>
                <a:ea typeface="Times New Roman" panose="02020603050405020304" pitchFamily="18" charset="0"/>
              </a:rPr>
              <a:t>Chúng tôi đã biết Đức Kitô đã sống lại thật từ cõi chết ! Lạy Chúa Vua chiến thắng xin thương xót chúng tôi.</a:t>
            </a:r>
            <a:endParaRPr kumimoji="0" lang="en-US" sz="5400" b="0"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975501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571267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718852"/>
          </a:xfrm>
          <a:prstGeom prst="rect">
            <a:avLst/>
          </a:prstGeom>
        </p:spPr>
      </p:pic>
      <p:sp>
        <p:nvSpPr>
          <p:cNvPr id="2" name="Title 1"/>
          <p:cNvSpPr>
            <a:spLocks noGrp="1"/>
          </p:cNvSpPr>
          <p:nvPr>
            <p:ph type="ctrTitle"/>
          </p:nvPr>
        </p:nvSpPr>
        <p:spPr/>
        <p:txBody>
          <a:bodyPr/>
          <a:lstStyle/>
          <a:p>
            <a:r>
              <a:rPr lang="en-US" sz="6600" b="1" dirty="0" smtClean="0">
                <a:solidFill>
                  <a:srgbClr val="FF0000"/>
                </a:solidFill>
                <a:latin typeface="Arial" panose="020B0604020202020204" pitchFamily="34" charset="0"/>
                <a:cs typeface="Arial" panose="020B0604020202020204" pitchFamily="34" charset="0"/>
              </a:rPr>
              <a:t>ALLELUIA</a:t>
            </a:r>
            <a:endParaRPr lang="en-US" sz="6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1449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489" y="0"/>
            <a:ext cx="12575567" cy="7109717"/>
          </a:xfrm>
          <a:prstGeom prst="rect">
            <a:avLst/>
          </a:prstGeom>
        </p:spPr>
      </p:pic>
      <p:sp>
        <p:nvSpPr>
          <p:cNvPr id="4" name="Rectangle 3"/>
          <p:cNvSpPr/>
          <p:nvPr/>
        </p:nvSpPr>
        <p:spPr>
          <a:xfrm>
            <a:off x="438728" y="1152938"/>
            <a:ext cx="11110542" cy="4384598"/>
          </a:xfrm>
          <a:prstGeom prst="rect">
            <a:avLst/>
          </a:prstGeom>
        </p:spPr>
        <p:txBody>
          <a:bodyPr wrap="square">
            <a:spAutoFit/>
          </a:bodyPr>
          <a:lstStyle/>
          <a:p>
            <a:pPr algn="just" fontAlgn="base">
              <a:lnSpc>
                <a:spcPct val="107000"/>
              </a:lnSpc>
              <a:spcAft>
                <a:spcPts val="800"/>
              </a:spcAft>
            </a:pPr>
            <a:r>
              <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lang="en-US" sz="660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Lễ Vượt Qua của chúng ta là Đức Kitô đã hiến tế. Vậy chúng ta hãy mừng lễ trong Người.</a:t>
            </a:r>
            <a:endParaRPr lang="en-US" sz="5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02372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69229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718852"/>
          </a:xfrm>
          <a:prstGeom prst="rect">
            <a:avLst/>
          </a:prstGeom>
        </p:spPr>
      </p:pic>
      <p:sp>
        <p:nvSpPr>
          <p:cNvPr id="2" name="Title 1"/>
          <p:cNvSpPr>
            <a:spLocks noGrp="1"/>
          </p:cNvSpPr>
          <p:nvPr>
            <p:ph type="ctrTitle"/>
          </p:nvPr>
        </p:nvSpPr>
        <p:spPr/>
        <p:txBody>
          <a:bodyPr/>
          <a:lstStyle/>
          <a:p>
            <a:r>
              <a:rPr lang="en-US" sz="6600" b="1" dirty="0" smtClean="0">
                <a:solidFill>
                  <a:srgbClr val="FF0000"/>
                </a:solidFill>
                <a:latin typeface="Arial" panose="020B0604020202020204" pitchFamily="34" charset="0"/>
                <a:cs typeface="Arial" panose="020B0604020202020204" pitchFamily="34" charset="0"/>
              </a:rPr>
              <a:t>LỄ DÂNG PHỤC SINH</a:t>
            </a:r>
            <a:endParaRPr lang="en-US" sz="6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47482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835971"/>
            <a:ext cx="11314545" cy="5170646"/>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dirty="0"/>
              <a:t> </a:t>
            </a:r>
            <a:r>
              <a:rPr lang="en-US" sz="6600" b="1" dirty="0" smtClean="0"/>
              <a:t>Con </a:t>
            </a:r>
            <a:r>
              <a:rPr lang="en-US" sz="6600" b="1" dirty="0" err="1" smtClean="0"/>
              <a:t>kính</a:t>
            </a:r>
            <a:r>
              <a:rPr lang="en-US" sz="6600" b="1" dirty="0" smtClean="0"/>
              <a:t> </a:t>
            </a:r>
            <a:r>
              <a:rPr lang="en-US" sz="6600" b="1" dirty="0" err="1" smtClean="0"/>
              <a:t>dâng</a:t>
            </a:r>
            <a:r>
              <a:rPr lang="en-US" sz="6600" b="1" dirty="0" smtClean="0"/>
              <a:t> </a:t>
            </a:r>
            <a:r>
              <a:rPr lang="en-US" sz="6600" b="1" dirty="0" err="1" smtClean="0"/>
              <a:t>lên</a:t>
            </a:r>
            <a:r>
              <a:rPr lang="en-US" sz="6600" b="1" dirty="0" smtClean="0"/>
              <a:t> </a:t>
            </a:r>
            <a:r>
              <a:rPr lang="en-US" sz="6600" b="1" dirty="0" err="1" smtClean="0"/>
              <a:t>bàn</a:t>
            </a:r>
            <a:r>
              <a:rPr lang="en-US" sz="6600" b="1" dirty="0" smtClean="0"/>
              <a:t> </a:t>
            </a:r>
            <a:r>
              <a:rPr lang="en-US" sz="6600" b="1" dirty="0" err="1" smtClean="0"/>
              <a:t>thờ</a:t>
            </a:r>
            <a:r>
              <a:rPr lang="en-US" sz="6600" b="1" dirty="0" smtClean="0"/>
              <a:t> </a:t>
            </a:r>
            <a:r>
              <a:rPr lang="en-US" sz="6600" b="1" dirty="0" err="1" smtClean="0"/>
              <a:t>này</a:t>
            </a:r>
            <a:r>
              <a:rPr lang="en-US" sz="6600" b="1" dirty="0" smtClean="0"/>
              <a:t> </a:t>
            </a:r>
            <a:r>
              <a:rPr lang="en-US" sz="6600" b="1" dirty="0" err="1" smtClean="0"/>
              <a:t>rượu</a:t>
            </a:r>
            <a:r>
              <a:rPr lang="en-US" sz="6600" b="1" dirty="0" smtClean="0"/>
              <a:t> </a:t>
            </a:r>
            <a:r>
              <a:rPr lang="en-US" sz="6600" b="1" dirty="0" err="1" smtClean="0"/>
              <a:t>bánh</a:t>
            </a:r>
            <a:r>
              <a:rPr lang="en-US" sz="6600" b="1" dirty="0" smtClean="0"/>
              <a:t> </a:t>
            </a:r>
            <a:r>
              <a:rPr lang="en-US" sz="6600" b="1" dirty="0" err="1" smtClean="0"/>
              <a:t>vẹn</a:t>
            </a:r>
            <a:r>
              <a:rPr lang="en-US" sz="6600" b="1" dirty="0" smtClean="0"/>
              <a:t> </a:t>
            </a:r>
            <a:r>
              <a:rPr lang="en-US" sz="6600" b="1" dirty="0" err="1" smtClean="0"/>
              <a:t>tuyền</a:t>
            </a:r>
            <a:r>
              <a:rPr lang="en-US" sz="6600" b="1" dirty="0" smtClean="0"/>
              <a:t> </a:t>
            </a:r>
            <a:r>
              <a:rPr lang="en-US" sz="6600" b="1" dirty="0" err="1" smtClean="0"/>
              <a:t>tinh</a:t>
            </a:r>
            <a:r>
              <a:rPr lang="en-US" sz="6600" b="1" dirty="0" smtClean="0"/>
              <a:t> </a:t>
            </a:r>
            <a:r>
              <a:rPr lang="en-US" sz="6600" b="1" dirty="0" err="1" smtClean="0"/>
              <a:t>nguyên</a:t>
            </a:r>
            <a:r>
              <a:rPr lang="en-US" sz="6600" b="1" dirty="0" smtClean="0"/>
              <a:t>. Con </a:t>
            </a:r>
            <a:r>
              <a:rPr lang="en-US" sz="6600" b="1" dirty="0" err="1" smtClean="0"/>
              <a:t>kính</a:t>
            </a:r>
            <a:r>
              <a:rPr lang="en-US" sz="6600" b="1" dirty="0" smtClean="0"/>
              <a:t> </a:t>
            </a:r>
            <a:r>
              <a:rPr lang="en-US" sz="6600" b="1" dirty="0" err="1" smtClean="0"/>
              <a:t>dâng</a:t>
            </a:r>
            <a:r>
              <a:rPr lang="en-US" sz="6600" b="1" dirty="0" smtClean="0"/>
              <a:t> </a:t>
            </a:r>
            <a:r>
              <a:rPr lang="en-US" sz="6600" b="1" dirty="0" err="1" smtClean="0"/>
              <a:t>lên</a:t>
            </a:r>
            <a:r>
              <a:rPr lang="en-US" sz="6600" b="1" dirty="0" smtClean="0"/>
              <a:t> </a:t>
            </a:r>
            <a:r>
              <a:rPr lang="en-US" sz="6600" b="1" dirty="0" err="1"/>
              <a:t>T</a:t>
            </a:r>
            <a:r>
              <a:rPr lang="en-US" sz="6600" b="1" dirty="0" err="1" smtClean="0"/>
              <a:t>hiên</a:t>
            </a:r>
            <a:r>
              <a:rPr lang="en-US" sz="6600" b="1" dirty="0" smtClean="0"/>
              <a:t> </a:t>
            </a:r>
            <a:r>
              <a:rPr lang="en-US" sz="6600" b="1" dirty="0" err="1"/>
              <a:t>T</a:t>
            </a:r>
            <a:r>
              <a:rPr lang="en-US" sz="6600" b="1" dirty="0" err="1" smtClean="0"/>
              <a:t>òa</a:t>
            </a:r>
            <a:r>
              <a:rPr lang="en-US" sz="6600" b="1" dirty="0" smtClean="0"/>
              <a:t> </a:t>
            </a:r>
            <a:r>
              <a:rPr lang="en-US" sz="6600" b="1" dirty="0" err="1" smtClean="0"/>
              <a:t>đây</a:t>
            </a:r>
            <a:r>
              <a:rPr lang="en-US" sz="6600" b="1" dirty="0" smtClean="0"/>
              <a:t> </a:t>
            </a:r>
            <a:r>
              <a:rPr lang="en-US" sz="6600" b="1" dirty="0" err="1" smtClean="0"/>
              <a:t>lễ</a:t>
            </a:r>
            <a:r>
              <a:rPr lang="en-US" sz="6600" b="1" dirty="0" smtClean="0"/>
              <a:t> </a:t>
            </a:r>
            <a:r>
              <a:rPr lang="en-US" sz="6600" b="1" dirty="0" err="1" smtClean="0"/>
              <a:t>vật</a:t>
            </a:r>
            <a:r>
              <a:rPr lang="en-US" sz="6600" b="1" dirty="0" smtClean="0"/>
              <a:t> </a:t>
            </a:r>
            <a:r>
              <a:rPr lang="en-US" sz="6600" b="1" dirty="0" err="1" smtClean="0"/>
              <a:t>tạ</a:t>
            </a:r>
            <a:r>
              <a:rPr lang="en-US" sz="6600" b="1" dirty="0" smtClean="0"/>
              <a:t> </a:t>
            </a:r>
            <a:r>
              <a:rPr lang="en-US" sz="6600" b="1" dirty="0" err="1" smtClean="0"/>
              <a:t>ơn</a:t>
            </a:r>
            <a:r>
              <a:rPr lang="en-US" sz="6600" b="1" dirty="0" smtClean="0"/>
              <a:t> </a:t>
            </a:r>
            <a:r>
              <a:rPr lang="en-US" sz="6600" b="1" dirty="0" err="1" smtClean="0"/>
              <a:t>chúc</a:t>
            </a:r>
            <a:r>
              <a:rPr lang="en-US" sz="6600" b="1" dirty="0" smtClean="0"/>
              <a:t> </a:t>
            </a:r>
            <a:r>
              <a:rPr lang="en-US" sz="6600" b="1" dirty="0" err="1" smtClean="0"/>
              <a:t>tụng</a:t>
            </a:r>
            <a:r>
              <a:rPr lang="en-US" sz="6600" b="1" dirty="0" smtClean="0"/>
              <a:t>. </a:t>
            </a:r>
            <a:endParaRPr lang="vi-VN" sz="66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3948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489397"/>
            <a:ext cx="11190896" cy="6186309"/>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dirty="0"/>
              <a:t> </a:t>
            </a:r>
            <a:r>
              <a:rPr lang="en-US" sz="6600" b="1" dirty="0" err="1" smtClean="0"/>
              <a:t>Mừng</a:t>
            </a:r>
            <a:r>
              <a:rPr lang="en-US" sz="6600" b="1" dirty="0" smtClean="0"/>
              <a:t> Con </a:t>
            </a:r>
            <a:r>
              <a:rPr lang="en-US" sz="6600" b="1" dirty="0" err="1" smtClean="0"/>
              <a:t>Chúa</a:t>
            </a:r>
            <a:r>
              <a:rPr lang="en-US" sz="6600" b="1" dirty="0" smtClean="0"/>
              <a:t> </a:t>
            </a:r>
            <a:r>
              <a:rPr lang="en-US" sz="6600" b="1" dirty="0" err="1" smtClean="0"/>
              <a:t>đã</a:t>
            </a:r>
            <a:r>
              <a:rPr lang="en-US" sz="6600" b="1" dirty="0" smtClean="0"/>
              <a:t> </a:t>
            </a:r>
            <a:r>
              <a:rPr lang="en-US" sz="6600" b="1" dirty="0" err="1" smtClean="0"/>
              <a:t>sống</a:t>
            </a:r>
            <a:r>
              <a:rPr lang="en-US" sz="6600" b="1" dirty="0" smtClean="0"/>
              <a:t> </a:t>
            </a:r>
            <a:r>
              <a:rPr lang="en-US" sz="6600" b="1" dirty="0" err="1" smtClean="0"/>
              <a:t>lại</a:t>
            </a:r>
            <a:r>
              <a:rPr lang="en-US" sz="6600" b="1" dirty="0" smtClean="0"/>
              <a:t> </a:t>
            </a:r>
            <a:r>
              <a:rPr lang="en-US" sz="6600" b="1" dirty="0" err="1" smtClean="0"/>
              <a:t>ra</a:t>
            </a:r>
            <a:r>
              <a:rPr lang="en-US" sz="6600" b="1" dirty="0" smtClean="0"/>
              <a:t> </a:t>
            </a:r>
            <a:r>
              <a:rPr lang="en-US" sz="6600" b="1" dirty="0" err="1" smtClean="0"/>
              <a:t>khỏi</a:t>
            </a:r>
            <a:r>
              <a:rPr lang="en-US" sz="6600" b="1" dirty="0" smtClean="0"/>
              <a:t> </a:t>
            </a:r>
            <a:r>
              <a:rPr lang="en-US" sz="6600" b="1" dirty="0" err="1" smtClean="0"/>
              <a:t>mồ</a:t>
            </a:r>
            <a:r>
              <a:rPr lang="en-US" sz="6600" b="1" dirty="0" smtClean="0"/>
              <a:t> </a:t>
            </a:r>
            <a:r>
              <a:rPr lang="en-US" sz="6600" b="1" dirty="0" err="1" smtClean="0"/>
              <a:t>rạng</a:t>
            </a:r>
            <a:r>
              <a:rPr lang="en-US" sz="6600" b="1" dirty="0" smtClean="0"/>
              <a:t> </a:t>
            </a:r>
            <a:r>
              <a:rPr lang="en-US" sz="6600" b="1" dirty="0" err="1" smtClean="0"/>
              <a:t>ngời</a:t>
            </a:r>
            <a:r>
              <a:rPr lang="en-US" sz="6600" b="1" dirty="0" smtClean="0"/>
              <a:t> </a:t>
            </a:r>
            <a:r>
              <a:rPr lang="en-US" sz="6600" b="1" dirty="0" err="1" smtClean="0"/>
              <a:t>vinh</a:t>
            </a:r>
            <a:r>
              <a:rPr lang="en-US" sz="6600" b="1" dirty="0" smtClean="0"/>
              <a:t> </a:t>
            </a:r>
            <a:r>
              <a:rPr lang="en-US" sz="6600" b="1" dirty="0" err="1" smtClean="0"/>
              <a:t>quang</a:t>
            </a:r>
            <a:r>
              <a:rPr lang="en-US" sz="6600" b="1" dirty="0" smtClean="0"/>
              <a:t>. Xin </a:t>
            </a:r>
            <a:r>
              <a:rPr lang="en-US" sz="6600" b="1" dirty="0" err="1" smtClean="0"/>
              <a:t>kính</a:t>
            </a:r>
            <a:r>
              <a:rPr lang="en-US" sz="6600" b="1" dirty="0" smtClean="0"/>
              <a:t> </a:t>
            </a:r>
            <a:r>
              <a:rPr lang="en-US" sz="6600" b="1" dirty="0" err="1" smtClean="0"/>
              <a:t>dâng</a:t>
            </a:r>
            <a:r>
              <a:rPr lang="en-US" sz="6600" b="1" dirty="0" smtClean="0"/>
              <a:t> </a:t>
            </a:r>
            <a:r>
              <a:rPr lang="en-US" sz="6600" b="1" dirty="0" err="1" smtClean="0"/>
              <a:t>lên</a:t>
            </a:r>
            <a:r>
              <a:rPr lang="en-US" sz="6600" b="1" dirty="0" smtClean="0"/>
              <a:t> </a:t>
            </a:r>
            <a:r>
              <a:rPr lang="en-US" sz="6600" b="1" dirty="0" err="1" smtClean="0"/>
              <a:t>Chúa</a:t>
            </a:r>
            <a:r>
              <a:rPr lang="en-US" sz="6600" b="1" dirty="0" smtClean="0"/>
              <a:t> Cha </a:t>
            </a:r>
            <a:r>
              <a:rPr lang="en-US" sz="6600" b="1" dirty="0" err="1" smtClean="0"/>
              <a:t>trong</a:t>
            </a:r>
            <a:r>
              <a:rPr lang="en-US" sz="6600" b="1" dirty="0" smtClean="0"/>
              <a:t> </a:t>
            </a:r>
            <a:r>
              <a:rPr lang="en-US" sz="6600" b="1" dirty="0" err="1" smtClean="0"/>
              <a:t>Chúa</a:t>
            </a:r>
            <a:r>
              <a:rPr lang="en-US" sz="6600" b="1" dirty="0" smtClean="0"/>
              <a:t> </a:t>
            </a:r>
            <a:r>
              <a:rPr lang="en-US" sz="6600" b="1" dirty="0" err="1" smtClean="0"/>
              <a:t>Thánh</a:t>
            </a:r>
            <a:r>
              <a:rPr lang="en-US" sz="6600" b="1" dirty="0" smtClean="0"/>
              <a:t> </a:t>
            </a:r>
            <a:r>
              <a:rPr lang="en-US" sz="6600" b="1" dirty="0" err="1" smtClean="0"/>
              <a:t>Thần</a:t>
            </a:r>
            <a:r>
              <a:rPr lang="en-US" sz="6600" b="1" dirty="0" smtClean="0"/>
              <a:t> </a:t>
            </a:r>
            <a:r>
              <a:rPr lang="en-US" sz="6600" b="1" dirty="0" err="1" smtClean="0"/>
              <a:t>ngàn</a:t>
            </a:r>
            <a:r>
              <a:rPr lang="en-US" sz="6600" b="1" dirty="0" smtClean="0"/>
              <a:t> </a:t>
            </a:r>
            <a:r>
              <a:rPr lang="en-US" sz="6600" b="1" dirty="0" err="1" smtClean="0"/>
              <a:t>câu</a:t>
            </a:r>
            <a:r>
              <a:rPr lang="en-US" sz="6600" b="1" dirty="0" smtClean="0"/>
              <a:t> </a:t>
            </a:r>
            <a:r>
              <a:rPr lang="en-US" sz="6600" b="1" dirty="0" err="1" smtClean="0"/>
              <a:t>hát</a:t>
            </a:r>
            <a:r>
              <a:rPr lang="en-US" sz="6600" b="1" dirty="0" smtClean="0"/>
              <a:t> </a:t>
            </a:r>
            <a:r>
              <a:rPr lang="en-US" sz="6600" b="1" dirty="0" err="1" smtClean="0"/>
              <a:t>mừng</a:t>
            </a:r>
            <a:r>
              <a:rPr lang="en-US" sz="6600" b="1" dirty="0" smtClean="0"/>
              <a:t>.</a:t>
            </a:r>
            <a:endParaRPr lang="vi-VN" sz="66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91668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642594"/>
            <a:ext cx="11191717" cy="5632311"/>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1</a:t>
            </a:r>
            <a:r>
              <a:rPr lang="vi-VN" sz="6000" b="1" dirty="0" smtClean="0">
                <a:solidFill>
                  <a:srgbClr val="FF0000"/>
                </a:solidFill>
                <a:effectLst/>
                <a:latin typeface="Arial" panose="020B0604020202020204" pitchFamily="34" charset="0"/>
                <a:cs typeface="Arial" panose="020B0604020202020204" pitchFamily="34" charset="0"/>
              </a:rPr>
              <a:t>. </a:t>
            </a:r>
            <a:r>
              <a:rPr lang="en-US" sz="7200" b="1" dirty="0" err="1" smtClean="0"/>
              <a:t>Từ</a:t>
            </a:r>
            <a:r>
              <a:rPr lang="en-US" sz="7200" b="1" dirty="0" smtClean="0"/>
              <a:t> </a:t>
            </a:r>
            <a:r>
              <a:rPr lang="en-US" sz="7200" b="1" dirty="0" err="1" smtClean="0"/>
              <a:t>trong</a:t>
            </a:r>
            <a:r>
              <a:rPr lang="en-US" sz="7200" b="1" dirty="0" smtClean="0"/>
              <a:t> </a:t>
            </a:r>
            <a:r>
              <a:rPr lang="en-US" sz="7200" b="1" dirty="0" err="1" smtClean="0"/>
              <a:t>cõi</a:t>
            </a:r>
            <a:r>
              <a:rPr lang="en-US" sz="7200" b="1" dirty="0" smtClean="0"/>
              <a:t> </a:t>
            </a:r>
            <a:r>
              <a:rPr lang="en-US" sz="7200" b="1" dirty="0" err="1" smtClean="0"/>
              <a:t>chết</a:t>
            </a:r>
            <a:r>
              <a:rPr lang="en-US" sz="7200" b="1" dirty="0" smtClean="0"/>
              <a:t> </a:t>
            </a:r>
            <a:r>
              <a:rPr lang="en-US" sz="7200" b="1" dirty="0" err="1" smtClean="0"/>
              <a:t>thẳm</a:t>
            </a:r>
            <a:r>
              <a:rPr lang="en-US" sz="7200" b="1" dirty="0" smtClean="0"/>
              <a:t> </a:t>
            </a:r>
            <a:r>
              <a:rPr lang="en-US" sz="7200" b="1" dirty="0" err="1" smtClean="0"/>
              <a:t>sâu</a:t>
            </a:r>
            <a:r>
              <a:rPr lang="en-US" sz="7200" b="1" dirty="0" smtClean="0"/>
              <a:t>, </a:t>
            </a:r>
            <a:r>
              <a:rPr lang="en-US" sz="7200" b="1" dirty="0" err="1" smtClean="0"/>
              <a:t>đắm</a:t>
            </a:r>
            <a:r>
              <a:rPr lang="en-US" sz="7200" b="1" dirty="0" smtClean="0"/>
              <a:t> </a:t>
            </a:r>
            <a:r>
              <a:rPr lang="en-US" sz="7200" b="1" dirty="0" err="1" smtClean="0"/>
              <a:t>chìm</a:t>
            </a:r>
            <a:r>
              <a:rPr lang="en-US" sz="7200" b="1" dirty="0" smtClean="0"/>
              <a:t> </a:t>
            </a:r>
            <a:r>
              <a:rPr lang="en-US" sz="7200" b="1" dirty="0" err="1" smtClean="0"/>
              <a:t>toàn</a:t>
            </a:r>
            <a:r>
              <a:rPr lang="en-US" sz="7200" b="1" dirty="0" smtClean="0"/>
              <a:t> </a:t>
            </a:r>
            <a:r>
              <a:rPr lang="en-US" sz="7200" b="1" dirty="0" err="1" smtClean="0"/>
              <a:t>cõi</a:t>
            </a:r>
            <a:r>
              <a:rPr lang="en-US" sz="7200" b="1" dirty="0" smtClean="0"/>
              <a:t> </a:t>
            </a:r>
            <a:r>
              <a:rPr lang="en-US" sz="7200" b="1" dirty="0" err="1" smtClean="0"/>
              <a:t>trần</a:t>
            </a:r>
            <a:r>
              <a:rPr lang="en-US" sz="7200" b="1" dirty="0" smtClean="0"/>
              <a:t> </a:t>
            </a:r>
            <a:r>
              <a:rPr lang="en-US" sz="7200" b="1" dirty="0" err="1" smtClean="0"/>
              <a:t>gian</a:t>
            </a:r>
            <a:r>
              <a:rPr lang="en-US" sz="7200" b="1" dirty="0" smtClean="0"/>
              <a:t>. </a:t>
            </a:r>
            <a:r>
              <a:rPr lang="en-US" sz="7200" b="1" dirty="0" err="1" smtClean="0"/>
              <a:t>Bừng</a:t>
            </a:r>
            <a:r>
              <a:rPr lang="en-US" sz="7200" b="1" dirty="0" smtClean="0"/>
              <a:t> </a:t>
            </a:r>
            <a:r>
              <a:rPr lang="en-US" sz="7200" b="1" dirty="0" err="1" smtClean="0"/>
              <a:t>lên</a:t>
            </a:r>
            <a:r>
              <a:rPr lang="en-US" sz="7200" b="1" dirty="0" smtClean="0"/>
              <a:t> </a:t>
            </a:r>
            <a:r>
              <a:rPr lang="en-US" sz="7200" b="1" dirty="0" err="1" smtClean="0"/>
              <a:t>ánh</a:t>
            </a:r>
            <a:r>
              <a:rPr lang="en-US" sz="7200" b="1" dirty="0" smtClean="0"/>
              <a:t> </a:t>
            </a:r>
            <a:r>
              <a:rPr lang="en-US" sz="7200" b="1" dirty="0" err="1" smtClean="0"/>
              <a:t>rạng</a:t>
            </a:r>
            <a:r>
              <a:rPr lang="en-US" sz="7200" b="1" dirty="0" smtClean="0"/>
              <a:t> </a:t>
            </a:r>
            <a:r>
              <a:rPr lang="en-US" sz="7200" b="1" dirty="0" err="1" smtClean="0"/>
              <a:t>chiếu</a:t>
            </a:r>
            <a:r>
              <a:rPr lang="en-US" sz="7200" b="1" dirty="0" smtClean="0"/>
              <a:t>, </a:t>
            </a:r>
            <a:r>
              <a:rPr lang="en-US" sz="7200" b="1" dirty="0" err="1" smtClean="0"/>
              <a:t>ánh</a:t>
            </a:r>
            <a:r>
              <a:rPr lang="en-US" sz="7200" b="1" dirty="0" smtClean="0"/>
              <a:t> </a:t>
            </a:r>
            <a:r>
              <a:rPr lang="en-US" sz="7200" b="1" dirty="0" err="1" smtClean="0"/>
              <a:t>sáng</a:t>
            </a:r>
            <a:r>
              <a:rPr lang="en-US" sz="7200" b="1" dirty="0" smtClean="0"/>
              <a:t> </a:t>
            </a:r>
            <a:r>
              <a:rPr lang="en-US" sz="7200" b="1" dirty="0" err="1" smtClean="0"/>
              <a:t>của</a:t>
            </a:r>
            <a:r>
              <a:rPr lang="en-US" sz="7200" b="1" dirty="0" smtClean="0"/>
              <a:t> </a:t>
            </a:r>
            <a:r>
              <a:rPr lang="en-US" sz="7200" b="1" dirty="0" err="1" smtClean="0"/>
              <a:t>Đấng</a:t>
            </a:r>
            <a:r>
              <a:rPr lang="en-US" sz="7200" b="1" dirty="0" smtClean="0"/>
              <a:t> </a:t>
            </a:r>
            <a:r>
              <a:rPr lang="en-US" sz="7200" b="1" dirty="0" err="1" smtClean="0"/>
              <a:t>Phục</a:t>
            </a:r>
            <a:r>
              <a:rPr lang="en-US" sz="7200" b="1" dirty="0" smtClean="0"/>
              <a:t> </a:t>
            </a:r>
            <a:r>
              <a:rPr lang="en-US" sz="7200" b="1" dirty="0" err="1" smtClean="0"/>
              <a:t>Sinh</a:t>
            </a:r>
            <a:r>
              <a:rPr lang="en-US" sz="7200" b="1" dirty="0" smtClean="0"/>
              <a:t>. </a:t>
            </a:r>
            <a:endParaRPr lang="vi-VN" sz="72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05596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642594"/>
            <a:ext cx="11230353" cy="5632311"/>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1</a:t>
            </a:r>
            <a:r>
              <a:rPr lang="vi-VN" sz="6000" b="1" dirty="0" smtClean="0">
                <a:solidFill>
                  <a:srgbClr val="FF0000"/>
                </a:solidFill>
                <a:effectLst/>
                <a:latin typeface="Arial" panose="020B0604020202020204" pitchFamily="34" charset="0"/>
                <a:cs typeface="Arial" panose="020B0604020202020204" pitchFamily="34" charset="0"/>
              </a:rPr>
              <a:t>. </a:t>
            </a:r>
            <a:r>
              <a:rPr lang="en-US" sz="7200" b="1" dirty="0" err="1" smtClean="0"/>
              <a:t>Chúa</a:t>
            </a:r>
            <a:r>
              <a:rPr lang="en-US" sz="7200" b="1" dirty="0" smtClean="0"/>
              <a:t> </a:t>
            </a:r>
            <a:r>
              <a:rPr lang="en-US" sz="7200" b="1" dirty="0" err="1" smtClean="0"/>
              <a:t>chết</a:t>
            </a:r>
            <a:r>
              <a:rPr lang="en-US" sz="7200" b="1" dirty="0" smtClean="0"/>
              <a:t> </a:t>
            </a:r>
            <a:r>
              <a:rPr lang="en-US" sz="7200" b="1" dirty="0" err="1" smtClean="0"/>
              <a:t>cho</a:t>
            </a:r>
            <a:r>
              <a:rPr lang="en-US" sz="7200" b="1" dirty="0" smtClean="0"/>
              <a:t> </a:t>
            </a:r>
            <a:r>
              <a:rPr lang="en-US" sz="7200" b="1" dirty="0" err="1" smtClean="0"/>
              <a:t>nhân</a:t>
            </a:r>
            <a:r>
              <a:rPr lang="en-US" sz="7200" b="1" dirty="0" smtClean="0"/>
              <a:t> </a:t>
            </a:r>
            <a:r>
              <a:rPr lang="en-US" sz="7200" b="1" dirty="0" err="1" smtClean="0"/>
              <a:t>loại</a:t>
            </a:r>
            <a:r>
              <a:rPr lang="en-US" sz="7200" b="1" dirty="0" smtClean="0"/>
              <a:t> </a:t>
            </a:r>
            <a:r>
              <a:rPr lang="en-US" sz="7200" b="1" dirty="0" err="1" smtClean="0"/>
              <a:t>và</a:t>
            </a:r>
            <a:r>
              <a:rPr lang="en-US" sz="7200" b="1" dirty="0" smtClean="0"/>
              <a:t> </a:t>
            </a:r>
            <a:r>
              <a:rPr lang="en-US" sz="7200" b="1" dirty="0" err="1" smtClean="0"/>
              <a:t>đã</a:t>
            </a:r>
            <a:r>
              <a:rPr lang="en-US" sz="7200" b="1" dirty="0" smtClean="0"/>
              <a:t> </a:t>
            </a:r>
            <a:r>
              <a:rPr lang="en-US" sz="7200" b="1" dirty="0" err="1" smtClean="0"/>
              <a:t>sống</a:t>
            </a:r>
            <a:r>
              <a:rPr lang="en-US" sz="7200" b="1" dirty="0" smtClean="0"/>
              <a:t> </a:t>
            </a:r>
            <a:r>
              <a:rPr lang="en-US" sz="7200" b="1" dirty="0" err="1" smtClean="0"/>
              <a:t>lại</a:t>
            </a:r>
            <a:r>
              <a:rPr lang="en-US" sz="7200" b="1" dirty="0" smtClean="0"/>
              <a:t> </a:t>
            </a:r>
            <a:r>
              <a:rPr lang="en-US" sz="7200" b="1" dirty="0" err="1" smtClean="0"/>
              <a:t>khải</a:t>
            </a:r>
            <a:r>
              <a:rPr lang="en-US" sz="7200" b="1" dirty="0" smtClean="0"/>
              <a:t> </a:t>
            </a:r>
            <a:r>
              <a:rPr lang="en-US" sz="7200" b="1" dirty="0" err="1" smtClean="0"/>
              <a:t>hoàn</a:t>
            </a:r>
            <a:r>
              <a:rPr lang="en-US" sz="7200" b="1" dirty="0" smtClean="0"/>
              <a:t>. </a:t>
            </a:r>
            <a:r>
              <a:rPr lang="en-US" sz="7200" b="1" dirty="0" err="1" smtClean="0"/>
              <a:t>Nào</a:t>
            </a:r>
            <a:r>
              <a:rPr lang="en-US" sz="7200" b="1" dirty="0" smtClean="0"/>
              <a:t> </a:t>
            </a:r>
            <a:r>
              <a:rPr lang="en-US" sz="7200" b="1" dirty="0" err="1" smtClean="0"/>
              <a:t>đoàn</a:t>
            </a:r>
            <a:r>
              <a:rPr lang="en-US" sz="7200" b="1" dirty="0" smtClean="0"/>
              <a:t> </a:t>
            </a:r>
            <a:r>
              <a:rPr lang="en-US" sz="7200" b="1" dirty="0" err="1" smtClean="0"/>
              <a:t>dân</a:t>
            </a:r>
            <a:r>
              <a:rPr lang="en-US" sz="7200" b="1" dirty="0" smtClean="0"/>
              <a:t> </a:t>
            </a:r>
            <a:r>
              <a:rPr lang="en-US" sz="7200" b="1" dirty="0" err="1" smtClean="0"/>
              <a:t>thánh</a:t>
            </a:r>
            <a:r>
              <a:rPr lang="en-US" sz="7200" b="1" dirty="0" smtClean="0"/>
              <a:t> </a:t>
            </a:r>
            <a:r>
              <a:rPr lang="en-US" sz="7200" b="1" dirty="0" err="1" smtClean="0"/>
              <a:t>Chúa</a:t>
            </a:r>
            <a:r>
              <a:rPr lang="en-US" sz="7200" b="1" dirty="0" smtClean="0"/>
              <a:t> </a:t>
            </a:r>
            <a:r>
              <a:rPr lang="en-US" sz="7200" b="1" dirty="0" err="1" smtClean="0"/>
              <a:t>vang</a:t>
            </a:r>
            <a:r>
              <a:rPr lang="en-US" sz="7200" b="1" dirty="0" smtClean="0"/>
              <a:t> </a:t>
            </a:r>
            <a:r>
              <a:rPr lang="en-US" sz="7200" b="1" dirty="0" err="1" smtClean="0"/>
              <a:t>hòa</a:t>
            </a:r>
            <a:r>
              <a:rPr lang="en-US" sz="7200" b="1" dirty="0" smtClean="0"/>
              <a:t> </a:t>
            </a:r>
            <a:r>
              <a:rPr lang="en-US" sz="7200" b="1" dirty="0" err="1" smtClean="0"/>
              <a:t>lên</a:t>
            </a:r>
            <a:r>
              <a:rPr lang="en-US" sz="7200" b="1" dirty="0" smtClean="0"/>
              <a:t> </a:t>
            </a:r>
            <a:r>
              <a:rPr lang="en-US" sz="7200" b="1" dirty="0" err="1" smtClean="0"/>
              <a:t>muôn</a:t>
            </a:r>
            <a:r>
              <a:rPr lang="en-US" sz="7200" b="1" dirty="0" smtClean="0"/>
              <a:t> </a:t>
            </a:r>
            <a:r>
              <a:rPr lang="en-US" sz="7200" b="1" dirty="0" err="1" smtClean="0"/>
              <a:t>khúc</a:t>
            </a:r>
            <a:r>
              <a:rPr lang="en-US" sz="7200" b="1" dirty="0" smtClean="0"/>
              <a:t> ca.</a:t>
            </a:r>
            <a:endParaRPr lang="vi-VN" sz="72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64490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835971"/>
            <a:ext cx="11314545" cy="5170646"/>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dirty="0"/>
              <a:t> </a:t>
            </a:r>
            <a:r>
              <a:rPr lang="en-US" sz="6600" b="1" dirty="0" smtClean="0"/>
              <a:t>Con </a:t>
            </a:r>
            <a:r>
              <a:rPr lang="en-US" sz="6600" b="1" dirty="0" err="1" smtClean="0"/>
              <a:t>kính</a:t>
            </a:r>
            <a:r>
              <a:rPr lang="en-US" sz="6600" b="1" dirty="0" smtClean="0"/>
              <a:t> </a:t>
            </a:r>
            <a:r>
              <a:rPr lang="en-US" sz="6600" b="1" dirty="0" err="1" smtClean="0"/>
              <a:t>dâng</a:t>
            </a:r>
            <a:r>
              <a:rPr lang="en-US" sz="6600" b="1" dirty="0" smtClean="0"/>
              <a:t> </a:t>
            </a:r>
            <a:r>
              <a:rPr lang="en-US" sz="6600" b="1" dirty="0" err="1" smtClean="0"/>
              <a:t>lên</a:t>
            </a:r>
            <a:r>
              <a:rPr lang="en-US" sz="6600" b="1" dirty="0" smtClean="0"/>
              <a:t> </a:t>
            </a:r>
            <a:r>
              <a:rPr lang="en-US" sz="6600" b="1" dirty="0" err="1" smtClean="0"/>
              <a:t>bàn</a:t>
            </a:r>
            <a:r>
              <a:rPr lang="en-US" sz="6600" b="1" dirty="0" smtClean="0"/>
              <a:t> </a:t>
            </a:r>
            <a:r>
              <a:rPr lang="en-US" sz="6600" b="1" dirty="0" err="1" smtClean="0"/>
              <a:t>thờ</a:t>
            </a:r>
            <a:r>
              <a:rPr lang="en-US" sz="6600" b="1" dirty="0" smtClean="0"/>
              <a:t> </a:t>
            </a:r>
            <a:r>
              <a:rPr lang="en-US" sz="6600" b="1" dirty="0" err="1" smtClean="0"/>
              <a:t>này</a:t>
            </a:r>
            <a:r>
              <a:rPr lang="en-US" sz="6600" b="1" dirty="0" smtClean="0"/>
              <a:t> </a:t>
            </a:r>
            <a:r>
              <a:rPr lang="en-US" sz="6600" b="1" dirty="0" err="1" smtClean="0"/>
              <a:t>rượu</a:t>
            </a:r>
            <a:r>
              <a:rPr lang="en-US" sz="6600" b="1" dirty="0" smtClean="0"/>
              <a:t> </a:t>
            </a:r>
            <a:r>
              <a:rPr lang="en-US" sz="6600" b="1" dirty="0" err="1" smtClean="0"/>
              <a:t>bánh</a:t>
            </a:r>
            <a:r>
              <a:rPr lang="en-US" sz="6600" b="1" dirty="0" smtClean="0"/>
              <a:t> </a:t>
            </a:r>
            <a:r>
              <a:rPr lang="en-US" sz="6600" b="1" dirty="0" err="1" smtClean="0"/>
              <a:t>vẹn</a:t>
            </a:r>
            <a:r>
              <a:rPr lang="en-US" sz="6600" b="1" dirty="0" smtClean="0"/>
              <a:t> </a:t>
            </a:r>
            <a:r>
              <a:rPr lang="en-US" sz="6600" b="1" dirty="0" err="1" smtClean="0"/>
              <a:t>tuyền</a:t>
            </a:r>
            <a:r>
              <a:rPr lang="en-US" sz="6600" b="1" dirty="0" smtClean="0"/>
              <a:t> </a:t>
            </a:r>
            <a:r>
              <a:rPr lang="en-US" sz="6600" b="1" dirty="0" err="1" smtClean="0"/>
              <a:t>tinh</a:t>
            </a:r>
            <a:r>
              <a:rPr lang="en-US" sz="6600" b="1" dirty="0" smtClean="0"/>
              <a:t> </a:t>
            </a:r>
            <a:r>
              <a:rPr lang="en-US" sz="6600" b="1" dirty="0" err="1" smtClean="0"/>
              <a:t>nguyên</a:t>
            </a:r>
            <a:r>
              <a:rPr lang="en-US" sz="6600" b="1" dirty="0" smtClean="0"/>
              <a:t>. Con </a:t>
            </a:r>
            <a:r>
              <a:rPr lang="en-US" sz="6600" b="1" dirty="0" err="1" smtClean="0"/>
              <a:t>kính</a:t>
            </a:r>
            <a:r>
              <a:rPr lang="en-US" sz="6600" b="1" dirty="0" smtClean="0"/>
              <a:t> </a:t>
            </a:r>
            <a:r>
              <a:rPr lang="en-US" sz="6600" b="1" dirty="0" err="1" smtClean="0"/>
              <a:t>dâng</a:t>
            </a:r>
            <a:r>
              <a:rPr lang="en-US" sz="6600" b="1" dirty="0" smtClean="0"/>
              <a:t> </a:t>
            </a:r>
            <a:r>
              <a:rPr lang="en-US" sz="6600" b="1" dirty="0" err="1" smtClean="0"/>
              <a:t>lên</a:t>
            </a:r>
            <a:r>
              <a:rPr lang="en-US" sz="6600" b="1" dirty="0" smtClean="0"/>
              <a:t> </a:t>
            </a:r>
            <a:r>
              <a:rPr lang="en-US" sz="6600" b="1" dirty="0" err="1"/>
              <a:t>T</a:t>
            </a:r>
            <a:r>
              <a:rPr lang="en-US" sz="6600" b="1" dirty="0" err="1" smtClean="0"/>
              <a:t>hiên</a:t>
            </a:r>
            <a:r>
              <a:rPr lang="en-US" sz="6600" b="1" dirty="0" smtClean="0"/>
              <a:t> </a:t>
            </a:r>
            <a:r>
              <a:rPr lang="en-US" sz="6600" b="1" dirty="0" err="1"/>
              <a:t>T</a:t>
            </a:r>
            <a:r>
              <a:rPr lang="en-US" sz="6600" b="1" dirty="0" err="1" smtClean="0"/>
              <a:t>òa</a:t>
            </a:r>
            <a:r>
              <a:rPr lang="en-US" sz="6600" b="1" dirty="0" smtClean="0"/>
              <a:t> </a:t>
            </a:r>
            <a:r>
              <a:rPr lang="en-US" sz="6600" b="1" dirty="0" err="1" smtClean="0"/>
              <a:t>đây</a:t>
            </a:r>
            <a:r>
              <a:rPr lang="en-US" sz="6600" b="1" dirty="0" smtClean="0"/>
              <a:t> </a:t>
            </a:r>
            <a:r>
              <a:rPr lang="en-US" sz="6600" b="1" dirty="0" err="1" smtClean="0"/>
              <a:t>lễ</a:t>
            </a:r>
            <a:r>
              <a:rPr lang="en-US" sz="6600" b="1" dirty="0" smtClean="0"/>
              <a:t> </a:t>
            </a:r>
            <a:r>
              <a:rPr lang="en-US" sz="6600" b="1" dirty="0" err="1" smtClean="0"/>
              <a:t>vật</a:t>
            </a:r>
            <a:r>
              <a:rPr lang="en-US" sz="6600" b="1" dirty="0" smtClean="0"/>
              <a:t> </a:t>
            </a:r>
            <a:r>
              <a:rPr lang="en-US" sz="6600" b="1" dirty="0" err="1" smtClean="0"/>
              <a:t>tạ</a:t>
            </a:r>
            <a:r>
              <a:rPr lang="en-US" sz="6600" b="1" dirty="0" smtClean="0"/>
              <a:t> </a:t>
            </a:r>
            <a:r>
              <a:rPr lang="en-US" sz="6600" b="1" dirty="0" err="1" smtClean="0"/>
              <a:t>ơn</a:t>
            </a:r>
            <a:r>
              <a:rPr lang="en-US" sz="6600" b="1" dirty="0" smtClean="0"/>
              <a:t> </a:t>
            </a:r>
            <a:r>
              <a:rPr lang="en-US" sz="6600" b="1" dirty="0" err="1" smtClean="0"/>
              <a:t>chúc</a:t>
            </a:r>
            <a:r>
              <a:rPr lang="en-US" sz="6600" b="1" dirty="0" smtClean="0"/>
              <a:t> </a:t>
            </a:r>
            <a:r>
              <a:rPr lang="en-US" sz="6600" b="1" dirty="0" err="1" smtClean="0"/>
              <a:t>tụng</a:t>
            </a:r>
            <a:r>
              <a:rPr lang="en-US" sz="6600" b="1" dirty="0" smtClean="0"/>
              <a:t>. </a:t>
            </a:r>
            <a:endParaRPr lang="vi-VN" sz="66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4259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489397"/>
            <a:ext cx="11190896" cy="6186309"/>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dirty="0"/>
              <a:t> </a:t>
            </a:r>
            <a:r>
              <a:rPr lang="en-US" sz="6600" b="1" dirty="0" err="1" smtClean="0"/>
              <a:t>Mừng</a:t>
            </a:r>
            <a:r>
              <a:rPr lang="en-US" sz="6600" b="1" dirty="0" smtClean="0"/>
              <a:t> Con </a:t>
            </a:r>
            <a:r>
              <a:rPr lang="en-US" sz="6600" b="1" dirty="0" err="1" smtClean="0"/>
              <a:t>Chúa</a:t>
            </a:r>
            <a:r>
              <a:rPr lang="en-US" sz="6600" b="1" dirty="0" smtClean="0"/>
              <a:t> </a:t>
            </a:r>
            <a:r>
              <a:rPr lang="en-US" sz="6600" b="1" dirty="0" err="1" smtClean="0"/>
              <a:t>đã</a:t>
            </a:r>
            <a:r>
              <a:rPr lang="en-US" sz="6600" b="1" dirty="0" smtClean="0"/>
              <a:t> </a:t>
            </a:r>
            <a:r>
              <a:rPr lang="en-US" sz="6600" b="1" dirty="0" err="1" smtClean="0"/>
              <a:t>sống</a:t>
            </a:r>
            <a:r>
              <a:rPr lang="en-US" sz="6600" b="1" dirty="0" smtClean="0"/>
              <a:t> </a:t>
            </a:r>
            <a:r>
              <a:rPr lang="en-US" sz="6600" b="1" dirty="0" err="1" smtClean="0"/>
              <a:t>lại</a:t>
            </a:r>
            <a:r>
              <a:rPr lang="en-US" sz="6600" b="1" dirty="0" smtClean="0"/>
              <a:t> </a:t>
            </a:r>
            <a:r>
              <a:rPr lang="en-US" sz="6600" b="1" dirty="0" err="1" smtClean="0"/>
              <a:t>ra</a:t>
            </a:r>
            <a:r>
              <a:rPr lang="en-US" sz="6600" b="1" dirty="0" smtClean="0"/>
              <a:t> </a:t>
            </a:r>
            <a:r>
              <a:rPr lang="en-US" sz="6600" b="1" dirty="0" err="1" smtClean="0"/>
              <a:t>khỏi</a:t>
            </a:r>
            <a:r>
              <a:rPr lang="en-US" sz="6600" b="1" dirty="0" smtClean="0"/>
              <a:t> </a:t>
            </a:r>
            <a:r>
              <a:rPr lang="en-US" sz="6600" b="1" dirty="0" err="1" smtClean="0"/>
              <a:t>mồ</a:t>
            </a:r>
            <a:r>
              <a:rPr lang="en-US" sz="6600" b="1" dirty="0" smtClean="0"/>
              <a:t> </a:t>
            </a:r>
            <a:r>
              <a:rPr lang="en-US" sz="6600" b="1" dirty="0" err="1" smtClean="0"/>
              <a:t>rạng</a:t>
            </a:r>
            <a:r>
              <a:rPr lang="en-US" sz="6600" b="1" dirty="0" smtClean="0"/>
              <a:t> </a:t>
            </a:r>
            <a:r>
              <a:rPr lang="en-US" sz="6600" b="1" dirty="0" err="1" smtClean="0"/>
              <a:t>ngời</a:t>
            </a:r>
            <a:r>
              <a:rPr lang="en-US" sz="6600" b="1" dirty="0" smtClean="0"/>
              <a:t> </a:t>
            </a:r>
            <a:r>
              <a:rPr lang="en-US" sz="6600" b="1" dirty="0" err="1" smtClean="0"/>
              <a:t>vinh</a:t>
            </a:r>
            <a:r>
              <a:rPr lang="en-US" sz="6600" b="1" dirty="0" smtClean="0"/>
              <a:t> </a:t>
            </a:r>
            <a:r>
              <a:rPr lang="en-US" sz="6600" b="1" dirty="0" err="1" smtClean="0"/>
              <a:t>quang</a:t>
            </a:r>
            <a:r>
              <a:rPr lang="en-US" sz="6600" b="1" dirty="0" smtClean="0"/>
              <a:t>. Xin </a:t>
            </a:r>
            <a:r>
              <a:rPr lang="en-US" sz="6600" b="1" dirty="0" err="1" smtClean="0"/>
              <a:t>kính</a:t>
            </a:r>
            <a:r>
              <a:rPr lang="en-US" sz="6600" b="1" dirty="0" smtClean="0"/>
              <a:t> </a:t>
            </a:r>
            <a:r>
              <a:rPr lang="en-US" sz="6600" b="1" dirty="0" err="1" smtClean="0"/>
              <a:t>dâng</a:t>
            </a:r>
            <a:r>
              <a:rPr lang="en-US" sz="6600" b="1" dirty="0" smtClean="0"/>
              <a:t> </a:t>
            </a:r>
            <a:r>
              <a:rPr lang="en-US" sz="6600" b="1" dirty="0" err="1" smtClean="0"/>
              <a:t>lên</a:t>
            </a:r>
            <a:r>
              <a:rPr lang="en-US" sz="6600" b="1" dirty="0" smtClean="0"/>
              <a:t> </a:t>
            </a:r>
            <a:r>
              <a:rPr lang="en-US" sz="6600" b="1" dirty="0" err="1" smtClean="0"/>
              <a:t>Chúa</a:t>
            </a:r>
            <a:r>
              <a:rPr lang="en-US" sz="6600" b="1" dirty="0" smtClean="0"/>
              <a:t> Cha </a:t>
            </a:r>
            <a:r>
              <a:rPr lang="en-US" sz="6600" b="1" dirty="0" err="1" smtClean="0"/>
              <a:t>trong</a:t>
            </a:r>
            <a:r>
              <a:rPr lang="en-US" sz="6600" b="1" dirty="0" smtClean="0"/>
              <a:t> </a:t>
            </a:r>
            <a:r>
              <a:rPr lang="en-US" sz="6600" b="1" dirty="0" err="1" smtClean="0"/>
              <a:t>Chúa</a:t>
            </a:r>
            <a:r>
              <a:rPr lang="en-US" sz="6600" b="1" dirty="0" smtClean="0"/>
              <a:t> </a:t>
            </a:r>
            <a:r>
              <a:rPr lang="en-US" sz="6600" b="1" dirty="0" err="1" smtClean="0"/>
              <a:t>Thánh</a:t>
            </a:r>
            <a:r>
              <a:rPr lang="en-US" sz="6600" b="1" dirty="0" smtClean="0"/>
              <a:t> </a:t>
            </a:r>
            <a:r>
              <a:rPr lang="en-US" sz="6600" b="1" dirty="0" err="1" smtClean="0"/>
              <a:t>Thần</a:t>
            </a:r>
            <a:r>
              <a:rPr lang="en-US" sz="6600" b="1" dirty="0" smtClean="0"/>
              <a:t> </a:t>
            </a:r>
            <a:r>
              <a:rPr lang="en-US" sz="6600" b="1" dirty="0" err="1" smtClean="0"/>
              <a:t>ngàn</a:t>
            </a:r>
            <a:r>
              <a:rPr lang="en-US" sz="6600" b="1" dirty="0" smtClean="0"/>
              <a:t> </a:t>
            </a:r>
            <a:r>
              <a:rPr lang="en-US" sz="6600" b="1" dirty="0" err="1" smtClean="0"/>
              <a:t>câu</a:t>
            </a:r>
            <a:r>
              <a:rPr lang="en-US" sz="6600" b="1" dirty="0" smtClean="0"/>
              <a:t> </a:t>
            </a:r>
            <a:r>
              <a:rPr lang="en-US" sz="6600" b="1" dirty="0" err="1" smtClean="0"/>
              <a:t>hát</a:t>
            </a:r>
            <a:r>
              <a:rPr lang="en-US" sz="6600" b="1" dirty="0" smtClean="0"/>
              <a:t> </a:t>
            </a:r>
            <a:r>
              <a:rPr lang="en-US" sz="6600" b="1" dirty="0" err="1" smtClean="0"/>
              <a:t>mừng</a:t>
            </a:r>
            <a:r>
              <a:rPr lang="en-US" sz="6600" b="1" dirty="0" smtClean="0"/>
              <a:t>.</a:t>
            </a:r>
            <a:endParaRPr lang="vi-VN" sz="66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94260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23427" y="374071"/>
            <a:ext cx="11314545" cy="5632311"/>
          </a:xfrm>
          <a:prstGeom prst="rect">
            <a:avLst/>
          </a:prstGeom>
        </p:spPr>
        <p:txBody>
          <a:bodyPr wrap="square">
            <a:spAutoFit/>
          </a:bodyPr>
          <a:lstStyle/>
          <a:p>
            <a:pPr algn="just"/>
            <a:r>
              <a:rPr lang="en-US" sz="6400" b="1" dirty="0" smtClean="0">
                <a:solidFill>
                  <a:srgbClr val="FF0000"/>
                </a:solidFill>
                <a:latin typeface="Arial" panose="020B0604020202020204" pitchFamily="34" charset="0"/>
                <a:cs typeface="Arial" panose="020B0604020202020204" pitchFamily="34" charset="0"/>
              </a:rPr>
              <a:t>2</a:t>
            </a:r>
            <a:r>
              <a:rPr lang="vi-VN" sz="6400" b="1" dirty="0" smtClean="0">
                <a:solidFill>
                  <a:srgbClr val="FF0000"/>
                </a:solidFill>
                <a:effectLst/>
                <a:latin typeface="Arial" panose="020B0604020202020204" pitchFamily="34" charset="0"/>
                <a:cs typeface="Arial" panose="020B0604020202020204" pitchFamily="34" charset="0"/>
              </a:rPr>
              <a:t>. </a:t>
            </a:r>
            <a:r>
              <a:rPr lang="vi-VN" sz="6600" b="1" dirty="0"/>
              <a:t> </a:t>
            </a:r>
            <a:r>
              <a:rPr lang="en-US" sz="7200" b="1" dirty="0" err="1" smtClean="0"/>
              <a:t>Đoàn</a:t>
            </a:r>
            <a:r>
              <a:rPr lang="en-US" sz="7200" b="1" dirty="0" smtClean="0"/>
              <a:t> con </a:t>
            </a:r>
            <a:r>
              <a:rPr lang="en-US" sz="7200" b="1" dirty="0" err="1" smtClean="0"/>
              <a:t>dâng</a:t>
            </a:r>
            <a:r>
              <a:rPr lang="en-US" sz="7200" b="1" dirty="0" smtClean="0"/>
              <a:t> </a:t>
            </a:r>
            <a:r>
              <a:rPr lang="en-US" sz="7200" b="1" dirty="0" err="1" smtClean="0"/>
              <a:t>Chúa</a:t>
            </a:r>
            <a:r>
              <a:rPr lang="en-US" sz="7200" b="1" dirty="0" smtClean="0"/>
              <a:t> </a:t>
            </a:r>
            <a:r>
              <a:rPr lang="en-US" sz="7200" b="1" dirty="0" err="1" smtClean="0"/>
              <a:t>lễ</a:t>
            </a:r>
            <a:r>
              <a:rPr lang="en-US" sz="7200" b="1" dirty="0" smtClean="0"/>
              <a:t> </a:t>
            </a:r>
            <a:r>
              <a:rPr lang="en-US" sz="7200" b="1" dirty="0" err="1" smtClean="0"/>
              <a:t>dâng</a:t>
            </a:r>
            <a:r>
              <a:rPr lang="en-US" sz="7200" b="1" dirty="0" smtClean="0"/>
              <a:t> </a:t>
            </a:r>
            <a:r>
              <a:rPr lang="en-US" sz="7200" b="1" dirty="0" err="1" smtClean="0"/>
              <a:t>kính</a:t>
            </a:r>
            <a:r>
              <a:rPr lang="en-US" sz="7200" b="1" dirty="0" smtClean="0"/>
              <a:t> </a:t>
            </a:r>
            <a:r>
              <a:rPr lang="en-US" sz="7200" b="1" dirty="0" err="1" smtClean="0"/>
              <a:t>mừng</a:t>
            </a:r>
            <a:r>
              <a:rPr lang="en-US" sz="7200" b="1" dirty="0" smtClean="0"/>
              <a:t> </a:t>
            </a:r>
            <a:r>
              <a:rPr lang="en-US" sz="7200" b="1" dirty="0" err="1" smtClean="0"/>
              <a:t>ngày</a:t>
            </a:r>
            <a:r>
              <a:rPr lang="en-US" sz="7200" b="1" dirty="0" smtClean="0"/>
              <a:t> </a:t>
            </a:r>
            <a:r>
              <a:rPr lang="en-US" sz="7200" b="1" dirty="0" err="1" smtClean="0"/>
              <a:t>Chúa</a:t>
            </a:r>
            <a:r>
              <a:rPr lang="en-US" sz="7200" b="1" dirty="0" smtClean="0"/>
              <a:t> </a:t>
            </a:r>
            <a:r>
              <a:rPr lang="en-US" sz="7200" b="1" dirty="0" err="1" smtClean="0"/>
              <a:t>phục</a:t>
            </a:r>
            <a:r>
              <a:rPr lang="en-US" sz="7200" b="1" dirty="0" smtClean="0"/>
              <a:t> </a:t>
            </a:r>
            <a:r>
              <a:rPr lang="en-US" sz="7200" b="1" dirty="0" err="1" smtClean="0"/>
              <a:t>sinh</a:t>
            </a:r>
            <a:r>
              <a:rPr lang="en-US" sz="7200" b="1" dirty="0" smtClean="0"/>
              <a:t>. </a:t>
            </a:r>
            <a:r>
              <a:rPr lang="en-US" sz="7200" b="1" dirty="0" err="1" smtClean="0"/>
              <a:t>Cùng</a:t>
            </a:r>
            <a:r>
              <a:rPr lang="en-US" sz="7200" b="1" dirty="0" smtClean="0"/>
              <a:t> </a:t>
            </a:r>
            <a:r>
              <a:rPr lang="en-US" sz="7200" b="1" dirty="0" err="1" smtClean="0"/>
              <a:t>hân</a:t>
            </a:r>
            <a:r>
              <a:rPr lang="en-US" sz="7200" b="1" dirty="0" smtClean="0"/>
              <a:t> </a:t>
            </a:r>
            <a:r>
              <a:rPr lang="en-US" sz="7200" b="1" dirty="0" err="1" smtClean="0"/>
              <a:t>hoan</a:t>
            </a:r>
            <a:r>
              <a:rPr lang="en-US" sz="7200" b="1" dirty="0" smtClean="0"/>
              <a:t> </a:t>
            </a:r>
            <a:r>
              <a:rPr lang="en-US" sz="7200" b="1" dirty="0" err="1" smtClean="0"/>
              <a:t>hiệp</a:t>
            </a:r>
            <a:r>
              <a:rPr lang="en-US" sz="7200" b="1" dirty="0" smtClean="0"/>
              <a:t> </a:t>
            </a:r>
            <a:r>
              <a:rPr lang="en-US" sz="7200" b="1" dirty="0" err="1" smtClean="0"/>
              <a:t>nhất</a:t>
            </a:r>
            <a:r>
              <a:rPr lang="en-US" sz="7200" b="1" dirty="0" smtClean="0"/>
              <a:t> </a:t>
            </a:r>
            <a:r>
              <a:rPr lang="en-US" sz="7200" b="1" dirty="0" err="1" smtClean="0"/>
              <a:t>với</a:t>
            </a:r>
            <a:r>
              <a:rPr lang="en-US" sz="7200" b="1" dirty="0" smtClean="0"/>
              <a:t> </a:t>
            </a:r>
            <a:r>
              <a:rPr lang="en-US" sz="7200" b="1" dirty="0" err="1" smtClean="0"/>
              <a:t>Giáo</a:t>
            </a:r>
            <a:r>
              <a:rPr lang="en-US" sz="7200" b="1" dirty="0" smtClean="0"/>
              <a:t> </a:t>
            </a:r>
            <a:r>
              <a:rPr lang="en-US" sz="7200" b="1" dirty="0" err="1" smtClean="0"/>
              <a:t>hội</a:t>
            </a:r>
            <a:r>
              <a:rPr lang="en-US" sz="7200" b="1" dirty="0" smtClean="0"/>
              <a:t> </a:t>
            </a:r>
            <a:r>
              <a:rPr lang="en-US" sz="7200" b="1" dirty="0" err="1" smtClean="0"/>
              <a:t>Chúa</a:t>
            </a:r>
            <a:r>
              <a:rPr lang="en-US" sz="7200" b="1" dirty="0" smtClean="0"/>
              <a:t> </a:t>
            </a:r>
            <a:r>
              <a:rPr lang="en-US" sz="7200" b="1" dirty="0" err="1" smtClean="0"/>
              <a:t>lập</a:t>
            </a:r>
            <a:r>
              <a:rPr lang="en-US" sz="7200" b="1" dirty="0" smtClean="0"/>
              <a:t> </a:t>
            </a:r>
            <a:r>
              <a:rPr lang="en-US" sz="7200" b="1" dirty="0" err="1" smtClean="0"/>
              <a:t>nên</a:t>
            </a:r>
            <a:r>
              <a:rPr lang="en-US" sz="7200" b="1" dirty="0" smtClean="0"/>
              <a:t>. </a:t>
            </a:r>
            <a:endParaRPr lang="vi-VN" sz="72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21598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23427" y="374071"/>
            <a:ext cx="11314545" cy="5632311"/>
          </a:xfrm>
          <a:prstGeom prst="rect">
            <a:avLst/>
          </a:prstGeom>
        </p:spPr>
        <p:txBody>
          <a:bodyPr wrap="square">
            <a:spAutoFit/>
          </a:bodyPr>
          <a:lstStyle/>
          <a:p>
            <a:pPr algn="just"/>
            <a:r>
              <a:rPr lang="en-US" sz="6400" b="1" dirty="0" smtClean="0">
                <a:solidFill>
                  <a:srgbClr val="FF0000"/>
                </a:solidFill>
                <a:latin typeface="Arial" panose="020B0604020202020204" pitchFamily="34" charset="0"/>
                <a:cs typeface="Arial" panose="020B0604020202020204" pitchFamily="34" charset="0"/>
              </a:rPr>
              <a:t>2</a:t>
            </a:r>
            <a:r>
              <a:rPr lang="vi-VN" sz="6400" b="1" dirty="0" smtClean="0">
                <a:solidFill>
                  <a:srgbClr val="FF0000"/>
                </a:solidFill>
                <a:effectLst/>
                <a:latin typeface="Arial" panose="020B0604020202020204" pitchFamily="34" charset="0"/>
                <a:cs typeface="Arial" panose="020B0604020202020204" pitchFamily="34" charset="0"/>
              </a:rPr>
              <a:t>. </a:t>
            </a:r>
            <a:r>
              <a:rPr lang="vi-VN" sz="6600" b="1" dirty="0"/>
              <a:t> </a:t>
            </a:r>
            <a:r>
              <a:rPr lang="en-US" sz="7200" b="1" dirty="0" err="1" smtClean="0"/>
              <a:t>Hát</a:t>
            </a:r>
            <a:r>
              <a:rPr lang="en-US" sz="7200" b="1" dirty="0" smtClean="0"/>
              <a:t> ca </a:t>
            </a:r>
            <a:r>
              <a:rPr lang="en-US" sz="7200" b="1" dirty="0" err="1" smtClean="0"/>
              <a:t>vang</a:t>
            </a:r>
            <a:r>
              <a:rPr lang="en-US" sz="7200" b="1" dirty="0" smtClean="0"/>
              <a:t> </a:t>
            </a:r>
            <a:r>
              <a:rPr lang="en-US" sz="7200" b="1" dirty="0" err="1" smtClean="0"/>
              <a:t>muôn</a:t>
            </a:r>
            <a:r>
              <a:rPr lang="en-US" sz="7200" b="1" dirty="0" smtClean="0"/>
              <a:t> </a:t>
            </a:r>
            <a:r>
              <a:rPr lang="en-US" sz="7200" b="1" dirty="0" err="1" smtClean="0"/>
              <a:t>lời</a:t>
            </a:r>
            <a:r>
              <a:rPr lang="en-US" sz="7200" b="1" dirty="0" smtClean="0"/>
              <a:t> </a:t>
            </a:r>
            <a:r>
              <a:rPr lang="en-US" sz="7200" b="1" dirty="0" err="1" smtClean="0"/>
              <a:t>cảm</a:t>
            </a:r>
            <a:r>
              <a:rPr lang="en-US" sz="7200" b="1" dirty="0" smtClean="0"/>
              <a:t> </a:t>
            </a:r>
            <a:r>
              <a:rPr lang="en-US" sz="7200" b="1" dirty="0" err="1" smtClean="0"/>
              <a:t>mến</a:t>
            </a:r>
            <a:r>
              <a:rPr lang="en-US" sz="7200" b="1" dirty="0" smtClean="0"/>
              <a:t> </a:t>
            </a:r>
            <a:r>
              <a:rPr lang="en-US" sz="7200" b="1" dirty="0" err="1" smtClean="0"/>
              <a:t>thánh</a:t>
            </a:r>
            <a:r>
              <a:rPr lang="en-US" sz="7200" b="1" dirty="0" smtClean="0"/>
              <a:t> </a:t>
            </a:r>
            <a:r>
              <a:rPr lang="en-US" sz="7200" b="1" dirty="0" err="1" smtClean="0"/>
              <a:t>ân</a:t>
            </a:r>
            <a:r>
              <a:rPr lang="en-US" sz="7200" b="1" dirty="0" smtClean="0"/>
              <a:t> </a:t>
            </a:r>
            <a:r>
              <a:rPr lang="en-US" sz="7200" b="1" dirty="0" err="1" smtClean="0"/>
              <a:t>tuyệt</a:t>
            </a:r>
            <a:r>
              <a:rPr lang="en-US" sz="7200" b="1" dirty="0" smtClean="0"/>
              <a:t> </a:t>
            </a:r>
            <a:r>
              <a:rPr lang="en-US" sz="7200" b="1" dirty="0" err="1" smtClean="0"/>
              <a:t>vời</a:t>
            </a:r>
            <a:r>
              <a:rPr lang="en-US" sz="7200" b="1" dirty="0" smtClean="0"/>
              <a:t>. </a:t>
            </a:r>
            <a:r>
              <a:rPr lang="en-US" sz="7200" b="1" dirty="0" err="1" smtClean="0"/>
              <a:t>Bàn</a:t>
            </a:r>
            <a:r>
              <a:rPr lang="en-US" sz="7200" b="1" dirty="0" smtClean="0"/>
              <a:t> </a:t>
            </a:r>
            <a:r>
              <a:rPr lang="en-US" sz="7200" b="1" dirty="0" err="1" smtClean="0"/>
              <a:t>tiệc</a:t>
            </a:r>
            <a:r>
              <a:rPr lang="en-US" sz="7200" b="1" dirty="0" smtClean="0"/>
              <a:t> </a:t>
            </a:r>
            <a:r>
              <a:rPr lang="en-US" sz="7200" b="1" dirty="0" err="1" smtClean="0"/>
              <a:t>Chiên</a:t>
            </a:r>
            <a:r>
              <a:rPr lang="en-US" sz="7200" b="1" dirty="0" smtClean="0"/>
              <a:t> </a:t>
            </a:r>
            <a:r>
              <a:rPr lang="en-US" sz="7200" b="1" dirty="0" err="1" smtClean="0"/>
              <a:t>Thiên</a:t>
            </a:r>
            <a:r>
              <a:rPr lang="en-US" sz="7200" b="1" dirty="0" smtClean="0"/>
              <a:t> </a:t>
            </a:r>
            <a:r>
              <a:rPr lang="en-US" sz="7200" b="1" dirty="0" err="1" smtClean="0"/>
              <a:t>Chúa</a:t>
            </a:r>
            <a:r>
              <a:rPr lang="en-US" sz="7200" b="1" dirty="0" smtClean="0"/>
              <a:t> </a:t>
            </a:r>
            <a:r>
              <a:rPr lang="en-US" sz="7200" b="1" dirty="0" err="1" smtClean="0"/>
              <a:t>sẵn</a:t>
            </a:r>
            <a:r>
              <a:rPr lang="en-US" sz="7200" b="1" dirty="0" smtClean="0"/>
              <a:t> </a:t>
            </a:r>
            <a:r>
              <a:rPr lang="en-US" sz="7200" b="1" dirty="0" err="1" smtClean="0"/>
              <a:t>sàng</a:t>
            </a:r>
            <a:r>
              <a:rPr lang="en-US" sz="7200" b="1" dirty="0" smtClean="0"/>
              <a:t> </a:t>
            </a:r>
            <a:r>
              <a:rPr lang="en-US" sz="7200" b="1" dirty="0" err="1" smtClean="0"/>
              <a:t>cho</a:t>
            </a:r>
            <a:r>
              <a:rPr lang="en-US" sz="7200" b="1" dirty="0" smtClean="0"/>
              <a:t> </a:t>
            </a:r>
            <a:r>
              <a:rPr lang="en-US" sz="7200" b="1" dirty="0" err="1" smtClean="0"/>
              <a:t>ai</a:t>
            </a:r>
            <a:r>
              <a:rPr lang="en-US" sz="7200" b="1" dirty="0" smtClean="0"/>
              <a:t> </a:t>
            </a:r>
            <a:r>
              <a:rPr lang="en-US" sz="7200" b="1" dirty="0" err="1" smtClean="0"/>
              <a:t>ước</a:t>
            </a:r>
            <a:r>
              <a:rPr lang="en-US" sz="7200" b="1" dirty="0" smtClean="0"/>
              <a:t> </a:t>
            </a:r>
            <a:r>
              <a:rPr lang="en-US" sz="7200" b="1" dirty="0" err="1" smtClean="0"/>
              <a:t>mong</a:t>
            </a:r>
            <a:r>
              <a:rPr lang="en-US" sz="7200" b="1" dirty="0" smtClean="0"/>
              <a:t>.</a:t>
            </a:r>
            <a:endParaRPr lang="vi-VN" sz="72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55263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835971"/>
            <a:ext cx="11314545" cy="5170646"/>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dirty="0"/>
              <a:t> </a:t>
            </a:r>
            <a:r>
              <a:rPr lang="en-US" sz="6600" b="1" dirty="0" smtClean="0"/>
              <a:t>Con </a:t>
            </a:r>
            <a:r>
              <a:rPr lang="en-US" sz="6600" b="1" dirty="0" err="1" smtClean="0"/>
              <a:t>kính</a:t>
            </a:r>
            <a:r>
              <a:rPr lang="en-US" sz="6600" b="1" dirty="0" smtClean="0"/>
              <a:t> </a:t>
            </a:r>
            <a:r>
              <a:rPr lang="en-US" sz="6600" b="1" dirty="0" err="1" smtClean="0"/>
              <a:t>dâng</a:t>
            </a:r>
            <a:r>
              <a:rPr lang="en-US" sz="6600" b="1" dirty="0" smtClean="0"/>
              <a:t> </a:t>
            </a:r>
            <a:r>
              <a:rPr lang="en-US" sz="6600" b="1" dirty="0" err="1" smtClean="0"/>
              <a:t>lên</a:t>
            </a:r>
            <a:r>
              <a:rPr lang="en-US" sz="6600" b="1" dirty="0" smtClean="0"/>
              <a:t> </a:t>
            </a:r>
            <a:r>
              <a:rPr lang="en-US" sz="6600" b="1" dirty="0" err="1" smtClean="0"/>
              <a:t>bàn</a:t>
            </a:r>
            <a:r>
              <a:rPr lang="en-US" sz="6600" b="1" dirty="0" smtClean="0"/>
              <a:t> </a:t>
            </a:r>
            <a:r>
              <a:rPr lang="en-US" sz="6600" b="1" dirty="0" err="1" smtClean="0"/>
              <a:t>thờ</a:t>
            </a:r>
            <a:r>
              <a:rPr lang="en-US" sz="6600" b="1" dirty="0" smtClean="0"/>
              <a:t> </a:t>
            </a:r>
            <a:r>
              <a:rPr lang="en-US" sz="6600" b="1" dirty="0" err="1" smtClean="0"/>
              <a:t>này</a:t>
            </a:r>
            <a:r>
              <a:rPr lang="en-US" sz="6600" b="1" dirty="0" smtClean="0"/>
              <a:t> </a:t>
            </a:r>
            <a:r>
              <a:rPr lang="en-US" sz="6600" b="1" dirty="0" err="1" smtClean="0"/>
              <a:t>rượu</a:t>
            </a:r>
            <a:r>
              <a:rPr lang="en-US" sz="6600" b="1" dirty="0" smtClean="0"/>
              <a:t> </a:t>
            </a:r>
            <a:r>
              <a:rPr lang="en-US" sz="6600" b="1" dirty="0" err="1" smtClean="0"/>
              <a:t>bánh</a:t>
            </a:r>
            <a:r>
              <a:rPr lang="en-US" sz="6600" b="1" dirty="0" smtClean="0"/>
              <a:t> </a:t>
            </a:r>
            <a:r>
              <a:rPr lang="en-US" sz="6600" b="1" dirty="0" err="1" smtClean="0"/>
              <a:t>vẹn</a:t>
            </a:r>
            <a:r>
              <a:rPr lang="en-US" sz="6600" b="1" dirty="0" smtClean="0"/>
              <a:t> </a:t>
            </a:r>
            <a:r>
              <a:rPr lang="en-US" sz="6600" b="1" dirty="0" err="1" smtClean="0"/>
              <a:t>tuyền</a:t>
            </a:r>
            <a:r>
              <a:rPr lang="en-US" sz="6600" b="1" dirty="0" smtClean="0"/>
              <a:t> </a:t>
            </a:r>
            <a:r>
              <a:rPr lang="en-US" sz="6600" b="1" dirty="0" err="1" smtClean="0"/>
              <a:t>tinh</a:t>
            </a:r>
            <a:r>
              <a:rPr lang="en-US" sz="6600" b="1" dirty="0" smtClean="0"/>
              <a:t> </a:t>
            </a:r>
            <a:r>
              <a:rPr lang="en-US" sz="6600" b="1" dirty="0" err="1" smtClean="0"/>
              <a:t>nguyên</a:t>
            </a:r>
            <a:r>
              <a:rPr lang="en-US" sz="6600" b="1" dirty="0" smtClean="0"/>
              <a:t>. Con </a:t>
            </a:r>
            <a:r>
              <a:rPr lang="en-US" sz="6600" b="1" dirty="0" err="1" smtClean="0"/>
              <a:t>kính</a:t>
            </a:r>
            <a:r>
              <a:rPr lang="en-US" sz="6600" b="1" dirty="0" smtClean="0"/>
              <a:t> </a:t>
            </a:r>
            <a:r>
              <a:rPr lang="en-US" sz="6600" b="1" dirty="0" err="1" smtClean="0"/>
              <a:t>dâng</a:t>
            </a:r>
            <a:r>
              <a:rPr lang="en-US" sz="6600" b="1" dirty="0" smtClean="0"/>
              <a:t> </a:t>
            </a:r>
            <a:r>
              <a:rPr lang="en-US" sz="6600" b="1" dirty="0" err="1" smtClean="0"/>
              <a:t>lên</a:t>
            </a:r>
            <a:r>
              <a:rPr lang="en-US" sz="6600" b="1" dirty="0" smtClean="0"/>
              <a:t> </a:t>
            </a:r>
            <a:r>
              <a:rPr lang="en-US" sz="6600" b="1" dirty="0" err="1"/>
              <a:t>T</a:t>
            </a:r>
            <a:r>
              <a:rPr lang="en-US" sz="6600" b="1" dirty="0" err="1" smtClean="0"/>
              <a:t>hiên</a:t>
            </a:r>
            <a:r>
              <a:rPr lang="en-US" sz="6600" b="1" dirty="0" smtClean="0"/>
              <a:t> </a:t>
            </a:r>
            <a:r>
              <a:rPr lang="en-US" sz="6600" b="1" dirty="0" err="1"/>
              <a:t>T</a:t>
            </a:r>
            <a:r>
              <a:rPr lang="en-US" sz="6600" b="1" dirty="0" err="1" smtClean="0"/>
              <a:t>òa</a:t>
            </a:r>
            <a:r>
              <a:rPr lang="en-US" sz="6600" b="1" dirty="0" smtClean="0"/>
              <a:t> </a:t>
            </a:r>
            <a:r>
              <a:rPr lang="en-US" sz="6600" b="1" dirty="0" err="1" smtClean="0"/>
              <a:t>đây</a:t>
            </a:r>
            <a:r>
              <a:rPr lang="en-US" sz="6600" b="1" dirty="0" smtClean="0"/>
              <a:t> </a:t>
            </a:r>
            <a:r>
              <a:rPr lang="en-US" sz="6600" b="1" dirty="0" err="1" smtClean="0"/>
              <a:t>lễ</a:t>
            </a:r>
            <a:r>
              <a:rPr lang="en-US" sz="6600" b="1" dirty="0" smtClean="0"/>
              <a:t> </a:t>
            </a:r>
            <a:r>
              <a:rPr lang="en-US" sz="6600" b="1" dirty="0" err="1" smtClean="0"/>
              <a:t>vật</a:t>
            </a:r>
            <a:r>
              <a:rPr lang="en-US" sz="6600" b="1" dirty="0" smtClean="0"/>
              <a:t> </a:t>
            </a:r>
            <a:r>
              <a:rPr lang="en-US" sz="6600" b="1" dirty="0" err="1" smtClean="0"/>
              <a:t>tạ</a:t>
            </a:r>
            <a:r>
              <a:rPr lang="en-US" sz="6600" b="1" dirty="0" smtClean="0"/>
              <a:t> </a:t>
            </a:r>
            <a:r>
              <a:rPr lang="en-US" sz="6600" b="1" dirty="0" err="1" smtClean="0"/>
              <a:t>ơn</a:t>
            </a:r>
            <a:r>
              <a:rPr lang="en-US" sz="6600" b="1" dirty="0" smtClean="0"/>
              <a:t> </a:t>
            </a:r>
            <a:r>
              <a:rPr lang="en-US" sz="6600" b="1" dirty="0" err="1" smtClean="0"/>
              <a:t>chúc</a:t>
            </a:r>
            <a:r>
              <a:rPr lang="en-US" sz="6600" b="1" dirty="0" smtClean="0"/>
              <a:t> </a:t>
            </a:r>
            <a:r>
              <a:rPr lang="en-US" sz="6600" b="1" dirty="0" err="1" smtClean="0"/>
              <a:t>tụng</a:t>
            </a:r>
            <a:r>
              <a:rPr lang="en-US" sz="6600" b="1" dirty="0" smtClean="0"/>
              <a:t>. </a:t>
            </a:r>
            <a:endParaRPr lang="vi-VN" sz="66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4245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489397"/>
            <a:ext cx="11190896" cy="6186309"/>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dirty="0"/>
              <a:t> </a:t>
            </a:r>
            <a:r>
              <a:rPr lang="en-US" sz="6600" b="1" dirty="0" err="1" smtClean="0"/>
              <a:t>Mừng</a:t>
            </a:r>
            <a:r>
              <a:rPr lang="en-US" sz="6600" b="1" dirty="0" smtClean="0"/>
              <a:t> Con </a:t>
            </a:r>
            <a:r>
              <a:rPr lang="en-US" sz="6600" b="1" dirty="0" err="1" smtClean="0"/>
              <a:t>Chúa</a:t>
            </a:r>
            <a:r>
              <a:rPr lang="en-US" sz="6600" b="1" dirty="0" smtClean="0"/>
              <a:t> </a:t>
            </a:r>
            <a:r>
              <a:rPr lang="en-US" sz="6600" b="1" dirty="0" err="1" smtClean="0"/>
              <a:t>đã</a:t>
            </a:r>
            <a:r>
              <a:rPr lang="en-US" sz="6600" b="1" dirty="0" smtClean="0"/>
              <a:t> </a:t>
            </a:r>
            <a:r>
              <a:rPr lang="en-US" sz="6600" b="1" dirty="0" err="1" smtClean="0"/>
              <a:t>sống</a:t>
            </a:r>
            <a:r>
              <a:rPr lang="en-US" sz="6600" b="1" dirty="0" smtClean="0"/>
              <a:t> </a:t>
            </a:r>
            <a:r>
              <a:rPr lang="en-US" sz="6600" b="1" dirty="0" err="1" smtClean="0"/>
              <a:t>lại</a:t>
            </a:r>
            <a:r>
              <a:rPr lang="en-US" sz="6600" b="1" dirty="0" smtClean="0"/>
              <a:t> </a:t>
            </a:r>
            <a:r>
              <a:rPr lang="en-US" sz="6600" b="1" dirty="0" err="1" smtClean="0"/>
              <a:t>ra</a:t>
            </a:r>
            <a:r>
              <a:rPr lang="en-US" sz="6600" b="1" dirty="0" smtClean="0"/>
              <a:t> </a:t>
            </a:r>
            <a:r>
              <a:rPr lang="en-US" sz="6600" b="1" dirty="0" err="1" smtClean="0"/>
              <a:t>khỏi</a:t>
            </a:r>
            <a:r>
              <a:rPr lang="en-US" sz="6600" b="1" dirty="0" smtClean="0"/>
              <a:t> </a:t>
            </a:r>
            <a:r>
              <a:rPr lang="en-US" sz="6600" b="1" dirty="0" err="1" smtClean="0"/>
              <a:t>mồ</a:t>
            </a:r>
            <a:r>
              <a:rPr lang="en-US" sz="6600" b="1" dirty="0" smtClean="0"/>
              <a:t> </a:t>
            </a:r>
            <a:r>
              <a:rPr lang="en-US" sz="6600" b="1" dirty="0" err="1" smtClean="0"/>
              <a:t>rạng</a:t>
            </a:r>
            <a:r>
              <a:rPr lang="en-US" sz="6600" b="1" dirty="0" smtClean="0"/>
              <a:t> </a:t>
            </a:r>
            <a:r>
              <a:rPr lang="en-US" sz="6600" b="1" dirty="0" err="1" smtClean="0"/>
              <a:t>ngời</a:t>
            </a:r>
            <a:r>
              <a:rPr lang="en-US" sz="6600" b="1" dirty="0" smtClean="0"/>
              <a:t> </a:t>
            </a:r>
            <a:r>
              <a:rPr lang="en-US" sz="6600" b="1" dirty="0" err="1" smtClean="0"/>
              <a:t>vinh</a:t>
            </a:r>
            <a:r>
              <a:rPr lang="en-US" sz="6600" b="1" dirty="0" smtClean="0"/>
              <a:t> </a:t>
            </a:r>
            <a:r>
              <a:rPr lang="en-US" sz="6600" b="1" dirty="0" err="1" smtClean="0"/>
              <a:t>quang</a:t>
            </a:r>
            <a:r>
              <a:rPr lang="en-US" sz="6600" b="1" dirty="0" smtClean="0"/>
              <a:t>. Xin </a:t>
            </a:r>
            <a:r>
              <a:rPr lang="en-US" sz="6600" b="1" dirty="0" err="1" smtClean="0"/>
              <a:t>kính</a:t>
            </a:r>
            <a:r>
              <a:rPr lang="en-US" sz="6600" b="1" dirty="0" smtClean="0"/>
              <a:t> </a:t>
            </a:r>
            <a:r>
              <a:rPr lang="en-US" sz="6600" b="1" dirty="0" err="1" smtClean="0"/>
              <a:t>dâng</a:t>
            </a:r>
            <a:r>
              <a:rPr lang="en-US" sz="6600" b="1" dirty="0" smtClean="0"/>
              <a:t> </a:t>
            </a:r>
            <a:r>
              <a:rPr lang="en-US" sz="6600" b="1" dirty="0" err="1" smtClean="0"/>
              <a:t>lên</a:t>
            </a:r>
            <a:r>
              <a:rPr lang="en-US" sz="6600" b="1" dirty="0" smtClean="0"/>
              <a:t> </a:t>
            </a:r>
            <a:r>
              <a:rPr lang="en-US" sz="6600" b="1" dirty="0" err="1" smtClean="0"/>
              <a:t>Chúa</a:t>
            </a:r>
            <a:r>
              <a:rPr lang="en-US" sz="6600" b="1" dirty="0" smtClean="0"/>
              <a:t> Cha </a:t>
            </a:r>
            <a:r>
              <a:rPr lang="en-US" sz="6600" b="1" dirty="0" err="1" smtClean="0"/>
              <a:t>trong</a:t>
            </a:r>
            <a:r>
              <a:rPr lang="en-US" sz="6600" b="1" dirty="0" smtClean="0"/>
              <a:t> </a:t>
            </a:r>
            <a:r>
              <a:rPr lang="en-US" sz="6600" b="1" dirty="0" err="1" smtClean="0"/>
              <a:t>Chúa</a:t>
            </a:r>
            <a:r>
              <a:rPr lang="en-US" sz="6600" b="1" dirty="0" smtClean="0"/>
              <a:t> </a:t>
            </a:r>
            <a:r>
              <a:rPr lang="en-US" sz="6600" b="1" dirty="0" err="1" smtClean="0"/>
              <a:t>Thánh</a:t>
            </a:r>
            <a:r>
              <a:rPr lang="en-US" sz="6600" b="1" dirty="0" smtClean="0"/>
              <a:t> </a:t>
            </a:r>
            <a:r>
              <a:rPr lang="en-US" sz="6600" b="1" dirty="0" err="1" smtClean="0"/>
              <a:t>Thần</a:t>
            </a:r>
            <a:r>
              <a:rPr lang="en-US" sz="6600" b="1" dirty="0" smtClean="0"/>
              <a:t> </a:t>
            </a:r>
            <a:r>
              <a:rPr lang="en-US" sz="6600" b="1" dirty="0" err="1" smtClean="0"/>
              <a:t>ngàn</a:t>
            </a:r>
            <a:r>
              <a:rPr lang="en-US" sz="6600" b="1" dirty="0" smtClean="0"/>
              <a:t> </a:t>
            </a:r>
            <a:r>
              <a:rPr lang="en-US" sz="6600" b="1" dirty="0" err="1" smtClean="0"/>
              <a:t>câu</a:t>
            </a:r>
            <a:r>
              <a:rPr lang="en-US" sz="6600" b="1" dirty="0" smtClean="0"/>
              <a:t> </a:t>
            </a:r>
            <a:r>
              <a:rPr lang="en-US" sz="6600" b="1" dirty="0" err="1" smtClean="0"/>
              <a:t>hát</a:t>
            </a:r>
            <a:r>
              <a:rPr lang="en-US" sz="6600" b="1" dirty="0" smtClean="0"/>
              <a:t> </a:t>
            </a:r>
            <a:r>
              <a:rPr lang="en-US" sz="6600" b="1" dirty="0" err="1" smtClean="0"/>
              <a:t>mừng</a:t>
            </a:r>
            <a:r>
              <a:rPr lang="en-US" sz="6600" b="1" dirty="0" smtClean="0"/>
              <a:t>.</a:t>
            </a:r>
            <a:endParaRPr lang="vi-VN" sz="66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71011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23427" y="374071"/>
            <a:ext cx="11314545" cy="5632311"/>
          </a:xfrm>
          <a:prstGeom prst="rect">
            <a:avLst/>
          </a:prstGeom>
        </p:spPr>
        <p:txBody>
          <a:bodyPr wrap="square">
            <a:spAutoFit/>
          </a:bodyPr>
          <a:lstStyle/>
          <a:p>
            <a:pPr algn="just"/>
            <a:r>
              <a:rPr lang="en-US" sz="6400" b="1" dirty="0" smtClean="0">
                <a:solidFill>
                  <a:srgbClr val="FF0000"/>
                </a:solidFill>
                <a:latin typeface="Arial" panose="020B0604020202020204" pitchFamily="34" charset="0"/>
                <a:cs typeface="Arial" panose="020B0604020202020204" pitchFamily="34" charset="0"/>
              </a:rPr>
              <a:t>3</a:t>
            </a:r>
            <a:r>
              <a:rPr lang="vi-VN" sz="6400" b="1" dirty="0" smtClean="0">
                <a:solidFill>
                  <a:srgbClr val="FF0000"/>
                </a:solidFill>
                <a:effectLst/>
                <a:latin typeface="Arial" panose="020B0604020202020204" pitchFamily="34" charset="0"/>
                <a:cs typeface="Arial" panose="020B0604020202020204" pitchFamily="34" charset="0"/>
              </a:rPr>
              <a:t>. </a:t>
            </a:r>
            <a:r>
              <a:rPr lang="vi-VN" sz="6600" b="1" dirty="0"/>
              <a:t> </a:t>
            </a:r>
            <a:r>
              <a:rPr lang="en-US" sz="7200" b="1" dirty="0" err="1" smtClean="0"/>
              <a:t>Mừng</a:t>
            </a:r>
            <a:r>
              <a:rPr lang="en-US" sz="7200" b="1" dirty="0" smtClean="0"/>
              <a:t> </a:t>
            </a:r>
            <a:r>
              <a:rPr lang="en-US" sz="7200" b="1" dirty="0" err="1" smtClean="0"/>
              <a:t>vui</a:t>
            </a:r>
            <a:r>
              <a:rPr lang="en-US" sz="7200" b="1" dirty="0" smtClean="0"/>
              <a:t> </a:t>
            </a:r>
            <a:r>
              <a:rPr lang="en-US" sz="7200" b="1" dirty="0" err="1" smtClean="0"/>
              <a:t>trong</a:t>
            </a:r>
            <a:r>
              <a:rPr lang="en-US" sz="7200" b="1" dirty="0" smtClean="0"/>
              <a:t> </a:t>
            </a:r>
            <a:r>
              <a:rPr lang="en-US" sz="7200" b="1" dirty="0" err="1" smtClean="0"/>
              <a:t>Chúa</a:t>
            </a:r>
            <a:r>
              <a:rPr lang="en-US" sz="7200" b="1" dirty="0" smtClean="0"/>
              <a:t> </a:t>
            </a:r>
            <a:r>
              <a:rPr lang="en-US" sz="7200" b="1" dirty="0" err="1" smtClean="0"/>
              <a:t>người</a:t>
            </a:r>
            <a:r>
              <a:rPr lang="en-US" sz="7200" b="1" dirty="0" smtClean="0"/>
              <a:t> </a:t>
            </a:r>
            <a:r>
              <a:rPr lang="en-US" sz="7200" b="1" dirty="0" err="1" smtClean="0"/>
              <a:t>ơi</a:t>
            </a:r>
            <a:r>
              <a:rPr lang="en-US" sz="7200" b="1" dirty="0" smtClean="0"/>
              <a:t>, </a:t>
            </a:r>
            <a:r>
              <a:rPr lang="en-US" sz="7200" b="1" dirty="0" err="1" smtClean="0"/>
              <a:t>sáng</a:t>
            </a:r>
            <a:r>
              <a:rPr lang="en-US" sz="7200" b="1" dirty="0" smtClean="0"/>
              <a:t> </a:t>
            </a:r>
            <a:r>
              <a:rPr lang="en-US" sz="7200" b="1" dirty="0" err="1" smtClean="0"/>
              <a:t>ngời</a:t>
            </a:r>
            <a:r>
              <a:rPr lang="en-US" sz="7200" b="1" dirty="0" smtClean="0"/>
              <a:t> </a:t>
            </a:r>
            <a:r>
              <a:rPr lang="en-US" sz="7200" b="1" dirty="0" err="1" smtClean="0"/>
              <a:t>rạng</a:t>
            </a:r>
            <a:r>
              <a:rPr lang="en-US" sz="7200" b="1" dirty="0" smtClean="0"/>
              <a:t> </a:t>
            </a:r>
            <a:r>
              <a:rPr lang="en-US" sz="7200" b="1" dirty="0" err="1" smtClean="0"/>
              <a:t>chiếu</a:t>
            </a:r>
            <a:r>
              <a:rPr lang="en-US" sz="7200" b="1" dirty="0" smtClean="0"/>
              <a:t> </a:t>
            </a:r>
            <a:r>
              <a:rPr lang="en-US" sz="7200" b="1" dirty="0" err="1" smtClean="0"/>
              <a:t>màn</a:t>
            </a:r>
            <a:r>
              <a:rPr lang="en-US" sz="7200" b="1" dirty="0" smtClean="0"/>
              <a:t> </a:t>
            </a:r>
            <a:r>
              <a:rPr lang="en-US" sz="7200" b="1" dirty="0" err="1" smtClean="0"/>
              <a:t>đêm</a:t>
            </a:r>
            <a:r>
              <a:rPr lang="en-US" sz="7200" b="1" dirty="0" smtClean="0"/>
              <a:t>. </a:t>
            </a:r>
            <a:r>
              <a:rPr lang="en-US" sz="7200" b="1" dirty="0" err="1" smtClean="0"/>
              <a:t>Giờ</a:t>
            </a:r>
            <a:r>
              <a:rPr lang="en-US" sz="7200" b="1" dirty="0" smtClean="0"/>
              <a:t> </a:t>
            </a:r>
            <a:r>
              <a:rPr lang="en-US" sz="7200" b="1" dirty="0" err="1" smtClean="0"/>
              <a:t>vượt</a:t>
            </a:r>
            <a:r>
              <a:rPr lang="en-US" sz="7200" b="1" dirty="0" smtClean="0"/>
              <a:t> qua </a:t>
            </a:r>
            <a:r>
              <a:rPr lang="en-US" sz="7200" b="1" dirty="0" err="1" smtClean="0"/>
              <a:t>của</a:t>
            </a:r>
            <a:r>
              <a:rPr lang="en-US" sz="7200" b="1" dirty="0" smtClean="0"/>
              <a:t> </a:t>
            </a:r>
            <a:r>
              <a:rPr lang="en-US" sz="7200" b="1" dirty="0" err="1" smtClean="0"/>
              <a:t>Chúa</a:t>
            </a:r>
            <a:r>
              <a:rPr lang="en-US" sz="7200" b="1" dirty="0" smtClean="0"/>
              <a:t> </a:t>
            </a:r>
            <a:r>
              <a:rPr lang="en-US" sz="7200" b="1" dirty="0" err="1" smtClean="0"/>
              <a:t>đã</a:t>
            </a:r>
            <a:r>
              <a:rPr lang="en-US" sz="7200" b="1" dirty="0" smtClean="0"/>
              <a:t> </a:t>
            </a:r>
            <a:r>
              <a:rPr lang="en-US" sz="7200" b="1" dirty="0" err="1" smtClean="0"/>
              <a:t>đổ</a:t>
            </a:r>
            <a:r>
              <a:rPr lang="en-US" sz="7200" b="1" dirty="0" smtClean="0"/>
              <a:t> </a:t>
            </a:r>
            <a:r>
              <a:rPr lang="en-US" sz="7200" b="1" dirty="0" err="1" smtClean="0"/>
              <a:t>tràn</a:t>
            </a:r>
            <a:r>
              <a:rPr lang="en-US" sz="7200" b="1" dirty="0" smtClean="0"/>
              <a:t> </a:t>
            </a:r>
            <a:r>
              <a:rPr lang="en-US" sz="7200" b="1" dirty="0" err="1" smtClean="0"/>
              <a:t>ơn</a:t>
            </a:r>
            <a:r>
              <a:rPr lang="en-US" sz="7200" b="1" dirty="0" smtClean="0"/>
              <a:t> </a:t>
            </a:r>
            <a:r>
              <a:rPr lang="en-US" sz="7200" b="1" dirty="0" err="1" smtClean="0"/>
              <a:t>giải</a:t>
            </a:r>
            <a:r>
              <a:rPr lang="en-US" sz="7200" b="1" dirty="0" smtClean="0"/>
              <a:t> </a:t>
            </a:r>
            <a:r>
              <a:rPr lang="en-US" sz="7200" b="1" dirty="0" err="1" smtClean="0"/>
              <a:t>thoát</a:t>
            </a:r>
            <a:r>
              <a:rPr lang="en-US" sz="7200" b="1" dirty="0" smtClean="0"/>
              <a:t>. </a:t>
            </a:r>
            <a:endParaRPr lang="vi-VN" sz="72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87472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23427" y="374071"/>
            <a:ext cx="11314545" cy="5632311"/>
          </a:xfrm>
          <a:prstGeom prst="rect">
            <a:avLst/>
          </a:prstGeom>
        </p:spPr>
        <p:txBody>
          <a:bodyPr wrap="square">
            <a:spAutoFit/>
          </a:bodyPr>
          <a:lstStyle/>
          <a:p>
            <a:pPr algn="just"/>
            <a:r>
              <a:rPr lang="en-US" sz="6400" b="1" dirty="0" smtClean="0">
                <a:solidFill>
                  <a:srgbClr val="FF0000"/>
                </a:solidFill>
                <a:latin typeface="Arial" panose="020B0604020202020204" pitchFamily="34" charset="0"/>
                <a:cs typeface="Arial" panose="020B0604020202020204" pitchFamily="34" charset="0"/>
              </a:rPr>
              <a:t>3</a:t>
            </a:r>
            <a:r>
              <a:rPr lang="vi-VN" sz="6400" b="1" dirty="0" smtClean="0">
                <a:solidFill>
                  <a:srgbClr val="FF0000"/>
                </a:solidFill>
                <a:effectLst/>
                <a:latin typeface="Arial" panose="020B0604020202020204" pitchFamily="34" charset="0"/>
                <a:cs typeface="Arial" panose="020B0604020202020204" pitchFamily="34" charset="0"/>
              </a:rPr>
              <a:t>. </a:t>
            </a:r>
            <a:r>
              <a:rPr lang="vi-VN" sz="6600" b="1" dirty="0"/>
              <a:t> </a:t>
            </a:r>
            <a:r>
              <a:rPr lang="en-US" sz="7200" b="1" dirty="0" err="1" smtClean="0"/>
              <a:t>Lễ</a:t>
            </a:r>
            <a:r>
              <a:rPr lang="en-US" sz="7200" b="1" dirty="0" smtClean="0"/>
              <a:t> </a:t>
            </a:r>
            <a:r>
              <a:rPr lang="en-US" sz="7200" b="1" dirty="0" err="1" smtClean="0"/>
              <a:t>hân</a:t>
            </a:r>
            <a:r>
              <a:rPr lang="en-US" sz="7200" b="1" dirty="0" smtClean="0"/>
              <a:t> </a:t>
            </a:r>
            <a:r>
              <a:rPr lang="en-US" sz="7200" b="1" dirty="0" err="1" smtClean="0"/>
              <a:t>hoan</a:t>
            </a:r>
            <a:r>
              <a:rPr lang="en-US" sz="7200" b="1" dirty="0" smtClean="0"/>
              <a:t> </a:t>
            </a:r>
            <a:r>
              <a:rPr lang="en-US" sz="7200" b="1" dirty="0" err="1" smtClean="0"/>
              <a:t>muôn</a:t>
            </a:r>
            <a:r>
              <a:rPr lang="en-US" sz="7200" b="1" dirty="0" smtClean="0"/>
              <a:t> </a:t>
            </a:r>
            <a:r>
              <a:rPr lang="en-US" sz="7200" b="1" dirty="0" err="1" smtClean="0"/>
              <a:t>đời</a:t>
            </a:r>
            <a:r>
              <a:rPr lang="en-US" sz="7200" b="1" dirty="0" smtClean="0"/>
              <a:t> </a:t>
            </a:r>
            <a:r>
              <a:rPr lang="en-US" sz="7200" b="1" dirty="0" err="1" smtClean="0"/>
              <a:t>mà</a:t>
            </a:r>
            <a:r>
              <a:rPr lang="en-US" sz="7200" b="1" dirty="0" smtClean="0"/>
              <a:t> </a:t>
            </a:r>
            <a:r>
              <a:rPr lang="en-US" sz="7200" b="1" dirty="0" err="1" smtClean="0"/>
              <a:t>Chúa</a:t>
            </a:r>
            <a:r>
              <a:rPr lang="en-US" sz="7200" b="1" dirty="0" smtClean="0"/>
              <a:t> </a:t>
            </a:r>
            <a:r>
              <a:rPr lang="en-US" sz="7200" b="1" dirty="0" err="1" smtClean="0"/>
              <a:t>khấng</a:t>
            </a:r>
            <a:r>
              <a:rPr lang="en-US" sz="7200" b="1" dirty="0" smtClean="0"/>
              <a:t> ban </a:t>
            </a:r>
            <a:r>
              <a:rPr lang="en-US" sz="7200" b="1" dirty="0" err="1" smtClean="0"/>
              <a:t>mai</a:t>
            </a:r>
            <a:r>
              <a:rPr lang="en-US" sz="7200" b="1" dirty="0" smtClean="0"/>
              <a:t> </a:t>
            </a:r>
            <a:r>
              <a:rPr lang="en-US" sz="7200" b="1" dirty="0" err="1" smtClean="0"/>
              <a:t>ngày</a:t>
            </a:r>
            <a:r>
              <a:rPr lang="en-US" sz="7200" b="1" dirty="0" smtClean="0"/>
              <a:t>, </a:t>
            </a:r>
            <a:r>
              <a:rPr lang="en-US" sz="7200" b="1" dirty="0" err="1" smtClean="0"/>
              <a:t>giờ</a:t>
            </a:r>
            <a:r>
              <a:rPr lang="en-US" sz="7200" b="1" dirty="0" smtClean="0"/>
              <a:t> </a:t>
            </a:r>
            <a:r>
              <a:rPr lang="en-US" sz="7200" b="1" dirty="0" err="1" smtClean="0"/>
              <a:t>này</a:t>
            </a:r>
            <a:r>
              <a:rPr lang="en-US" sz="7200" b="1" dirty="0" smtClean="0"/>
              <a:t> ta </a:t>
            </a:r>
            <a:r>
              <a:rPr lang="en-US" sz="7200" b="1" dirty="0" err="1" smtClean="0"/>
              <a:t>nếm</a:t>
            </a:r>
            <a:r>
              <a:rPr lang="en-US" sz="7200" b="1" dirty="0" smtClean="0"/>
              <a:t> </a:t>
            </a:r>
            <a:r>
              <a:rPr lang="en-US" sz="7200" b="1" dirty="0" err="1" smtClean="0"/>
              <a:t>trước</a:t>
            </a:r>
            <a:r>
              <a:rPr lang="en-US" sz="7200" b="1" dirty="0" smtClean="0"/>
              <a:t> </a:t>
            </a:r>
            <a:r>
              <a:rPr lang="en-US" sz="7200" b="1" dirty="0" err="1" smtClean="0"/>
              <a:t>vinh</a:t>
            </a:r>
            <a:r>
              <a:rPr lang="en-US" sz="7200" b="1" dirty="0" smtClean="0"/>
              <a:t> </a:t>
            </a:r>
            <a:r>
              <a:rPr lang="en-US" sz="7200" b="1" dirty="0" err="1" smtClean="0"/>
              <a:t>dự</a:t>
            </a:r>
            <a:r>
              <a:rPr lang="en-US" sz="7200" b="1" dirty="0" smtClean="0"/>
              <a:t> </a:t>
            </a:r>
            <a:r>
              <a:rPr lang="en-US" sz="7200" b="1" dirty="0" err="1" smtClean="0"/>
              <a:t>trên</a:t>
            </a:r>
            <a:r>
              <a:rPr lang="en-US" sz="7200" b="1" dirty="0" smtClean="0"/>
              <a:t> </a:t>
            </a:r>
            <a:r>
              <a:rPr lang="en-US" sz="7200" b="1" dirty="0" err="1" smtClean="0"/>
              <a:t>cõi</a:t>
            </a:r>
            <a:r>
              <a:rPr lang="en-US" sz="7200" b="1" dirty="0" smtClean="0"/>
              <a:t> </a:t>
            </a:r>
            <a:r>
              <a:rPr lang="en-US" sz="7200" b="1" dirty="0" err="1" smtClean="0"/>
              <a:t>trường</a:t>
            </a:r>
            <a:r>
              <a:rPr lang="en-US" sz="7200" b="1" dirty="0" smtClean="0"/>
              <a:t> </a:t>
            </a:r>
            <a:r>
              <a:rPr lang="en-US" sz="7200" b="1" dirty="0" err="1" smtClean="0"/>
              <a:t>sinh</a:t>
            </a:r>
            <a:r>
              <a:rPr lang="en-US" sz="7200" b="1" dirty="0" smtClean="0"/>
              <a:t>.</a:t>
            </a:r>
            <a:endParaRPr lang="vi-VN" sz="72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38817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835971"/>
            <a:ext cx="11314545" cy="5170646"/>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dirty="0"/>
              <a:t> </a:t>
            </a:r>
            <a:r>
              <a:rPr lang="en-US" sz="6600" b="1" dirty="0" smtClean="0"/>
              <a:t>Con </a:t>
            </a:r>
            <a:r>
              <a:rPr lang="en-US" sz="6600" b="1" dirty="0" err="1" smtClean="0"/>
              <a:t>kính</a:t>
            </a:r>
            <a:r>
              <a:rPr lang="en-US" sz="6600" b="1" dirty="0" smtClean="0"/>
              <a:t> </a:t>
            </a:r>
            <a:r>
              <a:rPr lang="en-US" sz="6600" b="1" dirty="0" err="1" smtClean="0"/>
              <a:t>dâng</a:t>
            </a:r>
            <a:r>
              <a:rPr lang="en-US" sz="6600" b="1" dirty="0" smtClean="0"/>
              <a:t> </a:t>
            </a:r>
            <a:r>
              <a:rPr lang="en-US" sz="6600" b="1" dirty="0" err="1" smtClean="0"/>
              <a:t>lên</a:t>
            </a:r>
            <a:r>
              <a:rPr lang="en-US" sz="6600" b="1" dirty="0" smtClean="0"/>
              <a:t> </a:t>
            </a:r>
            <a:r>
              <a:rPr lang="en-US" sz="6600" b="1" dirty="0" err="1" smtClean="0"/>
              <a:t>bàn</a:t>
            </a:r>
            <a:r>
              <a:rPr lang="en-US" sz="6600" b="1" dirty="0" smtClean="0"/>
              <a:t> </a:t>
            </a:r>
            <a:r>
              <a:rPr lang="en-US" sz="6600" b="1" dirty="0" err="1" smtClean="0"/>
              <a:t>thờ</a:t>
            </a:r>
            <a:r>
              <a:rPr lang="en-US" sz="6600" b="1" dirty="0" smtClean="0"/>
              <a:t> </a:t>
            </a:r>
            <a:r>
              <a:rPr lang="en-US" sz="6600" b="1" dirty="0" err="1" smtClean="0"/>
              <a:t>này</a:t>
            </a:r>
            <a:r>
              <a:rPr lang="en-US" sz="6600" b="1" dirty="0" smtClean="0"/>
              <a:t> </a:t>
            </a:r>
            <a:r>
              <a:rPr lang="en-US" sz="6600" b="1" dirty="0" err="1" smtClean="0"/>
              <a:t>rượu</a:t>
            </a:r>
            <a:r>
              <a:rPr lang="en-US" sz="6600" b="1" dirty="0" smtClean="0"/>
              <a:t> </a:t>
            </a:r>
            <a:r>
              <a:rPr lang="en-US" sz="6600" b="1" dirty="0" err="1" smtClean="0"/>
              <a:t>bánh</a:t>
            </a:r>
            <a:r>
              <a:rPr lang="en-US" sz="6600" b="1" dirty="0" smtClean="0"/>
              <a:t> </a:t>
            </a:r>
            <a:r>
              <a:rPr lang="en-US" sz="6600" b="1" dirty="0" err="1" smtClean="0"/>
              <a:t>vẹn</a:t>
            </a:r>
            <a:r>
              <a:rPr lang="en-US" sz="6600" b="1" dirty="0" smtClean="0"/>
              <a:t> </a:t>
            </a:r>
            <a:r>
              <a:rPr lang="en-US" sz="6600" b="1" dirty="0" err="1" smtClean="0"/>
              <a:t>tuyền</a:t>
            </a:r>
            <a:r>
              <a:rPr lang="en-US" sz="6600" b="1" dirty="0" smtClean="0"/>
              <a:t> </a:t>
            </a:r>
            <a:r>
              <a:rPr lang="en-US" sz="6600" b="1" dirty="0" err="1" smtClean="0"/>
              <a:t>tinh</a:t>
            </a:r>
            <a:r>
              <a:rPr lang="en-US" sz="6600" b="1" dirty="0" smtClean="0"/>
              <a:t> </a:t>
            </a:r>
            <a:r>
              <a:rPr lang="en-US" sz="6600" b="1" dirty="0" err="1" smtClean="0"/>
              <a:t>nguyên</a:t>
            </a:r>
            <a:r>
              <a:rPr lang="en-US" sz="6600" b="1" dirty="0" smtClean="0"/>
              <a:t>. Con </a:t>
            </a:r>
            <a:r>
              <a:rPr lang="en-US" sz="6600" b="1" dirty="0" err="1" smtClean="0"/>
              <a:t>kính</a:t>
            </a:r>
            <a:r>
              <a:rPr lang="en-US" sz="6600" b="1" dirty="0" smtClean="0"/>
              <a:t> </a:t>
            </a:r>
            <a:r>
              <a:rPr lang="en-US" sz="6600" b="1" dirty="0" err="1" smtClean="0"/>
              <a:t>dâng</a:t>
            </a:r>
            <a:r>
              <a:rPr lang="en-US" sz="6600" b="1" dirty="0" smtClean="0"/>
              <a:t> </a:t>
            </a:r>
            <a:r>
              <a:rPr lang="en-US" sz="6600" b="1" dirty="0" err="1" smtClean="0"/>
              <a:t>lên</a:t>
            </a:r>
            <a:r>
              <a:rPr lang="en-US" sz="6600" b="1" dirty="0" smtClean="0"/>
              <a:t> </a:t>
            </a:r>
            <a:r>
              <a:rPr lang="en-US" sz="6600" b="1" dirty="0" err="1"/>
              <a:t>T</a:t>
            </a:r>
            <a:r>
              <a:rPr lang="en-US" sz="6600" b="1" dirty="0" err="1" smtClean="0"/>
              <a:t>hiên</a:t>
            </a:r>
            <a:r>
              <a:rPr lang="en-US" sz="6600" b="1" dirty="0" smtClean="0"/>
              <a:t> </a:t>
            </a:r>
            <a:r>
              <a:rPr lang="en-US" sz="6600" b="1" dirty="0" err="1"/>
              <a:t>T</a:t>
            </a:r>
            <a:r>
              <a:rPr lang="en-US" sz="6600" b="1" dirty="0" err="1" smtClean="0"/>
              <a:t>òa</a:t>
            </a:r>
            <a:r>
              <a:rPr lang="en-US" sz="6600" b="1" dirty="0" smtClean="0"/>
              <a:t> </a:t>
            </a:r>
            <a:r>
              <a:rPr lang="en-US" sz="6600" b="1" dirty="0" err="1" smtClean="0"/>
              <a:t>đây</a:t>
            </a:r>
            <a:r>
              <a:rPr lang="en-US" sz="6600" b="1" dirty="0" smtClean="0"/>
              <a:t> </a:t>
            </a:r>
            <a:r>
              <a:rPr lang="en-US" sz="6600" b="1" dirty="0" err="1" smtClean="0"/>
              <a:t>lễ</a:t>
            </a:r>
            <a:r>
              <a:rPr lang="en-US" sz="6600" b="1" dirty="0" smtClean="0"/>
              <a:t> </a:t>
            </a:r>
            <a:r>
              <a:rPr lang="en-US" sz="6600" b="1" dirty="0" err="1" smtClean="0"/>
              <a:t>vật</a:t>
            </a:r>
            <a:r>
              <a:rPr lang="en-US" sz="6600" b="1" dirty="0" smtClean="0"/>
              <a:t> </a:t>
            </a:r>
            <a:r>
              <a:rPr lang="en-US" sz="6600" b="1" dirty="0" err="1" smtClean="0"/>
              <a:t>tạ</a:t>
            </a:r>
            <a:r>
              <a:rPr lang="en-US" sz="6600" b="1" dirty="0" smtClean="0"/>
              <a:t> </a:t>
            </a:r>
            <a:r>
              <a:rPr lang="en-US" sz="6600" b="1" dirty="0" err="1" smtClean="0"/>
              <a:t>ơn</a:t>
            </a:r>
            <a:r>
              <a:rPr lang="en-US" sz="6600" b="1" dirty="0" smtClean="0"/>
              <a:t> </a:t>
            </a:r>
            <a:r>
              <a:rPr lang="en-US" sz="6600" b="1" dirty="0" err="1" smtClean="0"/>
              <a:t>chúc</a:t>
            </a:r>
            <a:r>
              <a:rPr lang="en-US" sz="6600" b="1" dirty="0" smtClean="0"/>
              <a:t> </a:t>
            </a:r>
            <a:r>
              <a:rPr lang="en-US" sz="6600" b="1" dirty="0" err="1" smtClean="0"/>
              <a:t>tụng</a:t>
            </a:r>
            <a:r>
              <a:rPr lang="en-US" sz="6600" b="1" dirty="0" smtClean="0"/>
              <a:t>. </a:t>
            </a:r>
            <a:endParaRPr lang="vi-VN" sz="66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173036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489397"/>
            <a:ext cx="11190896" cy="6186309"/>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dirty="0"/>
              <a:t> </a:t>
            </a:r>
            <a:r>
              <a:rPr lang="en-US" sz="6600" b="1" dirty="0" err="1" smtClean="0"/>
              <a:t>Mừng</a:t>
            </a:r>
            <a:r>
              <a:rPr lang="en-US" sz="6600" b="1" dirty="0" smtClean="0"/>
              <a:t> Con </a:t>
            </a:r>
            <a:r>
              <a:rPr lang="en-US" sz="6600" b="1" dirty="0" err="1" smtClean="0"/>
              <a:t>Chúa</a:t>
            </a:r>
            <a:r>
              <a:rPr lang="en-US" sz="6600" b="1" dirty="0" smtClean="0"/>
              <a:t> </a:t>
            </a:r>
            <a:r>
              <a:rPr lang="en-US" sz="6600" b="1" dirty="0" err="1" smtClean="0"/>
              <a:t>đã</a:t>
            </a:r>
            <a:r>
              <a:rPr lang="en-US" sz="6600" b="1" dirty="0" smtClean="0"/>
              <a:t> </a:t>
            </a:r>
            <a:r>
              <a:rPr lang="en-US" sz="6600" b="1" dirty="0" err="1" smtClean="0"/>
              <a:t>sống</a:t>
            </a:r>
            <a:r>
              <a:rPr lang="en-US" sz="6600" b="1" dirty="0" smtClean="0"/>
              <a:t> </a:t>
            </a:r>
            <a:r>
              <a:rPr lang="en-US" sz="6600" b="1" dirty="0" err="1" smtClean="0"/>
              <a:t>lại</a:t>
            </a:r>
            <a:r>
              <a:rPr lang="en-US" sz="6600" b="1" dirty="0" smtClean="0"/>
              <a:t> </a:t>
            </a:r>
            <a:r>
              <a:rPr lang="en-US" sz="6600" b="1" dirty="0" err="1" smtClean="0"/>
              <a:t>ra</a:t>
            </a:r>
            <a:r>
              <a:rPr lang="en-US" sz="6600" b="1" dirty="0" smtClean="0"/>
              <a:t> </a:t>
            </a:r>
            <a:r>
              <a:rPr lang="en-US" sz="6600" b="1" dirty="0" err="1" smtClean="0"/>
              <a:t>khỏi</a:t>
            </a:r>
            <a:r>
              <a:rPr lang="en-US" sz="6600" b="1" dirty="0" smtClean="0"/>
              <a:t> </a:t>
            </a:r>
            <a:r>
              <a:rPr lang="en-US" sz="6600" b="1" dirty="0" err="1" smtClean="0"/>
              <a:t>mồ</a:t>
            </a:r>
            <a:r>
              <a:rPr lang="en-US" sz="6600" b="1" dirty="0" smtClean="0"/>
              <a:t> </a:t>
            </a:r>
            <a:r>
              <a:rPr lang="en-US" sz="6600" b="1" dirty="0" err="1" smtClean="0"/>
              <a:t>rạng</a:t>
            </a:r>
            <a:r>
              <a:rPr lang="en-US" sz="6600" b="1" dirty="0" smtClean="0"/>
              <a:t> </a:t>
            </a:r>
            <a:r>
              <a:rPr lang="en-US" sz="6600" b="1" dirty="0" err="1" smtClean="0"/>
              <a:t>ngời</a:t>
            </a:r>
            <a:r>
              <a:rPr lang="en-US" sz="6600" b="1" dirty="0" smtClean="0"/>
              <a:t> </a:t>
            </a:r>
            <a:r>
              <a:rPr lang="en-US" sz="6600" b="1" dirty="0" err="1" smtClean="0"/>
              <a:t>vinh</a:t>
            </a:r>
            <a:r>
              <a:rPr lang="en-US" sz="6600" b="1" dirty="0" smtClean="0"/>
              <a:t> </a:t>
            </a:r>
            <a:r>
              <a:rPr lang="en-US" sz="6600" b="1" dirty="0" err="1" smtClean="0"/>
              <a:t>quang</a:t>
            </a:r>
            <a:r>
              <a:rPr lang="en-US" sz="6600" b="1" dirty="0" smtClean="0"/>
              <a:t>. Xin </a:t>
            </a:r>
            <a:r>
              <a:rPr lang="en-US" sz="6600" b="1" dirty="0" err="1" smtClean="0"/>
              <a:t>kính</a:t>
            </a:r>
            <a:r>
              <a:rPr lang="en-US" sz="6600" b="1" dirty="0" smtClean="0"/>
              <a:t> </a:t>
            </a:r>
            <a:r>
              <a:rPr lang="en-US" sz="6600" b="1" dirty="0" err="1" smtClean="0"/>
              <a:t>dâng</a:t>
            </a:r>
            <a:r>
              <a:rPr lang="en-US" sz="6600" b="1" dirty="0" smtClean="0"/>
              <a:t> </a:t>
            </a:r>
            <a:r>
              <a:rPr lang="en-US" sz="6600" b="1" dirty="0" err="1" smtClean="0"/>
              <a:t>lên</a:t>
            </a:r>
            <a:r>
              <a:rPr lang="en-US" sz="6600" b="1" dirty="0" smtClean="0"/>
              <a:t> </a:t>
            </a:r>
            <a:r>
              <a:rPr lang="en-US" sz="6600" b="1" dirty="0" err="1" smtClean="0"/>
              <a:t>Chúa</a:t>
            </a:r>
            <a:r>
              <a:rPr lang="en-US" sz="6600" b="1" dirty="0" smtClean="0"/>
              <a:t> Cha </a:t>
            </a:r>
            <a:r>
              <a:rPr lang="en-US" sz="6600" b="1" dirty="0" err="1" smtClean="0"/>
              <a:t>trong</a:t>
            </a:r>
            <a:r>
              <a:rPr lang="en-US" sz="6600" b="1" dirty="0" smtClean="0"/>
              <a:t> </a:t>
            </a:r>
            <a:r>
              <a:rPr lang="en-US" sz="6600" b="1" dirty="0" err="1" smtClean="0"/>
              <a:t>Chúa</a:t>
            </a:r>
            <a:r>
              <a:rPr lang="en-US" sz="6600" b="1" dirty="0" smtClean="0"/>
              <a:t> </a:t>
            </a:r>
            <a:r>
              <a:rPr lang="en-US" sz="6600" b="1" dirty="0" err="1" smtClean="0"/>
              <a:t>Thánh</a:t>
            </a:r>
            <a:r>
              <a:rPr lang="en-US" sz="6600" b="1" dirty="0" smtClean="0"/>
              <a:t> </a:t>
            </a:r>
            <a:r>
              <a:rPr lang="en-US" sz="6600" b="1" dirty="0" err="1" smtClean="0"/>
              <a:t>Thần</a:t>
            </a:r>
            <a:r>
              <a:rPr lang="en-US" sz="6600" b="1" dirty="0" smtClean="0"/>
              <a:t> </a:t>
            </a:r>
            <a:r>
              <a:rPr lang="en-US" sz="6600" b="1" dirty="0" err="1" smtClean="0"/>
              <a:t>ngàn</a:t>
            </a:r>
            <a:r>
              <a:rPr lang="en-US" sz="6600" b="1" dirty="0" smtClean="0"/>
              <a:t> </a:t>
            </a:r>
            <a:r>
              <a:rPr lang="en-US" sz="6600" b="1" dirty="0" err="1" smtClean="0"/>
              <a:t>câu</a:t>
            </a:r>
            <a:r>
              <a:rPr lang="en-US" sz="6600" b="1" dirty="0" smtClean="0"/>
              <a:t> </a:t>
            </a:r>
            <a:r>
              <a:rPr lang="en-US" sz="6600" b="1" dirty="0" err="1" smtClean="0"/>
              <a:t>hát</a:t>
            </a:r>
            <a:r>
              <a:rPr lang="en-US" sz="6600" b="1" dirty="0" smtClean="0"/>
              <a:t> </a:t>
            </a:r>
            <a:r>
              <a:rPr lang="en-US" sz="6600" b="1" dirty="0" err="1" smtClean="0"/>
              <a:t>mừng</a:t>
            </a:r>
            <a:r>
              <a:rPr lang="en-US" sz="6600" b="1" dirty="0" smtClean="0"/>
              <a:t>.</a:t>
            </a:r>
            <a:endParaRPr lang="vi-VN" sz="66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70047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957391"/>
          </a:xfrm>
          <a:prstGeom prst="rect">
            <a:avLst/>
          </a:prstGeom>
        </p:spPr>
      </p:pic>
    </p:spTree>
    <p:extLst>
      <p:ext uri="{BB962C8B-B14F-4D97-AF65-F5344CB8AC3E}">
        <p14:creationId xmlns:p14="http://schemas.microsoft.com/office/powerpoint/2010/main" val="18905112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718852"/>
          </a:xfrm>
          <a:prstGeom prst="rect">
            <a:avLst/>
          </a:prstGeom>
        </p:spPr>
      </p:pic>
      <p:sp>
        <p:nvSpPr>
          <p:cNvPr id="2" name="Title 1"/>
          <p:cNvSpPr>
            <a:spLocks noGrp="1"/>
          </p:cNvSpPr>
          <p:nvPr>
            <p:ph type="ctrTitle"/>
          </p:nvPr>
        </p:nvSpPr>
        <p:spPr/>
        <p:txBody>
          <a:bodyPr/>
          <a:lstStyle/>
          <a:p>
            <a:r>
              <a:rPr lang="en-US" sz="6600" b="1" dirty="0" smtClean="0">
                <a:solidFill>
                  <a:srgbClr val="FF0000"/>
                </a:solidFill>
                <a:latin typeface="Arial" panose="020B0604020202020204" pitchFamily="34" charset="0"/>
                <a:cs typeface="Arial" panose="020B0604020202020204" pitchFamily="34" charset="0"/>
              </a:rPr>
              <a:t>CHÚA ĐÃ SỐNG LẠI</a:t>
            </a:r>
            <a:endParaRPr lang="en-US" sz="6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51163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6" y="90152"/>
            <a:ext cx="11088881" cy="6740307"/>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1</a:t>
            </a:r>
            <a:r>
              <a:rPr lang="vi-VN" sz="5000" b="1" dirty="0" smtClean="0">
                <a:solidFill>
                  <a:srgbClr val="FF0000"/>
                </a:solidFill>
                <a:effectLst/>
                <a:latin typeface="Arial" panose="020B0604020202020204" pitchFamily="34" charset="0"/>
                <a:cs typeface="Arial" panose="020B0604020202020204" pitchFamily="34" charset="0"/>
              </a:rPr>
              <a:t>. </a:t>
            </a:r>
            <a:r>
              <a:rPr lang="vi-VN" sz="4800" b="1" dirty="0"/>
              <a:t> </a:t>
            </a:r>
            <a:r>
              <a:rPr lang="vi-VN" sz="6000" b="1" dirty="0"/>
              <a:t>Bầu trời còn mù sương, đàn chim đã hát ca rộn ràng, cùng chào mừng bình minh lại đến báo tin cho ngày vàng. Kìa bà Maria vội bước về nơi mộ Chúa chết.</a:t>
            </a:r>
            <a:endParaRPr lang="vi-VN" sz="60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84183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334852"/>
            <a:ext cx="11184586" cy="6555641"/>
          </a:xfrm>
          <a:prstGeom prst="rect">
            <a:avLst/>
          </a:prstGeom>
        </p:spPr>
        <p:txBody>
          <a:bodyPr wrap="square">
            <a:spAutoFit/>
          </a:bodyPr>
          <a:lstStyle/>
          <a:p>
            <a:pPr algn="just"/>
            <a:r>
              <a:rPr lang="en-US" sz="5400" b="1" dirty="0" smtClean="0">
                <a:solidFill>
                  <a:srgbClr val="FF0000"/>
                </a:solidFill>
                <a:latin typeface="Arial" panose="020B0604020202020204" pitchFamily="34" charset="0"/>
                <a:cs typeface="Arial" panose="020B0604020202020204" pitchFamily="34" charset="0"/>
              </a:rPr>
              <a:t>1</a:t>
            </a:r>
            <a:r>
              <a:rPr lang="vi-VN" sz="5400" b="1" dirty="0" smtClean="0">
                <a:solidFill>
                  <a:srgbClr val="FF0000"/>
                </a:solidFill>
                <a:effectLst/>
                <a:latin typeface="Arial" panose="020B0604020202020204" pitchFamily="34" charset="0"/>
                <a:cs typeface="Arial" panose="020B0604020202020204" pitchFamily="34" charset="0"/>
              </a:rPr>
              <a:t>. </a:t>
            </a:r>
            <a:r>
              <a:rPr lang="vi-VN" sz="6000" b="1" dirty="0"/>
              <a:t>Thế nhưng sao chẳng thấy Ngài nơi mồ hoang vắng. Này bà Maria, bà hãy nói cho chúng tôi hay, là từng chặng đường đi bà đã thấy xem những gì? </a:t>
            </a:r>
            <a:endParaRPr lang="vi-VN" sz="60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937457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11018" y="466639"/>
            <a:ext cx="11369963" cy="5262979"/>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1</a:t>
            </a:r>
            <a:r>
              <a:rPr lang="vi-VN" sz="5400" b="1" dirty="0" smtClean="0">
                <a:solidFill>
                  <a:srgbClr val="FF0000"/>
                </a:solidFill>
                <a:effectLst/>
                <a:latin typeface="Arial" panose="020B0604020202020204" pitchFamily="34" charset="0"/>
                <a:cs typeface="Arial" panose="020B0604020202020204" pitchFamily="34" charset="0"/>
              </a:rPr>
              <a:t>. </a:t>
            </a:r>
            <a:r>
              <a:rPr lang="en-US" sz="6600" b="1" dirty="0" err="1"/>
              <a:t>Điều</a:t>
            </a:r>
            <a:r>
              <a:rPr lang="en-US" sz="6600" b="1" dirty="0"/>
              <a:t> </a:t>
            </a:r>
            <a:r>
              <a:rPr lang="en-US" sz="6600" b="1" dirty="0" err="1"/>
              <a:t>mà</a:t>
            </a:r>
            <a:r>
              <a:rPr lang="en-US" sz="6600" b="1" dirty="0"/>
              <a:t> </a:t>
            </a:r>
            <a:r>
              <a:rPr lang="en-US" sz="6600" b="1" dirty="0" err="1"/>
              <a:t>tôi</a:t>
            </a:r>
            <a:r>
              <a:rPr lang="en-US" sz="6600" b="1" dirty="0"/>
              <a:t> </a:t>
            </a:r>
            <a:r>
              <a:rPr lang="en-US" sz="6600" b="1" dirty="0" err="1"/>
              <a:t>nhìn</a:t>
            </a:r>
            <a:r>
              <a:rPr lang="en-US" sz="6600" b="1" dirty="0"/>
              <a:t> </a:t>
            </a:r>
            <a:r>
              <a:rPr lang="en-US" sz="6600" b="1" dirty="0" err="1"/>
              <a:t>thấy</a:t>
            </a:r>
            <a:r>
              <a:rPr lang="en-US" sz="6600" b="1" dirty="0"/>
              <a:t> </a:t>
            </a:r>
            <a:r>
              <a:rPr lang="en-US" sz="6600" b="1" dirty="0" err="1"/>
              <a:t>Ngài</a:t>
            </a:r>
            <a:r>
              <a:rPr lang="en-US" sz="6600" b="1" dirty="0"/>
              <a:t> </a:t>
            </a:r>
            <a:r>
              <a:rPr lang="en-US" sz="6600" b="1" dirty="0" err="1"/>
              <a:t>đã</a:t>
            </a:r>
            <a:r>
              <a:rPr lang="en-US" sz="6600" b="1" dirty="0"/>
              <a:t> </a:t>
            </a:r>
            <a:r>
              <a:rPr lang="en-US" sz="6600" b="1" dirty="0" err="1"/>
              <a:t>Phục</a:t>
            </a:r>
            <a:r>
              <a:rPr lang="en-US" sz="6600" b="1" dirty="0"/>
              <a:t> </a:t>
            </a:r>
            <a:r>
              <a:rPr lang="en-US" sz="6600" b="1" dirty="0" err="1"/>
              <a:t>Sinh</a:t>
            </a:r>
            <a:r>
              <a:rPr lang="en-US" sz="6600" b="1" dirty="0"/>
              <a:t> </a:t>
            </a:r>
            <a:r>
              <a:rPr lang="en-US" sz="6600" b="1" dirty="0" err="1"/>
              <a:t>từ</a:t>
            </a:r>
            <a:r>
              <a:rPr lang="en-US" sz="6600" b="1" dirty="0"/>
              <a:t> </a:t>
            </a:r>
            <a:r>
              <a:rPr lang="en-US" sz="6600" b="1" dirty="0" err="1"/>
              <a:t>cõi</a:t>
            </a:r>
            <a:r>
              <a:rPr lang="en-US" sz="6600" b="1" dirty="0"/>
              <a:t> </a:t>
            </a:r>
            <a:r>
              <a:rPr lang="en-US" sz="6600" b="1" dirty="0" err="1"/>
              <a:t>chết</a:t>
            </a:r>
            <a:r>
              <a:rPr lang="en-US" sz="6600" b="1" dirty="0"/>
              <a:t>, </a:t>
            </a:r>
            <a:r>
              <a:rPr lang="en-US" sz="6600" b="1" dirty="0" err="1"/>
              <a:t>hãy</a:t>
            </a:r>
            <a:r>
              <a:rPr lang="en-US" sz="6600" b="1" dirty="0"/>
              <a:t> </a:t>
            </a:r>
            <a:r>
              <a:rPr lang="en-US" sz="6600" b="1" dirty="0" err="1"/>
              <a:t>mau</a:t>
            </a:r>
            <a:r>
              <a:rPr lang="en-US" sz="6600" b="1" dirty="0"/>
              <a:t> </a:t>
            </a:r>
            <a:r>
              <a:rPr lang="en-US" sz="6600" b="1" dirty="0" err="1"/>
              <a:t>mau</a:t>
            </a:r>
            <a:r>
              <a:rPr lang="en-US" sz="6600" b="1" dirty="0"/>
              <a:t> </a:t>
            </a:r>
            <a:r>
              <a:rPr lang="en-US" sz="6600" b="1" dirty="0" err="1"/>
              <a:t>chạy</a:t>
            </a:r>
            <a:r>
              <a:rPr lang="en-US" sz="6600" b="1" dirty="0"/>
              <a:t> </a:t>
            </a:r>
            <a:r>
              <a:rPr lang="en-US" sz="6600" b="1" dirty="0" err="1"/>
              <a:t>đến</a:t>
            </a:r>
            <a:r>
              <a:rPr lang="en-US" sz="6600" b="1" dirty="0"/>
              <a:t> </a:t>
            </a:r>
            <a:r>
              <a:rPr lang="en-US" sz="6600" b="1" dirty="0" err="1"/>
              <a:t>mồ</a:t>
            </a:r>
            <a:r>
              <a:rPr lang="en-US" sz="6600" b="1" dirty="0"/>
              <a:t>, </a:t>
            </a:r>
            <a:r>
              <a:rPr lang="en-US" sz="6600" b="1" dirty="0" err="1" smtClean="0"/>
              <a:t>để</a:t>
            </a:r>
            <a:r>
              <a:rPr lang="en-US" sz="6600" b="1" dirty="0" smtClean="0"/>
              <a:t> </a:t>
            </a:r>
            <a:r>
              <a:rPr lang="en-US" sz="6600" b="1" dirty="0" err="1"/>
              <a:t>xem</a:t>
            </a:r>
            <a:r>
              <a:rPr lang="en-US" sz="6600" b="1" dirty="0"/>
              <a:t> </a:t>
            </a:r>
            <a:r>
              <a:rPr lang="en-US" sz="6600" b="1" dirty="0" err="1"/>
              <a:t>Chúa</a:t>
            </a:r>
            <a:r>
              <a:rPr lang="en-US" sz="6600" b="1" dirty="0"/>
              <a:t> </a:t>
            </a:r>
            <a:r>
              <a:rPr lang="en-US" sz="6600" b="1" dirty="0" err="1"/>
              <a:t>thực</a:t>
            </a:r>
            <a:r>
              <a:rPr lang="en-US" sz="6600" b="1" dirty="0"/>
              <a:t> </a:t>
            </a:r>
            <a:r>
              <a:rPr lang="en-US" sz="6600" b="1" dirty="0" err="1"/>
              <a:t>sống</a:t>
            </a:r>
            <a:r>
              <a:rPr lang="en-US" sz="6600" b="1" dirty="0"/>
              <a:t> </a:t>
            </a:r>
            <a:r>
              <a:rPr lang="en-US" sz="6600" b="1" dirty="0" err="1"/>
              <a:t>rồi</a:t>
            </a:r>
            <a:r>
              <a:rPr lang="en-US" sz="6600" b="1" dirty="0"/>
              <a:t>.</a:t>
            </a:r>
            <a:endParaRPr lang="vi-VN" sz="66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585349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6" y="386366"/>
            <a:ext cx="11011608" cy="6186309"/>
          </a:xfrm>
          <a:prstGeom prst="rect">
            <a:avLst/>
          </a:prstGeom>
        </p:spPr>
        <p:txBody>
          <a:bodyPr wrap="square">
            <a:spAutoFit/>
          </a:bodyPr>
          <a:lstStyle/>
          <a:p>
            <a:pPr algn="just"/>
            <a:r>
              <a:rPr lang="en-US" sz="5000" b="1" dirty="0" smtClean="0">
                <a:solidFill>
                  <a:srgbClr val="FF0000"/>
                </a:solidFill>
                <a:latin typeface="Arial" panose="020B0604020202020204" pitchFamily="34" charset="0"/>
                <a:cs typeface="Arial" panose="020B0604020202020204" pitchFamily="34" charset="0"/>
              </a:rPr>
              <a:t>ĐK</a:t>
            </a:r>
            <a:r>
              <a:rPr lang="vi-VN" sz="5000" b="1" dirty="0" smtClean="0">
                <a:solidFill>
                  <a:srgbClr val="FF0000"/>
                </a:solidFill>
                <a:effectLst/>
                <a:latin typeface="Arial" panose="020B0604020202020204" pitchFamily="34" charset="0"/>
                <a:cs typeface="Arial" panose="020B0604020202020204" pitchFamily="34" charset="0"/>
              </a:rPr>
              <a:t>. </a:t>
            </a:r>
            <a:r>
              <a:rPr lang="vi-VN" sz="4800" b="1" dirty="0"/>
              <a:t> </a:t>
            </a:r>
            <a:r>
              <a:rPr lang="en-US" sz="6600" b="1" dirty="0" err="1"/>
              <a:t>Vang</a:t>
            </a:r>
            <a:r>
              <a:rPr lang="en-US" sz="6600" b="1" dirty="0"/>
              <a:t> </a:t>
            </a:r>
            <a:r>
              <a:rPr lang="en-US" sz="6600" b="1" dirty="0" err="1"/>
              <a:t>lên</a:t>
            </a:r>
            <a:r>
              <a:rPr lang="en-US" sz="6600" b="1" dirty="0"/>
              <a:t> </a:t>
            </a:r>
            <a:r>
              <a:rPr lang="en-US" sz="6600" b="1" dirty="0" err="1"/>
              <a:t>hỡi</a:t>
            </a:r>
            <a:r>
              <a:rPr lang="en-US" sz="6600" b="1" dirty="0"/>
              <a:t> </a:t>
            </a:r>
            <a:r>
              <a:rPr lang="en-US" sz="6600" b="1" dirty="0" err="1"/>
              <a:t>vạn</a:t>
            </a:r>
            <a:r>
              <a:rPr lang="en-US" sz="6600" b="1" dirty="0"/>
              <a:t> </a:t>
            </a:r>
            <a:r>
              <a:rPr lang="en-US" sz="6600" b="1" dirty="0" err="1"/>
              <a:t>cung</a:t>
            </a:r>
            <a:r>
              <a:rPr lang="en-US" sz="6600" b="1" dirty="0"/>
              <a:t> </a:t>
            </a:r>
            <a:r>
              <a:rPr lang="en-US" sz="6600" b="1" dirty="0" err="1"/>
              <a:t>đàn</a:t>
            </a:r>
            <a:r>
              <a:rPr lang="en-US" sz="6600" b="1" dirty="0"/>
              <a:t>. </a:t>
            </a:r>
            <a:r>
              <a:rPr lang="en-US" sz="6600" b="1" dirty="0" err="1"/>
              <a:t>Mừng</a:t>
            </a:r>
            <a:r>
              <a:rPr lang="en-US" sz="6600" b="1" dirty="0"/>
              <a:t> </a:t>
            </a:r>
            <a:r>
              <a:rPr lang="en-US" sz="6600" b="1" dirty="0" err="1"/>
              <a:t>khen</a:t>
            </a:r>
            <a:r>
              <a:rPr lang="en-US" sz="6600" b="1" dirty="0"/>
              <a:t> nay </a:t>
            </a:r>
            <a:r>
              <a:rPr lang="en-US" sz="6600" b="1" dirty="0" err="1"/>
              <a:t>Chúa</a:t>
            </a:r>
            <a:r>
              <a:rPr lang="en-US" sz="6600" b="1" dirty="0"/>
              <a:t> </a:t>
            </a:r>
            <a:r>
              <a:rPr lang="en-US" sz="6600" b="1" dirty="0" err="1"/>
              <a:t>đã</a:t>
            </a:r>
            <a:r>
              <a:rPr lang="en-US" sz="6600" b="1" dirty="0"/>
              <a:t> </a:t>
            </a:r>
            <a:r>
              <a:rPr lang="en-US" sz="6600" b="1" dirty="0" err="1"/>
              <a:t>khải</a:t>
            </a:r>
            <a:r>
              <a:rPr lang="en-US" sz="6600" b="1" dirty="0"/>
              <a:t> </a:t>
            </a:r>
            <a:r>
              <a:rPr lang="en-US" sz="6600" b="1" dirty="0" err="1"/>
              <a:t>hoàn</a:t>
            </a:r>
            <a:r>
              <a:rPr lang="en-US" sz="6600" b="1" dirty="0"/>
              <a:t>. Ca </a:t>
            </a:r>
            <a:r>
              <a:rPr lang="en-US" sz="6600" b="1" dirty="0" err="1"/>
              <a:t>lên</a:t>
            </a:r>
            <a:r>
              <a:rPr lang="en-US" sz="6600" b="1" dirty="0"/>
              <a:t> </a:t>
            </a:r>
            <a:r>
              <a:rPr lang="en-US" sz="6600" b="1" dirty="0" err="1"/>
              <a:t>hỡi</a:t>
            </a:r>
            <a:r>
              <a:rPr lang="en-US" sz="6600" b="1" dirty="0"/>
              <a:t> </a:t>
            </a:r>
            <a:r>
              <a:rPr lang="en-US" sz="6600" b="1" dirty="0" err="1"/>
              <a:t>toàn</a:t>
            </a:r>
            <a:r>
              <a:rPr lang="en-US" sz="6600" b="1" dirty="0"/>
              <a:t> </a:t>
            </a:r>
            <a:r>
              <a:rPr lang="en-US" sz="6600" b="1" dirty="0" err="1"/>
              <a:t>nhân</a:t>
            </a:r>
            <a:r>
              <a:rPr lang="en-US" sz="6600" b="1" dirty="0"/>
              <a:t> </a:t>
            </a:r>
            <a:r>
              <a:rPr lang="en-US" sz="6600" b="1" dirty="0" err="1"/>
              <a:t>trần</a:t>
            </a:r>
            <a:r>
              <a:rPr lang="en-US" sz="6600" b="1" dirty="0"/>
              <a:t> </a:t>
            </a:r>
            <a:r>
              <a:rPr lang="en-US" sz="6600" b="1" dirty="0" err="1"/>
              <a:t>vì</a:t>
            </a:r>
            <a:r>
              <a:rPr lang="en-US" sz="6600" b="1" dirty="0"/>
              <a:t> </a:t>
            </a:r>
            <a:r>
              <a:rPr lang="en-US" sz="6600" b="1" dirty="0" err="1"/>
              <a:t>Giêsu</a:t>
            </a:r>
            <a:r>
              <a:rPr lang="en-US" sz="6600" b="1" dirty="0"/>
              <a:t> </a:t>
            </a:r>
            <a:r>
              <a:rPr lang="en-US" sz="6600" b="1" dirty="0" err="1"/>
              <a:t>Phục</a:t>
            </a:r>
            <a:r>
              <a:rPr lang="en-US" sz="6600" b="1" dirty="0"/>
              <a:t> </a:t>
            </a:r>
            <a:r>
              <a:rPr lang="en-US" sz="6600" b="1" dirty="0" err="1"/>
              <a:t>Sinh</a:t>
            </a:r>
            <a:r>
              <a:rPr lang="en-US" sz="6600" b="1" dirty="0"/>
              <a:t> </a:t>
            </a:r>
            <a:r>
              <a:rPr lang="en-US" sz="6600" b="1" dirty="0" err="1"/>
              <a:t>trong</a:t>
            </a:r>
            <a:r>
              <a:rPr lang="en-US" sz="6600" b="1" dirty="0"/>
              <a:t> </a:t>
            </a:r>
            <a:r>
              <a:rPr lang="en-US" sz="6600" b="1" dirty="0" err="1"/>
              <a:t>vinh</a:t>
            </a:r>
            <a:r>
              <a:rPr lang="en-US" sz="6600" b="1" dirty="0"/>
              <a:t> </a:t>
            </a:r>
            <a:r>
              <a:rPr lang="en-US" sz="6600" b="1" dirty="0" err="1"/>
              <a:t>quang</a:t>
            </a:r>
            <a:r>
              <a:rPr lang="en-US" sz="6600" b="1" dirty="0"/>
              <a:t>.</a:t>
            </a:r>
            <a:endParaRPr lang="vi-VN" sz="66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393679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6" y="309093"/>
            <a:ext cx="11024487" cy="8217634"/>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5000" b="1" dirty="0" smtClean="0">
                <a:solidFill>
                  <a:srgbClr val="FF0000"/>
                </a:solidFill>
                <a:effectLst/>
                <a:latin typeface="Arial" panose="020B0604020202020204" pitchFamily="34" charset="0"/>
                <a:cs typeface="Arial" panose="020B0604020202020204" pitchFamily="34" charset="0"/>
              </a:rPr>
              <a:t>. </a:t>
            </a:r>
            <a:r>
              <a:rPr lang="vi-VN" sz="4800" b="1" dirty="0"/>
              <a:t> </a:t>
            </a:r>
            <a:r>
              <a:rPr lang="vi-VN" sz="6600" b="1" dirty="0"/>
              <a:t>Xua tan hết ngàn ưu phiền, đập tan bao nhiêu chước ác ma. Hôm nay Chúa đã sống lại, cùng nhau xướng ca, Al-lê-lu-ia.</a:t>
            </a:r>
            <a:endParaRPr lang="en-US" sz="6600" b="1" dirty="0" smtClean="0"/>
          </a:p>
          <a:p>
            <a:pPr algn="just"/>
            <a:r>
              <a:rPr lang="vi-VN" sz="6600" b="1" dirty="0"/>
              <a:t/>
            </a:r>
            <a:br>
              <a:rPr lang="vi-VN" sz="6600" b="1" dirty="0"/>
            </a:br>
            <a:endParaRPr lang="vi-VN" sz="66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86126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11018" y="466639"/>
            <a:ext cx="11369963" cy="5816977"/>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2</a:t>
            </a:r>
            <a:r>
              <a:rPr lang="vi-VN" sz="5400" b="1" dirty="0" smtClean="0">
                <a:solidFill>
                  <a:srgbClr val="FF0000"/>
                </a:solidFill>
                <a:effectLst/>
                <a:latin typeface="Arial" panose="020B0604020202020204" pitchFamily="34" charset="0"/>
                <a:cs typeface="Arial" panose="020B0604020202020204" pitchFamily="34" charset="0"/>
              </a:rPr>
              <a:t>. </a:t>
            </a:r>
            <a:r>
              <a:rPr lang="en-US" sz="6000" b="1" dirty="0" err="1"/>
              <a:t>Này</a:t>
            </a:r>
            <a:r>
              <a:rPr lang="en-US" sz="6000" b="1" dirty="0"/>
              <a:t> </a:t>
            </a:r>
            <a:r>
              <a:rPr lang="en-US" sz="6000" b="1" dirty="0" err="1"/>
              <a:t>từ</a:t>
            </a:r>
            <a:r>
              <a:rPr lang="en-US" sz="6000" b="1" dirty="0"/>
              <a:t> </a:t>
            </a:r>
            <a:r>
              <a:rPr lang="en-US" sz="6000" b="1" dirty="0" err="1"/>
              <a:t>mộ</a:t>
            </a:r>
            <a:r>
              <a:rPr lang="en-US" sz="6000" b="1" dirty="0"/>
              <a:t> </a:t>
            </a:r>
            <a:r>
              <a:rPr lang="en-US" sz="6000" b="1" dirty="0" err="1"/>
              <a:t>địa</a:t>
            </a:r>
            <a:r>
              <a:rPr lang="en-US" sz="6000" b="1" dirty="0"/>
              <a:t> </a:t>
            </a:r>
            <a:r>
              <a:rPr lang="en-US" sz="6000" b="1" dirty="0" err="1"/>
              <a:t>kia</a:t>
            </a:r>
            <a:r>
              <a:rPr lang="en-US" sz="6000" b="1" dirty="0"/>
              <a:t> </a:t>
            </a:r>
            <a:r>
              <a:rPr lang="en-US" sz="6000" b="1" dirty="0" err="1"/>
              <a:t>giờ</a:t>
            </a:r>
            <a:r>
              <a:rPr lang="en-US" sz="6000" b="1" dirty="0"/>
              <a:t> </a:t>
            </a:r>
            <a:r>
              <a:rPr lang="en-US" sz="6000" b="1" dirty="0" err="1"/>
              <a:t>đây</a:t>
            </a:r>
            <a:r>
              <a:rPr lang="en-US" sz="6000" b="1" dirty="0"/>
              <a:t> </a:t>
            </a:r>
            <a:r>
              <a:rPr lang="en-US" sz="6000" b="1" dirty="0" err="1"/>
              <a:t>Chúa</a:t>
            </a:r>
            <a:r>
              <a:rPr lang="en-US" sz="6000" b="1" dirty="0"/>
              <a:t> ta </a:t>
            </a:r>
            <a:r>
              <a:rPr lang="en-US" sz="6000" b="1" dirty="0" err="1"/>
              <a:t>sống</a:t>
            </a:r>
            <a:r>
              <a:rPr lang="en-US" sz="6000" b="1" dirty="0"/>
              <a:t> </a:t>
            </a:r>
            <a:r>
              <a:rPr lang="en-US" sz="6000" b="1" dirty="0" err="1"/>
              <a:t>lại</a:t>
            </a:r>
            <a:r>
              <a:rPr lang="en-US" sz="6000" b="1" dirty="0"/>
              <a:t> </a:t>
            </a:r>
            <a:r>
              <a:rPr lang="en-US" sz="6000" b="1" dirty="0" err="1"/>
              <a:t>rồi</a:t>
            </a:r>
            <a:r>
              <a:rPr lang="en-US" sz="6000" b="1" dirty="0"/>
              <a:t>, </a:t>
            </a:r>
            <a:r>
              <a:rPr lang="en-US" sz="6000" b="1" dirty="0" err="1"/>
              <a:t>kìa</a:t>
            </a:r>
            <a:r>
              <a:rPr lang="en-US" sz="6000" b="1" dirty="0"/>
              <a:t> </a:t>
            </a:r>
            <a:r>
              <a:rPr lang="en-US" sz="6000" b="1" dirty="0" err="1"/>
              <a:t>Ngài</a:t>
            </a:r>
            <a:r>
              <a:rPr lang="en-US" sz="6000" b="1" dirty="0"/>
              <a:t> </a:t>
            </a:r>
            <a:r>
              <a:rPr lang="en-US" sz="6000" b="1" dirty="0" err="1"/>
              <a:t>đầy</a:t>
            </a:r>
            <a:r>
              <a:rPr lang="en-US" sz="6000" b="1" dirty="0"/>
              <a:t> </a:t>
            </a:r>
            <a:r>
              <a:rPr lang="en-US" sz="6000" b="1" dirty="0" err="1"/>
              <a:t>quyền</a:t>
            </a:r>
            <a:r>
              <a:rPr lang="en-US" sz="6000" b="1" dirty="0"/>
              <a:t> </a:t>
            </a:r>
            <a:r>
              <a:rPr lang="en-US" sz="6000" b="1" dirty="0" err="1"/>
              <a:t>uy</a:t>
            </a:r>
            <a:r>
              <a:rPr lang="en-US" sz="6000" b="1" dirty="0"/>
              <a:t> </a:t>
            </a:r>
            <a:r>
              <a:rPr lang="en-US" sz="6000" b="1" dirty="0" err="1"/>
              <a:t>bẻ</a:t>
            </a:r>
            <a:r>
              <a:rPr lang="en-US" sz="6000" b="1" dirty="0"/>
              <a:t> </a:t>
            </a:r>
            <a:r>
              <a:rPr lang="en-US" sz="6000" b="1" dirty="0" err="1"/>
              <a:t>gãy</a:t>
            </a:r>
            <a:r>
              <a:rPr lang="en-US" sz="6000" b="1" dirty="0"/>
              <a:t> </a:t>
            </a:r>
            <a:r>
              <a:rPr lang="en-US" sz="6000" b="1" dirty="0" err="1"/>
              <a:t>ách</a:t>
            </a:r>
            <a:r>
              <a:rPr lang="en-US" sz="6000" b="1" dirty="0"/>
              <a:t> </a:t>
            </a:r>
            <a:r>
              <a:rPr lang="en-US" sz="6000" b="1" dirty="0" err="1"/>
              <a:t>gông</a:t>
            </a:r>
            <a:r>
              <a:rPr lang="en-US" sz="6000" b="1" dirty="0"/>
              <a:t> </a:t>
            </a:r>
            <a:r>
              <a:rPr lang="en-US" sz="6000" b="1" dirty="0" err="1"/>
              <a:t>từ</a:t>
            </a:r>
            <a:r>
              <a:rPr lang="en-US" sz="6000" b="1" dirty="0"/>
              <a:t> </a:t>
            </a:r>
            <a:r>
              <a:rPr lang="en-US" sz="6000" b="1" dirty="0" err="1"/>
              <a:t>ngàn</a:t>
            </a:r>
            <a:r>
              <a:rPr lang="en-US" sz="6000" b="1" dirty="0"/>
              <a:t> </a:t>
            </a:r>
            <a:r>
              <a:rPr lang="en-US" sz="6000" b="1" dirty="0" err="1"/>
              <a:t>đời</a:t>
            </a:r>
            <a:r>
              <a:rPr lang="en-US" sz="6000" b="1" dirty="0"/>
              <a:t>, </a:t>
            </a:r>
            <a:r>
              <a:rPr lang="en-US" sz="6000" b="1" dirty="0" err="1"/>
              <a:t>chịu</a:t>
            </a:r>
            <a:r>
              <a:rPr lang="en-US" sz="6000" b="1" dirty="0"/>
              <a:t> </a:t>
            </a:r>
            <a:r>
              <a:rPr lang="en-US" sz="6000" b="1" dirty="0" err="1"/>
              <a:t>hàng</a:t>
            </a:r>
            <a:r>
              <a:rPr lang="en-US" sz="6000" b="1" dirty="0"/>
              <a:t> </a:t>
            </a:r>
            <a:r>
              <a:rPr lang="en-US" sz="6000" b="1" dirty="0" err="1"/>
              <a:t>vạn</a:t>
            </a:r>
            <a:r>
              <a:rPr lang="en-US" sz="6000" b="1" dirty="0"/>
              <a:t> </a:t>
            </a:r>
            <a:r>
              <a:rPr lang="en-US" sz="6000" b="1" dirty="0" err="1"/>
              <a:t>đòn</a:t>
            </a:r>
            <a:r>
              <a:rPr lang="en-US" sz="6000" b="1" dirty="0"/>
              <a:t> </a:t>
            </a:r>
            <a:r>
              <a:rPr lang="en-US" sz="6000" b="1" dirty="0" err="1"/>
              <a:t>roi</a:t>
            </a:r>
            <a:r>
              <a:rPr lang="en-US" sz="6000" b="1" dirty="0"/>
              <a:t> </a:t>
            </a:r>
            <a:r>
              <a:rPr lang="en-US" sz="6000" b="1" dirty="0" err="1"/>
              <a:t>dù</a:t>
            </a:r>
            <a:r>
              <a:rPr lang="en-US" sz="6000" b="1" dirty="0"/>
              <a:t> </a:t>
            </a:r>
            <a:r>
              <a:rPr lang="en-US" sz="6000" b="1" dirty="0" err="1"/>
              <a:t>cho</a:t>
            </a:r>
            <a:r>
              <a:rPr lang="en-US" sz="6000" b="1" dirty="0"/>
              <a:t> </a:t>
            </a:r>
            <a:r>
              <a:rPr lang="en-US" sz="6000" b="1" dirty="0" err="1"/>
              <a:t>toàn</a:t>
            </a:r>
            <a:r>
              <a:rPr lang="en-US" sz="6000" b="1" dirty="0"/>
              <a:t> </a:t>
            </a:r>
            <a:r>
              <a:rPr lang="en-US" sz="6000" b="1" dirty="0" err="1"/>
              <a:t>thân</a:t>
            </a:r>
            <a:r>
              <a:rPr lang="en-US" sz="6000" b="1" dirty="0"/>
              <a:t> </a:t>
            </a:r>
            <a:r>
              <a:rPr lang="en-US" sz="6000" b="1" dirty="0" err="1"/>
              <a:t>Ngài</a:t>
            </a:r>
            <a:r>
              <a:rPr lang="en-US" sz="6000" b="1" dirty="0"/>
              <a:t> </a:t>
            </a:r>
            <a:r>
              <a:rPr lang="en-US" sz="6000" b="1" dirty="0" err="1"/>
              <a:t>tắm</a:t>
            </a:r>
            <a:r>
              <a:rPr lang="en-US" sz="6000" b="1" dirty="0"/>
              <a:t> </a:t>
            </a:r>
            <a:r>
              <a:rPr lang="en-US" sz="6000" b="1" dirty="0" err="1"/>
              <a:t>máu</a:t>
            </a:r>
            <a:r>
              <a:rPr lang="en-US" sz="6000" b="1" dirty="0"/>
              <a:t>,</a:t>
            </a:r>
            <a:endParaRPr lang="vi-VN" sz="60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56716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6" y="642594"/>
            <a:ext cx="11139054" cy="5816977"/>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2</a:t>
            </a:r>
            <a:r>
              <a:rPr lang="vi-VN" sz="5000" b="1" dirty="0" smtClean="0">
                <a:solidFill>
                  <a:srgbClr val="FF0000"/>
                </a:solidFill>
                <a:effectLst/>
                <a:latin typeface="Arial" panose="020B0604020202020204" pitchFamily="34" charset="0"/>
                <a:cs typeface="Arial" panose="020B0604020202020204" pitchFamily="34" charset="0"/>
              </a:rPr>
              <a:t>. </a:t>
            </a:r>
            <a:r>
              <a:rPr lang="vi-VN" sz="4800" b="1" dirty="0"/>
              <a:t> </a:t>
            </a:r>
            <a:r>
              <a:rPr lang="vi-VN" sz="6000" b="1" dirty="0" smtClean="0"/>
              <a:t>chết </a:t>
            </a:r>
            <a:r>
              <a:rPr lang="vi-VN" sz="6000" b="1" dirty="0"/>
              <a:t>nhuốc nhơ trên khổ hình nơi đồi ghi dấu. Rồi Ngài đã Phục Sinh hiển vinh phá tan cửa ngục hình và rồi kể từ đây,</a:t>
            </a:r>
            <a:endParaRPr lang="vi-VN" sz="60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786827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p:cNvSpPr/>
          <p:nvPr/>
        </p:nvSpPr>
        <p:spPr>
          <a:xfrm>
            <a:off x="411018" y="466639"/>
            <a:ext cx="11369963" cy="6278642"/>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2</a:t>
            </a:r>
            <a:r>
              <a:rPr lang="en-US" sz="5400" b="1" dirty="0" smtClean="0">
                <a:solidFill>
                  <a:srgbClr val="FF0000"/>
                </a:solidFill>
                <a:latin typeface="Arial" panose="020B0604020202020204" pitchFamily="34" charset="0"/>
                <a:cs typeface="Arial" panose="020B0604020202020204" pitchFamily="34" charset="0"/>
              </a:rPr>
              <a:t>. </a:t>
            </a:r>
            <a:r>
              <a:rPr lang="vi-VN" sz="6600" b="1" dirty="0"/>
              <a:t>Ngài đã xoá đi bao tội tình, và cửa địa đàng kia mở toan nhận bao người thế giới, hãy hoan ca hỡi đất trời núi cao biển rộng sông dài.</a:t>
            </a:r>
            <a:endParaRPr lang="vi-VN" sz="66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302787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6" y="386366"/>
            <a:ext cx="11011608" cy="6186309"/>
          </a:xfrm>
          <a:prstGeom prst="rect">
            <a:avLst/>
          </a:prstGeom>
        </p:spPr>
        <p:txBody>
          <a:bodyPr wrap="square">
            <a:spAutoFit/>
          </a:bodyPr>
          <a:lstStyle/>
          <a:p>
            <a:pPr algn="just"/>
            <a:r>
              <a:rPr lang="en-US" sz="5000" b="1" dirty="0" smtClean="0">
                <a:solidFill>
                  <a:srgbClr val="FF0000"/>
                </a:solidFill>
                <a:latin typeface="Arial" panose="020B0604020202020204" pitchFamily="34" charset="0"/>
                <a:cs typeface="Arial" panose="020B0604020202020204" pitchFamily="34" charset="0"/>
              </a:rPr>
              <a:t>ĐK</a:t>
            </a:r>
            <a:r>
              <a:rPr lang="vi-VN" sz="5000" b="1" dirty="0" smtClean="0">
                <a:solidFill>
                  <a:srgbClr val="FF0000"/>
                </a:solidFill>
                <a:effectLst/>
                <a:latin typeface="Arial" panose="020B0604020202020204" pitchFamily="34" charset="0"/>
                <a:cs typeface="Arial" panose="020B0604020202020204" pitchFamily="34" charset="0"/>
              </a:rPr>
              <a:t>. </a:t>
            </a:r>
            <a:r>
              <a:rPr lang="vi-VN" sz="4800" b="1" dirty="0"/>
              <a:t> </a:t>
            </a:r>
            <a:r>
              <a:rPr lang="en-US" sz="6600" b="1" dirty="0" err="1"/>
              <a:t>Vang</a:t>
            </a:r>
            <a:r>
              <a:rPr lang="en-US" sz="6600" b="1" dirty="0"/>
              <a:t> </a:t>
            </a:r>
            <a:r>
              <a:rPr lang="en-US" sz="6600" b="1" dirty="0" err="1"/>
              <a:t>lên</a:t>
            </a:r>
            <a:r>
              <a:rPr lang="en-US" sz="6600" b="1" dirty="0"/>
              <a:t> </a:t>
            </a:r>
            <a:r>
              <a:rPr lang="en-US" sz="6600" b="1" dirty="0" err="1"/>
              <a:t>hỡi</a:t>
            </a:r>
            <a:r>
              <a:rPr lang="en-US" sz="6600" b="1" dirty="0"/>
              <a:t> </a:t>
            </a:r>
            <a:r>
              <a:rPr lang="en-US" sz="6600" b="1" dirty="0" err="1"/>
              <a:t>vạn</a:t>
            </a:r>
            <a:r>
              <a:rPr lang="en-US" sz="6600" b="1" dirty="0"/>
              <a:t> </a:t>
            </a:r>
            <a:r>
              <a:rPr lang="en-US" sz="6600" b="1" dirty="0" err="1"/>
              <a:t>cung</a:t>
            </a:r>
            <a:r>
              <a:rPr lang="en-US" sz="6600" b="1" dirty="0"/>
              <a:t> </a:t>
            </a:r>
            <a:r>
              <a:rPr lang="en-US" sz="6600" b="1" dirty="0" err="1"/>
              <a:t>đàn</a:t>
            </a:r>
            <a:r>
              <a:rPr lang="en-US" sz="6600" b="1" dirty="0"/>
              <a:t>. </a:t>
            </a:r>
            <a:r>
              <a:rPr lang="en-US" sz="6600" b="1" dirty="0" err="1"/>
              <a:t>Mừng</a:t>
            </a:r>
            <a:r>
              <a:rPr lang="en-US" sz="6600" b="1" dirty="0"/>
              <a:t> </a:t>
            </a:r>
            <a:r>
              <a:rPr lang="en-US" sz="6600" b="1" dirty="0" err="1"/>
              <a:t>khen</a:t>
            </a:r>
            <a:r>
              <a:rPr lang="en-US" sz="6600" b="1" dirty="0"/>
              <a:t> nay </a:t>
            </a:r>
            <a:r>
              <a:rPr lang="en-US" sz="6600" b="1" dirty="0" err="1"/>
              <a:t>Chúa</a:t>
            </a:r>
            <a:r>
              <a:rPr lang="en-US" sz="6600" b="1" dirty="0"/>
              <a:t> </a:t>
            </a:r>
            <a:r>
              <a:rPr lang="en-US" sz="6600" b="1" dirty="0" err="1"/>
              <a:t>đã</a:t>
            </a:r>
            <a:r>
              <a:rPr lang="en-US" sz="6600" b="1" dirty="0"/>
              <a:t> </a:t>
            </a:r>
            <a:r>
              <a:rPr lang="en-US" sz="6600" b="1" dirty="0" err="1"/>
              <a:t>khải</a:t>
            </a:r>
            <a:r>
              <a:rPr lang="en-US" sz="6600" b="1" dirty="0"/>
              <a:t> </a:t>
            </a:r>
            <a:r>
              <a:rPr lang="en-US" sz="6600" b="1" dirty="0" err="1"/>
              <a:t>hoàn</a:t>
            </a:r>
            <a:r>
              <a:rPr lang="en-US" sz="6600" b="1" dirty="0"/>
              <a:t>. Ca </a:t>
            </a:r>
            <a:r>
              <a:rPr lang="en-US" sz="6600" b="1" dirty="0" err="1"/>
              <a:t>lên</a:t>
            </a:r>
            <a:r>
              <a:rPr lang="en-US" sz="6600" b="1" dirty="0"/>
              <a:t> </a:t>
            </a:r>
            <a:r>
              <a:rPr lang="en-US" sz="6600" b="1" dirty="0" err="1"/>
              <a:t>hỡi</a:t>
            </a:r>
            <a:r>
              <a:rPr lang="en-US" sz="6600" b="1" dirty="0"/>
              <a:t> </a:t>
            </a:r>
            <a:r>
              <a:rPr lang="en-US" sz="6600" b="1" dirty="0" err="1"/>
              <a:t>toàn</a:t>
            </a:r>
            <a:r>
              <a:rPr lang="en-US" sz="6600" b="1" dirty="0"/>
              <a:t> </a:t>
            </a:r>
            <a:r>
              <a:rPr lang="en-US" sz="6600" b="1" dirty="0" err="1"/>
              <a:t>nhân</a:t>
            </a:r>
            <a:r>
              <a:rPr lang="en-US" sz="6600" b="1" dirty="0"/>
              <a:t> </a:t>
            </a:r>
            <a:r>
              <a:rPr lang="en-US" sz="6600" b="1" dirty="0" err="1"/>
              <a:t>trần</a:t>
            </a:r>
            <a:r>
              <a:rPr lang="en-US" sz="6600" b="1" dirty="0"/>
              <a:t> </a:t>
            </a:r>
            <a:r>
              <a:rPr lang="en-US" sz="6600" b="1" dirty="0" err="1"/>
              <a:t>vì</a:t>
            </a:r>
            <a:r>
              <a:rPr lang="en-US" sz="6600" b="1" dirty="0"/>
              <a:t> </a:t>
            </a:r>
            <a:r>
              <a:rPr lang="en-US" sz="6600" b="1" dirty="0" err="1"/>
              <a:t>Giêsu</a:t>
            </a:r>
            <a:r>
              <a:rPr lang="en-US" sz="6600" b="1" dirty="0"/>
              <a:t> </a:t>
            </a:r>
            <a:r>
              <a:rPr lang="en-US" sz="6600" b="1" dirty="0" err="1"/>
              <a:t>Phục</a:t>
            </a:r>
            <a:r>
              <a:rPr lang="en-US" sz="6600" b="1" dirty="0"/>
              <a:t> </a:t>
            </a:r>
            <a:r>
              <a:rPr lang="en-US" sz="6600" b="1" dirty="0" err="1"/>
              <a:t>Sinh</a:t>
            </a:r>
            <a:r>
              <a:rPr lang="en-US" sz="6600" b="1" dirty="0"/>
              <a:t> </a:t>
            </a:r>
            <a:r>
              <a:rPr lang="en-US" sz="6600" b="1" dirty="0" err="1"/>
              <a:t>trong</a:t>
            </a:r>
            <a:r>
              <a:rPr lang="en-US" sz="6600" b="1" dirty="0"/>
              <a:t> </a:t>
            </a:r>
            <a:r>
              <a:rPr lang="en-US" sz="6600" b="1" dirty="0" err="1"/>
              <a:t>vinh</a:t>
            </a:r>
            <a:r>
              <a:rPr lang="en-US" sz="6600" b="1" dirty="0"/>
              <a:t> </a:t>
            </a:r>
            <a:r>
              <a:rPr lang="en-US" sz="6600" b="1" dirty="0" err="1"/>
              <a:t>quang</a:t>
            </a:r>
            <a:r>
              <a:rPr lang="en-US" sz="6600" b="1" dirty="0"/>
              <a:t>.</a:t>
            </a:r>
            <a:endParaRPr lang="vi-VN" sz="66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252335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6" y="309093"/>
            <a:ext cx="11024487" cy="8217634"/>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5000" b="1" dirty="0" smtClean="0">
                <a:solidFill>
                  <a:srgbClr val="FF0000"/>
                </a:solidFill>
                <a:effectLst/>
                <a:latin typeface="Arial" panose="020B0604020202020204" pitchFamily="34" charset="0"/>
                <a:cs typeface="Arial" panose="020B0604020202020204" pitchFamily="34" charset="0"/>
              </a:rPr>
              <a:t>. </a:t>
            </a:r>
            <a:r>
              <a:rPr lang="vi-VN" sz="4800" b="1" dirty="0"/>
              <a:t> </a:t>
            </a:r>
            <a:r>
              <a:rPr lang="vi-VN" sz="6600" b="1" dirty="0"/>
              <a:t>Xua tan hết ngàn ưu phiền, đập tan bao nhiêu chước ác ma. Hôm nay Chúa đã sống lại, cùng nhau xướng ca, Al-lê-lu-ia.</a:t>
            </a:r>
            <a:endParaRPr lang="en-US" sz="6600" b="1" dirty="0" smtClean="0"/>
          </a:p>
          <a:p>
            <a:pPr algn="just"/>
            <a:r>
              <a:rPr lang="vi-VN" sz="6600" b="1" dirty="0"/>
              <a:t/>
            </a:r>
            <a:br>
              <a:rPr lang="vi-VN" sz="6600" b="1" dirty="0"/>
            </a:br>
            <a:endParaRPr lang="vi-VN" sz="66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75704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718852"/>
          </a:xfrm>
          <a:prstGeom prst="rect">
            <a:avLst/>
          </a:prstGeom>
        </p:spPr>
      </p:pic>
      <p:sp>
        <p:nvSpPr>
          <p:cNvPr id="2" name="Title 1"/>
          <p:cNvSpPr>
            <a:spLocks noGrp="1"/>
          </p:cNvSpPr>
          <p:nvPr>
            <p:ph type="ctrTitle"/>
          </p:nvPr>
        </p:nvSpPr>
        <p:spPr/>
        <p:txBody>
          <a:bodyPr/>
          <a:lstStyle/>
          <a:p>
            <a:r>
              <a:rPr lang="en-US" sz="6600" b="1" dirty="0" smtClean="0">
                <a:solidFill>
                  <a:srgbClr val="FF0000"/>
                </a:solidFill>
                <a:latin typeface="Arial" panose="020B0604020202020204" pitchFamily="34" charset="0"/>
                <a:cs typeface="Arial" panose="020B0604020202020204" pitchFamily="34" charset="0"/>
              </a:rPr>
              <a:t>VANG LÊN </a:t>
            </a:r>
            <a:br>
              <a:rPr lang="en-US" sz="6600" b="1" dirty="0" smtClean="0">
                <a:solidFill>
                  <a:srgbClr val="FF0000"/>
                </a:solidFill>
                <a:latin typeface="Arial" panose="020B0604020202020204" pitchFamily="34" charset="0"/>
                <a:cs typeface="Arial" panose="020B0604020202020204" pitchFamily="34" charset="0"/>
              </a:rPr>
            </a:br>
            <a:r>
              <a:rPr lang="en-US" sz="6600" b="1" dirty="0" smtClean="0">
                <a:solidFill>
                  <a:srgbClr val="FF0000"/>
                </a:solidFill>
                <a:latin typeface="Arial" panose="020B0604020202020204" pitchFamily="34" charset="0"/>
                <a:cs typeface="Arial" panose="020B0604020202020204" pitchFamily="34" charset="0"/>
              </a:rPr>
              <a:t>MUÔN KHÚC CA</a:t>
            </a:r>
            <a:endParaRPr lang="en-US" sz="6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69855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231821"/>
            <a:ext cx="11413023" cy="5170646"/>
          </a:xfrm>
          <a:prstGeom prst="rect">
            <a:avLst/>
          </a:prstGeom>
        </p:spPr>
        <p:txBody>
          <a:bodyPr wrap="square">
            <a:spAutoFit/>
          </a:bodyPr>
          <a:lstStyle/>
          <a:p>
            <a:pPr algn="just"/>
            <a:r>
              <a:rPr lang="en-US" sz="5400" b="1" dirty="0" smtClean="0">
                <a:solidFill>
                  <a:srgbClr val="FF0000"/>
                </a:solidFill>
                <a:latin typeface="Arial" panose="020B0604020202020204" pitchFamily="34" charset="0"/>
                <a:cs typeface="Arial" panose="020B0604020202020204" pitchFamily="34" charset="0"/>
              </a:rPr>
              <a:t>ĐK</a:t>
            </a:r>
            <a:r>
              <a:rPr lang="vi-VN" sz="5400" b="1" dirty="0" smtClean="0">
                <a:solidFill>
                  <a:srgbClr val="FF0000"/>
                </a:solidFill>
                <a:effectLst/>
                <a:latin typeface="Arial" panose="020B0604020202020204" pitchFamily="34" charset="0"/>
                <a:cs typeface="Arial" panose="020B0604020202020204" pitchFamily="34" charset="0"/>
              </a:rPr>
              <a:t>. </a:t>
            </a:r>
            <a:r>
              <a:rPr lang="en-US" sz="6600" b="1" dirty="0" smtClean="0">
                <a:effectLst/>
                <a:latin typeface="Arial" panose="020B0604020202020204" pitchFamily="34" charset="0"/>
                <a:cs typeface="Arial" panose="020B0604020202020204" pitchFamily="34" charset="0"/>
              </a:rPr>
              <a:t>(</a:t>
            </a:r>
            <a:r>
              <a:rPr lang="en-US" sz="6600" b="1" dirty="0" err="1" smtClean="0"/>
              <a:t>Vang</a:t>
            </a:r>
            <a:r>
              <a:rPr lang="en-US" sz="6600" b="1" dirty="0" smtClean="0"/>
              <a:t> </a:t>
            </a:r>
            <a:r>
              <a:rPr lang="en-US" sz="6600" b="1" dirty="0" err="1" smtClean="0"/>
              <a:t>lên</a:t>
            </a:r>
            <a:r>
              <a:rPr lang="en-US" sz="6600" b="1" dirty="0" smtClean="0"/>
              <a:t> </a:t>
            </a:r>
            <a:r>
              <a:rPr lang="en-US" sz="6600" b="1" dirty="0" err="1" smtClean="0"/>
              <a:t>muôn</a:t>
            </a:r>
            <a:r>
              <a:rPr lang="en-US" sz="6600" b="1" dirty="0" smtClean="0"/>
              <a:t> </a:t>
            </a:r>
            <a:r>
              <a:rPr lang="en-US" sz="6600" b="1" dirty="0" err="1" smtClean="0"/>
              <a:t>khúc</a:t>
            </a:r>
            <a:r>
              <a:rPr lang="en-US" sz="6600" b="1" dirty="0" smtClean="0"/>
              <a:t> ca) </a:t>
            </a:r>
            <a:r>
              <a:rPr lang="en-US" sz="6600" b="1" dirty="0" err="1" smtClean="0"/>
              <a:t>Vang</a:t>
            </a:r>
            <a:r>
              <a:rPr lang="en-US" sz="6600" b="1" dirty="0" smtClean="0"/>
              <a:t> </a:t>
            </a:r>
            <a:r>
              <a:rPr lang="en-US" sz="6600" b="1" dirty="0" err="1" smtClean="0"/>
              <a:t>lên</a:t>
            </a:r>
            <a:r>
              <a:rPr lang="en-US" sz="6600" b="1" dirty="0" smtClean="0"/>
              <a:t> </a:t>
            </a:r>
            <a:r>
              <a:rPr lang="en-US" sz="6600" b="1" dirty="0" err="1" smtClean="0"/>
              <a:t>muôn</a:t>
            </a:r>
            <a:r>
              <a:rPr lang="en-US" sz="6600" b="1" dirty="0" smtClean="0"/>
              <a:t> </a:t>
            </a:r>
            <a:r>
              <a:rPr lang="en-US" sz="6600" b="1" dirty="0" err="1" smtClean="0"/>
              <a:t>khúc</a:t>
            </a:r>
            <a:r>
              <a:rPr lang="en-US" sz="6600" b="1" dirty="0" smtClean="0"/>
              <a:t> ca (</a:t>
            </a:r>
            <a:r>
              <a:rPr lang="en-US" sz="6600" b="1" dirty="0" err="1" smtClean="0"/>
              <a:t>Vang</a:t>
            </a:r>
            <a:r>
              <a:rPr lang="en-US" sz="6600" b="1" dirty="0" smtClean="0"/>
              <a:t> </a:t>
            </a:r>
            <a:r>
              <a:rPr lang="en-US" sz="6600" b="1" dirty="0" err="1" smtClean="0"/>
              <a:t>lên</a:t>
            </a:r>
            <a:r>
              <a:rPr lang="en-US" sz="6600" b="1" dirty="0" smtClean="0"/>
              <a:t> </a:t>
            </a:r>
            <a:r>
              <a:rPr lang="en-US" sz="6600" b="1" dirty="0" err="1" smtClean="0"/>
              <a:t>muôn</a:t>
            </a:r>
            <a:r>
              <a:rPr lang="en-US" sz="6600" b="1" dirty="0" smtClean="0"/>
              <a:t> </a:t>
            </a:r>
            <a:r>
              <a:rPr lang="en-US" sz="6600" b="1" dirty="0" err="1" smtClean="0"/>
              <a:t>khúc</a:t>
            </a:r>
            <a:r>
              <a:rPr lang="en-US" sz="6600" b="1" dirty="0" smtClean="0"/>
              <a:t> ca) </a:t>
            </a:r>
            <a:r>
              <a:rPr lang="en-US" sz="6600" b="1" dirty="0" err="1" smtClean="0"/>
              <a:t>Vang</a:t>
            </a:r>
            <a:r>
              <a:rPr lang="en-US" sz="6600" b="1" dirty="0" smtClean="0"/>
              <a:t> </a:t>
            </a:r>
            <a:r>
              <a:rPr lang="en-US" sz="6600" b="1" dirty="0" err="1" smtClean="0"/>
              <a:t>lên</a:t>
            </a:r>
            <a:r>
              <a:rPr lang="en-US" sz="6600" b="1" dirty="0" smtClean="0"/>
              <a:t> </a:t>
            </a:r>
            <a:r>
              <a:rPr lang="en-US" sz="6600" b="1" dirty="0" err="1" smtClean="0"/>
              <a:t>muôn</a:t>
            </a:r>
            <a:r>
              <a:rPr lang="en-US" sz="6600" b="1" dirty="0" smtClean="0"/>
              <a:t> </a:t>
            </a:r>
            <a:r>
              <a:rPr lang="en-US" sz="6600" b="1" dirty="0" err="1" smtClean="0"/>
              <a:t>khúc</a:t>
            </a:r>
            <a:r>
              <a:rPr lang="en-US" sz="6600" b="1" dirty="0" smtClean="0"/>
              <a:t> ca </a:t>
            </a:r>
            <a:r>
              <a:rPr lang="en-US" sz="6600" b="1" dirty="0" err="1" smtClean="0"/>
              <a:t>mừng</a:t>
            </a:r>
            <a:r>
              <a:rPr lang="en-US" sz="6600" b="1" dirty="0" smtClean="0"/>
              <a:t> </a:t>
            </a:r>
            <a:r>
              <a:rPr lang="en-US" sz="6600" b="1" dirty="0" err="1" smtClean="0"/>
              <a:t>Chúa</a:t>
            </a:r>
            <a:r>
              <a:rPr lang="en-US" sz="6600" b="1" dirty="0" smtClean="0"/>
              <a:t> </a:t>
            </a:r>
            <a:r>
              <a:rPr lang="en-US" sz="6600" b="1" dirty="0" err="1" smtClean="0"/>
              <a:t>phục</a:t>
            </a:r>
            <a:r>
              <a:rPr lang="en-US" sz="6600" b="1" dirty="0" smtClean="0"/>
              <a:t> </a:t>
            </a:r>
            <a:r>
              <a:rPr lang="en-US" sz="6600" b="1" dirty="0" err="1" smtClean="0"/>
              <a:t>sinh</a:t>
            </a:r>
            <a:r>
              <a:rPr lang="en-US" sz="6600" b="1" dirty="0" smtClean="0"/>
              <a:t>! </a:t>
            </a:r>
            <a:endParaRPr lang="vi-VN" sz="66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523787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231821"/>
            <a:ext cx="11413023" cy="5632311"/>
          </a:xfrm>
          <a:prstGeom prst="rect">
            <a:avLst/>
          </a:prstGeom>
        </p:spPr>
        <p:txBody>
          <a:bodyPr wrap="square">
            <a:spAutoFit/>
          </a:bodyPr>
          <a:lstStyle/>
          <a:p>
            <a:pPr algn="just"/>
            <a:r>
              <a:rPr lang="en-US" sz="5400" b="1" dirty="0" smtClean="0">
                <a:solidFill>
                  <a:srgbClr val="FF0000"/>
                </a:solidFill>
                <a:latin typeface="Arial" panose="020B0604020202020204" pitchFamily="34" charset="0"/>
                <a:cs typeface="Arial" panose="020B0604020202020204" pitchFamily="34" charset="0"/>
              </a:rPr>
              <a:t>ĐK</a:t>
            </a:r>
            <a:r>
              <a:rPr lang="vi-VN" sz="5400" b="1" dirty="0" smtClean="0">
                <a:solidFill>
                  <a:srgbClr val="FF0000"/>
                </a:solidFill>
                <a:effectLst/>
                <a:latin typeface="Arial" panose="020B0604020202020204" pitchFamily="34" charset="0"/>
                <a:cs typeface="Arial" panose="020B0604020202020204" pitchFamily="34" charset="0"/>
              </a:rPr>
              <a:t>. </a:t>
            </a:r>
            <a:r>
              <a:rPr lang="en-US" sz="7200" b="1" dirty="0" err="1" smtClean="0"/>
              <a:t>Ngài</a:t>
            </a:r>
            <a:r>
              <a:rPr lang="en-US" sz="7200" b="1" dirty="0" smtClean="0"/>
              <a:t> </a:t>
            </a:r>
            <a:r>
              <a:rPr lang="en-US" sz="7200" b="1" dirty="0" err="1" smtClean="0"/>
              <a:t>đã</a:t>
            </a:r>
            <a:r>
              <a:rPr lang="en-US" sz="7200" b="1" dirty="0" smtClean="0"/>
              <a:t> </a:t>
            </a:r>
            <a:r>
              <a:rPr lang="en-US" sz="7200" b="1" dirty="0" err="1" smtClean="0"/>
              <a:t>chiến</a:t>
            </a:r>
            <a:r>
              <a:rPr lang="en-US" sz="7200" b="1" dirty="0" smtClean="0"/>
              <a:t> </a:t>
            </a:r>
            <a:r>
              <a:rPr lang="en-US" sz="7200" b="1" dirty="0" err="1" smtClean="0"/>
              <a:t>thắng</a:t>
            </a:r>
            <a:r>
              <a:rPr lang="en-US" sz="7200" b="1" dirty="0" smtClean="0"/>
              <a:t> </a:t>
            </a:r>
            <a:r>
              <a:rPr lang="en-US" sz="7200" b="1" dirty="0" err="1" smtClean="0"/>
              <a:t>mang</a:t>
            </a:r>
            <a:r>
              <a:rPr lang="en-US" sz="7200" b="1" dirty="0" smtClean="0"/>
              <a:t> </a:t>
            </a:r>
            <a:r>
              <a:rPr lang="en-US" sz="7200" b="1" dirty="0" err="1" smtClean="0"/>
              <a:t>lại</a:t>
            </a:r>
            <a:r>
              <a:rPr lang="en-US" sz="7200" b="1" dirty="0" smtClean="0"/>
              <a:t> </a:t>
            </a:r>
            <a:r>
              <a:rPr lang="en-US" sz="7200" b="1" dirty="0" err="1" smtClean="0"/>
              <a:t>sự</a:t>
            </a:r>
            <a:r>
              <a:rPr lang="en-US" sz="7200" b="1" dirty="0" smtClean="0"/>
              <a:t> </a:t>
            </a:r>
            <a:r>
              <a:rPr lang="en-US" sz="7200" b="1" dirty="0" err="1" smtClean="0"/>
              <a:t>sống</a:t>
            </a:r>
            <a:r>
              <a:rPr lang="en-US" sz="7200" b="1" dirty="0" smtClean="0"/>
              <a:t> </a:t>
            </a:r>
            <a:r>
              <a:rPr lang="en-US" sz="7200" b="1" dirty="0" err="1" smtClean="0"/>
              <a:t>cho</a:t>
            </a:r>
            <a:r>
              <a:rPr lang="en-US" sz="7200" b="1" dirty="0" smtClean="0"/>
              <a:t> </a:t>
            </a:r>
            <a:r>
              <a:rPr lang="en-US" sz="7200" b="1" dirty="0" err="1" smtClean="0"/>
              <a:t>nhân</a:t>
            </a:r>
            <a:r>
              <a:rPr lang="en-US" sz="7200" b="1" dirty="0" smtClean="0"/>
              <a:t> </a:t>
            </a:r>
            <a:r>
              <a:rPr lang="en-US" sz="7200" b="1" dirty="0" err="1" smtClean="0"/>
              <a:t>loại</a:t>
            </a:r>
            <a:r>
              <a:rPr lang="en-US" sz="7200" b="1" dirty="0" smtClean="0"/>
              <a:t>, </a:t>
            </a:r>
            <a:r>
              <a:rPr lang="en-US" sz="7200" b="1" dirty="0" err="1" smtClean="0"/>
              <a:t>mang</a:t>
            </a:r>
            <a:r>
              <a:rPr lang="en-US" sz="7200" b="1" dirty="0" smtClean="0"/>
              <a:t> </a:t>
            </a:r>
            <a:r>
              <a:rPr lang="en-US" sz="7200" b="1" dirty="0" err="1" smtClean="0"/>
              <a:t>lại</a:t>
            </a:r>
            <a:r>
              <a:rPr lang="en-US" sz="7200" b="1" dirty="0" smtClean="0"/>
              <a:t> </a:t>
            </a:r>
            <a:r>
              <a:rPr lang="en-US" sz="7200" b="1" dirty="0" err="1" smtClean="0"/>
              <a:t>sự</a:t>
            </a:r>
            <a:r>
              <a:rPr lang="en-US" sz="7200" b="1" dirty="0" smtClean="0"/>
              <a:t> </a:t>
            </a:r>
            <a:r>
              <a:rPr lang="en-US" sz="7200" b="1" dirty="0" err="1" smtClean="0"/>
              <a:t>sống</a:t>
            </a:r>
            <a:r>
              <a:rPr lang="en-US" sz="7200" b="1" dirty="0" smtClean="0"/>
              <a:t> </a:t>
            </a:r>
            <a:r>
              <a:rPr lang="en-US" sz="7200" b="1" dirty="0" err="1" smtClean="0"/>
              <a:t>cho</a:t>
            </a:r>
            <a:r>
              <a:rPr lang="en-US" sz="7200" b="1" dirty="0" smtClean="0"/>
              <a:t> </a:t>
            </a:r>
            <a:r>
              <a:rPr lang="en-US" sz="7200" b="1" dirty="0" err="1" smtClean="0"/>
              <a:t>trần</a:t>
            </a:r>
            <a:r>
              <a:rPr lang="en-US" sz="7200" b="1" dirty="0" smtClean="0"/>
              <a:t> </a:t>
            </a:r>
            <a:r>
              <a:rPr lang="en-US" sz="7200" b="1" dirty="0" err="1" smtClean="0"/>
              <a:t>gian</a:t>
            </a:r>
            <a:r>
              <a:rPr lang="en-US" sz="7200" b="1" dirty="0" smtClean="0"/>
              <a:t> Al-le-</a:t>
            </a:r>
            <a:r>
              <a:rPr lang="en-US" sz="7200" b="1" dirty="0" err="1" smtClean="0"/>
              <a:t>lui</a:t>
            </a:r>
            <a:r>
              <a:rPr lang="en-US" sz="7200" b="1" dirty="0" smtClean="0"/>
              <a:t>-a, Al-le-</a:t>
            </a:r>
            <a:r>
              <a:rPr lang="en-US" sz="7200" b="1" dirty="0" err="1" smtClean="0"/>
              <a:t>lui</a:t>
            </a:r>
            <a:r>
              <a:rPr lang="en-US" sz="7200" b="1" dirty="0" smtClean="0"/>
              <a:t>-a.</a:t>
            </a:r>
            <a:endParaRPr lang="vi-VN" sz="72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176727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18809" y="254080"/>
            <a:ext cx="11526982" cy="6247864"/>
          </a:xfrm>
          <a:prstGeom prst="rect">
            <a:avLst/>
          </a:prstGeom>
        </p:spPr>
        <p:txBody>
          <a:bodyPr wrap="square">
            <a:spAutoFit/>
          </a:bodyPr>
          <a:lstStyle/>
          <a:p>
            <a:pPr algn="just"/>
            <a:r>
              <a:rPr lang="en-US" sz="5800" b="1" dirty="0" smtClean="0">
                <a:solidFill>
                  <a:srgbClr val="FF0000"/>
                </a:solidFill>
                <a:latin typeface="Arial" panose="020B0604020202020204" pitchFamily="34" charset="0"/>
                <a:cs typeface="Arial" panose="020B0604020202020204" pitchFamily="34" charset="0"/>
              </a:rPr>
              <a:t>1</a:t>
            </a:r>
            <a:r>
              <a:rPr lang="vi-VN" sz="5800" b="1" dirty="0" smtClean="0">
                <a:solidFill>
                  <a:srgbClr val="FF0000"/>
                </a:solidFill>
                <a:effectLst/>
                <a:latin typeface="Arial" panose="020B0604020202020204" pitchFamily="34" charset="0"/>
                <a:cs typeface="Arial" panose="020B0604020202020204" pitchFamily="34" charset="0"/>
              </a:rPr>
              <a:t>. </a:t>
            </a:r>
            <a:r>
              <a:rPr lang="en-US" sz="8000" b="1" dirty="0" err="1" smtClean="0"/>
              <a:t>Chúa</a:t>
            </a:r>
            <a:r>
              <a:rPr lang="en-US" sz="8000" b="1" dirty="0" smtClean="0"/>
              <a:t> Ki-</a:t>
            </a:r>
            <a:r>
              <a:rPr lang="en-US" sz="8000" b="1" dirty="0" err="1" smtClean="0"/>
              <a:t>tô</a:t>
            </a:r>
            <a:r>
              <a:rPr lang="en-US" sz="8000" b="1" dirty="0" smtClean="0"/>
              <a:t> </a:t>
            </a:r>
            <a:r>
              <a:rPr lang="en-US" sz="8000" b="1" dirty="0" err="1" smtClean="0"/>
              <a:t>sống</a:t>
            </a:r>
            <a:r>
              <a:rPr lang="en-US" sz="8000" b="1" dirty="0" smtClean="0"/>
              <a:t> </a:t>
            </a:r>
            <a:r>
              <a:rPr lang="en-US" sz="8000" b="1" dirty="0" err="1" smtClean="0"/>
              <a:t>lại</a:t>
            </a:r>
            <a:r>
              <a:rPr lang="en-US" sz="8000" b="1" dirty="0" smtClean="0"/>
              <a:t> </a:t>
            </a:r>
            <a:r>
              <a:rPr lang="en-US" sz="8000" b="1" dirty="0" err="1" smtClean="0"/>
              <a:t>và</a:t>
            </a:r>
            <a:r>
              <a:rPr lang="en-US" sz="8000" b="1" dirty="0" smtClean="0"/>
              <a:t> </a:t>
            </a:r>
            <a:r>
              <a:rPr lang="en-US" sz="8000" b="1" dirty="0" err="1" smtClean="0"/>
              <a:t>chiếu</a:t>
            </a:r>
            <a:r>
              <a:rPr lang="en-US" sz="8000" b="1" dirty="0" smtClean="0"/>
              <a:t> </a:t>
            </a:r>
            <a:r>
              <a:rPr lang="en-US" sz="8000" b="1" dirty="0" err="1" smtClean="0"/>
              <a:t>sáng</a:t>
            </a:r>
            <a:r>
              <a:rPr lang="en-US" sz="8000" b="1" dirty="0" smtClean="0"/>
              <a:t> </a:t>
            </a:r>
            <a:r>
              <a:rPr lang="en-US" sz="8000" b="1" dirty="0" err="1" smtClean="0"/>
              <a:t>trên</a:t>
            </a:r>
            <a:r>
              <a:rPr lang="en-US" sz="8000" b="1" dirty="0" smtClean="0"/>
              <a:t> </a:t>
            </a:r>
            <a:r>
              <a:rPr lang="en-US" sz="8000" b="1" dirty="0" err="1" smtClean="0"/>
              <a:t>chúng</a:t>
            </a:r>
            <a:r>
              <a:rPr lang="en-US" sz="8000" b="1" dirty="0" smtClean="0"/>
              <a:t> ta, </a:t>
            </a:r>
            <a:r>
              <a:rPr lang="en-US" sz="8000" b="1" dirty="0" err="1" smtClean="0"/>
              <a:t>dân</a:t>
            </a:r>
            <a:r>
              <a:rPr lang="en-US" sz="8000" b="1" dirty="0" smtClean="0"/>
              <a:t> </a:t>
            </a:r>
            <a:r>
              <a:rPr lang="en-US" sz="8000" b="1" dirty="0" err="1" smtClean="0"/>
              <a:t>riêng</a:t>
            </a:r>
            <a:r>
              <a:rPr lang="en-US" sz="8000" b="1" dirty="0" smtClean="0"/>
              <a:t> </a:t>
            </a:r>
            <a:r>
              <a:rPr lang="en-US" sz="8000" b="1" dirty="0" err="1" smtClean="0"/>
              <a:t>Ngài</a:t>
            </a:r>
            <a:r>
              <a:rPr lang="en-US" sz="8000" b="1" dirty="0" smtClean="0"/>
              <a:t> </a:t>
            </a:r>
            <a:r>
              <a:rPr lang="en-US" sz="8000" b="1" dirty="0" err="1" smtClean="0"/>
              <a:t>chuộc</a:t>
            </a:r>
            <a:r>
              <a:rPr lang="en-US" sz="8000" b="1" dirty="0" smtClean="0"/>
              <a:t> </a:t>
            </a:r>
            <a:r>
              <a:rPr lang="en-US" sz="8000" b="1" dirty="0" err="1" smtClean="0"/>
              <a:t>lấy</a:t>
            </a:r>
            <a:r>
              <a:rPr lang="en-US" sz="8000" b="1" dirty="0" smtClean="0"/>
              <a:t> </a:t>
            </a:r>
            <a:r>
              <a:rPr lang="en-US" sz="8000" b="1" dirty="0" err="1" smtClean="0"/>
              <a:t>bằng</a:t>
            </a:r>
            <a:r>
              <a:rPr lang="en-US" sz="8000" b="1" dirty="0" smtClean="0"/>
              <a:t> </a:t>
            </a:r>
            <a:r>
              <a:rPr lang="en-US" sz="8000" b="1" dirty="0" err="1" smtClean="0"/>
              <a:t>Máu</a:t>
            </a:r>
            <a:r>
              <a:rPr lang="en-US" sz="8000" b="1" dirty="0" smtClean="0"/>
              <a:t> </a:t>
            </a:r>
            <a:r>
              <a:rPr lang="en-US" sz="8000" b="1" dirty="0" err="1" smtClean="0"/>
              <a:t>Thánh</a:t>
            </a:r>
            <a:r>
              <a:rPr lang="en-US" sz="8000" b="1" dirty="0" smtClean="0"/>
              <a:t> </a:t>
            </a:r>
            <a:r>
              <a:rPr lang="en-US" sz="8000" b="1" dirty="0" err="1" smtClean="0"/>
              <a:t>tuôn</a:t>
            </a:r>
            <a:r>
              <a:rPr lang="en-US" sz="8000" b="1" dirty="0" smtClean="0"/>
              <a:t> </a:t>
            </a:r>
            <a:r>
              <a:rPr lang="en-US" sz="8000" b="1" dirty="0" err="1" smtClean="0"/>
              <a:t>trào</a:t>
            </a:r>
            <a:r>
              <a:rPr lang="en-US" sz="8000" b="1" dirty="0" smtClean="0"/>
              <a:t>. </a:t>
            </a:r>
            <a:endParaRPr lang="vi-VN" sz="80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805847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18809" y="309093"/>
            <a:ext cx="11478239" cy="5632311"/>
          </a:xfrm>
          <a:prstGeom prst="rect">
            <a:avLst/>
          </a:prstGeom>
        </p:spPr>
        <p:txBody>
          <a:bodyPr wrap="square">
            <a:spAutoFit/>
          </a:bodyPr>
          <a:lstStyle/>
          <a:p>
            <a:pPr algn="just"/>
            <a:r>
              <a:rPr lang="en-US" sz="5800" b="1" dirty="0" smtClean="0">
                <a:solidFill>
                  <a:srgbClr val="FF0000"/>
                </a:solidFill>
                <a:latin typeface="Arial" panose="020B0604020202020204" pitchFamily="34" charset="0"/>
                <a:cs typeface="Arial" panose="020B0604020202020204" pitchFamily="34" charset="0"/>
              </a:rPr>
              <a:t>1</a:t>
            </a:r>
            <a:r>
              <a:rPr lang="vi-VN" sz="5800" b="1" dirty="0" smtClean="0">
                <a:solidFill>
                  <a:srgbClr val="FF0000"/>
                </a:solidFill>
                <a:effectLst/>
                <a:latin typeface="Arial" panose="020B0604020202020204" pitchFamily="34" charset="0"/>
                <a:cs typeface="Arial" panose="020B0604020202020204" pitchFamily="34" charset="0"/>
              </a:rPr>
              <a:t>. </a:t>
            </a:r>
            <a:r>
              <a:rPr lang="en-US" sz="7200" b="1" dirty="0" err="1" smtClean="0"/>
              <a:t>Nào</a:t>
            </a:r>
            <a:r>
              <a:rPr lang="en-US" sz="7200" b="1" dirty="0" smtClean="0"/>
              <a:t> </a:t>
            </a:r>
            <a:r>
              <a:rPr lang="en-US" sz="7200" b="1" dirty="0" err="1" smtClean="0"/>
              <a:t>cùng</a:t>
            </a:r>
            <a:r>
              <a:rPr lang="en-US" sz="7200" b="1" dirty="0" smtClean="0"/>
              <a:t> ca </a:t>
            </a:r>
            <a:r>
              <a:rPr lang="en-US" sz="7200" b="1" dirty="0" err="1" smtClean="0"/>
              <a:t>hát</a:t>
            </a:r>
            <a:r>
              <a:rPr lang="en-US" sz="7200" b="1" dirty="0" smtClean="0"/>
              <a:t> </a:t>
            </a:r>
            <a:r>
              <a:rPr lang="en-US" sz="7200" b="1" dirty="0" err="1" smtClean="0"/>
              <a:t>mừng</a:t>
            </a:r>
            <a:r>
              <a:rPr lang="en-US" sz="7200" b="1" dirty="0" smtClean="0"/>
              <a:t> </a:t>
            </a:r>
            <a:r>
              <a:rPr lang="en-US" sz="7200" b="1" dirty="0" err="1" smtClean="0"/>
              <a:t>Vua</a:t>
            </a:r>
            <a:r>
              <a:rPr lang="en-US" sz="7200" b="1" dirty="0" smtClean="0"/>
              <a:t> </a:t>
            </a:r>
            <a:r>
              <a:rPr lang="en-US" sz="7200" b="1" dirty="0" err="1" smtClean="0"/>
              <a:t>chiến</a:t>
            </a:r>
            <a:r>
              <a:rPr lang="en-US" sz="7200" b="1" dirty="0" smtClean="0"/>
              <a:t> </a:t>
            </a:r>
            <a:r>
              <a:rPr lang="en-US" sz="7200" b="1" dirty="0" err="1" smtClean="0"/>
              <a:t>thắng</a:t>
            </a:r>
            <a:r>
              <a:rPr lang="en-US" sz="7200" b="1" dirty="0" smtClean="0"/>
              <a:t> </a:t>
            </a:r>
            <a:r>
              <a:rPr lang="en-US" sz="7200" b="1" dirty="0" err="1" smtClean="0"/>
              <a:t>vượt</a:t>
            </a:r>
            <a:r>
              <a:rPr lang="en-US" sz="7200" b="1" dirty="0" smtClean="0"/>
              <a:t> qua </a:t>
            </a:r>
            <a:r>
              <a:rPr lang="en-US" sz="7200" b="1" dirty="0" err="1" smtClean="0"/>
              <a:t>cõi</a:t>
            </a:r>
            <a:r>
              <a:rPr lang="en-US" sz="7200" b="1" dirty="0" smtClean="0"/>
              <a:t> </a:t>
            </a:r>
            <a:r>
              <a:rPr lang="en-US" sz="7200" b="1" dirty="0" err="1" smtClean="0"/>
              <a:t>chết</a:t>
            </a:r>
            <a:r>
              <a:rPr lang="en-US" sz="7200" b="1" dirty="0" smtClean="0"/>
              <a:t>, </a:t>
            </a:r>
            <a:r>
              <a:rPr lang="en-US" sz="7200" b="1" dirty="0" err="1" smtClean="0"/>
              <a:t>ngợi</a:t>
            </a:r>
            <a:r>
              <a:rPr lang="en-US" sz="7200" b="1" dirty="0" smtClean="0"/>
              <a:t> </a:t>
            </a:r>
            <a:r>
              <a:rPr lang="en-US" sz="7200" b="1" dirty="0" err="1" smtClean="0"/>
              <a:t>mừng</a:t>
            </a:r>
            <a:r>
              <a:rPr lang="en-US" sz="7200" b="1" dirty="0" smtClean="0"/>
              <a:t> </a:t>
            </a:r>
            <a:r>
              <a:rPr lang="en-US" sz="7200" b="1" dirty="0" err="1" smtClean="0"/>
              <a:t>Đấng</a:t>
            </a:r>
            <a:r>
              <a:rPr lang="en-US" sz="7200" b="1" dirty="0" smtClean="0"/>
              <a:t> </a:t>
            </a:r>
            <a:r>
              <a:rPr lang="en-US" sz="7200" b="1" dirty="0" err="1" smtClean="0"/>
              <a:t>cao</a:t>
            </a:r>
            <a:r>
              <a:rPr lang="en-US" sz="7200" b="1" dirty="0" smtClean="0"/>
              <a:t> </a:t>
            </a:r>
            <a:r>
              <a:rPr lang="en-US" sz="7200" b="1" dirty="0" err="1" smtClean="0"/>
              <a:t>cả</a:t>
            </a:r>
            <a:r>
              <a:rPr lang="en-US" sz="7200" b="1" dirty="0" smtClean="0"/>
              <a:t> </a:t>
            </a:r>
            <a:r>
              <a:rPr lang="en-US" sz="7200" b="1" dirty="0" err="1" smtClean="0"/>
              <a:t>uy</a:t>
            </a:r>
            <a:r>
              <a:rPr lang="en-US" sz="7200" b="1" dirty="0" smtClean="0"/>
              <a:t> hung </a:t>
            </a:r>
            <a:r>
              <a:rPr lang="en-US" sz="7200" b="1" dirty="0" err="1" smtClean="0"/>
              <a:t>đáng</a:t>
            </a:r>
            <a:r>
              <a:rPr lang="en-US" sz="7200" b="1" dirty="0" smtClean="0"/>
              <a:t> </a:t>
            </a:r>
            <a:r>
              <a:rPr lang="en-US" sz="7200" b="1" dirty="0" err="1" smtClean="0"/>
              <a:t>muôn</a:t>
            </a:r>
            <a:r>
              <a:rPr lang="en-US" sz="7200" b="1" dirty="0" smtClean="0"/>
              <a:t> </a:t>
            </a:r>
            <a:r>
              <a:rPr lang="en-US" sz="7200" b="1" dirty="0" err="1" smtClean="0"/>
              <a:t>lời</a:t>
            </a:r>
            <a:r>
              <a:rPr lang="en-US" sz="7200" b="1" dirty="0" smtClean="0"/>
              <a:t> ca </a:t>
            </a:r>
            <a:r>
              <a:rPr lang="en-US" sz="7200" b="1" dirty="0" err="1" smtClean="0"/>
              <a:t>khen</a:t>
            </a:r>
            <a:r>
              <a:rPr lang="en-US" sz="7200" b="1" dirty="0" smtClean="0"/>
              <a:t>.</a:t>
            </a:r>
            <a:endParaRPr lang="vi-VN" sz="72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523920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231821"/>
            <a:ext cx="11413023" cy="5170646"/>
          </a:xfrm>
          <a:prstGeom prst="rect">
            <a:avLst/>
          </a:prstGeom>
        </p:spPr>
        <p:txBody>
          <a:bodyPr wrap="square">
            <a:spAutoFit/>
          </a:bodyPr>
          <a:lstStyle/>
          <a:p>
            <a:pPr algn="just"/>
            <a:r>
              <a:rPr lang="en-US" sz="5400" b="1" dirty="0" smtClean="0">
                <a:solidFill>
                  <a:srgbClr val="FF0000"/>
                </a:solidFill>
                <a:latin typeface="Arial" panose="020B0604020202020204" pitchFamily="34" charset="0"/>
                <a:cs typeface="Arial" panose="020B0604020202020204" pitchFamily="34" charset="0"/>
              </a:rPr>
              <a:t>ĐK</a:t>
            </a:r>
            <a:r>
              <a:rPr lang="vi-VN" sz="5400" b="1" dirty="0" smtClean="0">
                <a:solidFill>
                  <a:srgbClr val="FF0000"/>
                </a:solidFill>
                <a:effectLst/>
                <a:latin typeface="Arial" panose="020B0604020202020204" pitchFamily="34" charset="0"/>
                <a:cs typeface="Arial" panose="020B0604020202020204" pitchFamily="34" charset="0"/>
              </a:rPr>
              <a:t>. </a:t>
            </a:r>
            <a:r>
              <a:rPr lang="en-US" sz="6600" b="1" dirty="0" smtClean="0">
                <a:effectLst/>
                <a:latin typeface="Arial" panose="020B0604020202020204" pitchFamily="34" charset="0"/>
                <a:cs typeface="Arial" panose="020B0604020202020204" pitchFamily="34" charset="0"/>
              </a:rPr>
              <a:t>(</a:t>
            </a:r>
            <a:r>
              <a:rPr lang="en-US" sz="6600" b="1" dirty="0" err="1" smtClean="0"/>
              <a:t>Vang</a:t>
            </a:r>
            <a:r>
              <a:rPr lang="en-US" sz="6600" b="1" dirty="0" smtClean="0"/>
              <a:t> </a:t>
            </a:r>
            <a:r>
              <a:rPr lang="en-US" sz="6600" b="1" dirty="0" err="1" smtClean="0"/>
              <a:t>lên</a:t>
            </a:r>
            <a:r>
              <a:rPr lang="en-US" sz="6600" b="1" dirty="0" smtClean="0"/>
              <a:t> </a:t>
            </a:r>
            <a:r>
              <a:rPr lang="en-US" sz="6600" b="1" dirty="0" err="1" smtClean="0"/>
              <a:t>muôn</a:t>
            </a:r>
            <a:r>
              <a:rPr lang="en-US" sz="6600" b="1" dirty="0" smtClean="0"/>
              <a:t> </a:t>
            </a:r>
            <a:r>
              <a:rPr lang="en-US" sz="6600" b="1" dirty="0" err="1" smtClean="0"/>
              <a:t>khúc</a:t>
            </a:r>
            <a:r>
              <a:rPr lang="en-US" sz="6600" b="1" dirty="0" smtClean="0"/>
              <a:t> ca) </a:t>
            </a:r>
            <a:r>
              <a:rPr lang="en-US" sz="6600" b="1" dirty="0" err="1" smtClean="0"/>
              <a:t>Vang</a:t>
            </a:r>
            <a:r>
              <a:rPr lang="en-US" sz="6600" b="1" dirty="0" smtClean="0"/>
              <a:t> </a:t>
            </a:r>
            <a:r>
              <a:rPr lang="en-US" sz="6600" b="1" dirty="0" err="1" smtClean="0"/>
              <a:t>lên</a:t>
            </a:r>
            <a:r>
              <a:rPr lang="en-US" sz="6600" b="1" dirty="0" smtClean="0"/>
              <a:t> </a:t>
            </a:r>
            <a:r>
              <a:rPr lang="en-US" sz="6600" b="1" dirty="0" err="1" smtClean="0"/>
              <a:t>muôn</a:t>
            </a:r>
            <a:r>
              <a:rPr lang="en-US" sz="6600" b="1" dirty="0" smtClean="0"/>
              <a:t> </a:t>
            </a:r>
            <a:r>
              <a:rPr lang="en-US" sz="6600" b="1" dirty="0" err="1" smtClean="0"/>
              <a:t>khúc</a:t>
            </a:r>
            <a:r>
              <a:rPr lang="en-US" sz="6600" b="1" dirty="0" smtClean="0"/>
              <a:t> ca (</a:t>
            </a:r>
            <a:r>
              <a:rPr lang="en-US" sz="6600" b="1" dirty="0" err="1" smtClean="0"/>
              <a:t>Vang</a:t>
            </a:r>
            <a:r>
              <a:rPr lang="en-US" sz="6600" b="1" dirty="0" smtClean="0"/>
              <a:t> </a:t>
            </a:r>
            <a:r>
              <a:rPr lang="en-US" sz="6600" b="1" dirty="0" err="1" smtClean="0"/>
              <a:t>lên</a:t>
            </a:r>
            <a:r>
              <a:rPr lang="en-US" sz="6600" b="1" dirty="0" smtClean="0"/>
              <a:t> </a:t>
            </a:r>
            <a:r>
              <a:rPr lang="en-US" sz="6600" b="1" dirty="0" err="1" smtClean="0"/>
              <a:t>muôn</a:t>
            </a:r>
            <a:r>
              <a:rPr lang="en-US" sz="6600" b="1" dirty="0" smtClean="0"/>
              <a:t> </a:t>
            </a:r>
            <a:r>
              <a:rPr lang="en-US" sz="6600" b="1" dirty="0" err="1" smtClean="0"/>
              <a:t>khúc</a:t>
            </a:r>
            <a:r>
              <a:rPr lang="en-US" sz="6600" b="1" dirty="0" smtClean="0"/>
              <a:t> ca) </a:t>
            </a:r>
            <a:r>
              <a:rPr lang="en-US" sz="6600" b="1" dirty="0" err="1" smtClean="0"/>
              <a:t>Vang</a:t>
            </a:r>
            <a:r>
              <a:rPr lang="en-US" sz="6600" b="1" dirty="0" smtClean="0"/>
              <a:t> </a:t>
            </a:r>
            <a:r>
              <a:rPr lang="en-US" sz="6600" b="1" dirty="0" err="1" smtClean="0"/>
              <a:t>lên</a:t>
            </a:r>
            <a:r>
              <a:rPr lang="en-US" sz="6600" b="1" dirty="0" smtClean="0"/>
              <a:t> </a:t>
            </a:r>
            <a:r>
              <a:rPr lang="en-US" sz="6600" b="1" dirty="0" err="1" smtClean="0"/>
              <a:t>muôn</a:t>
            </a:r>
            <a:r>
              <a:rPr lang="en-US" sz="6600" b="1" dirty="0" smtClean="0"/>
              <a:t> </a:t>
            </a:r>
            <a:r>
              <a:rPr lang="en-US" sz="6600" b="1" dirty="0" err="1" smtClean="0"/>
              <a:t>khúc</a:t>
            </a:r>
            <a:r>
              <a:rPr lang="en-US" sz="6600" b="1" dirty="0" smtClean="0"/>
              <a:t> ca </a:t>
            </a:r>
            <a:r>
              <a:rPr lang="en-US" sz="6600" b="1" dirty="0" err="1" smtClean="0"/>
              <a:t>mừng</a:t>
            </a:r>
            <a:r>
              <a:rPr lang="en-US" sz="6600" b="1" dirty="0" smtClean="0"/>
              <a:t> </a:t>
            </a:r>
            <a:r>
              <a:rPr lang="en-US" sz="6600" b="1" dirty="0" err="1" smtClean="0"/>
              <a:t>Chúa</a:t>
            </a:r>
            <a:r>
              <a:rPr lang="en-US" sz="6600" b="1" dirty="0" smtClean="0"/>
              <a:t> </a:t>
            </a:r>
            <a:r>
              <a:rPr lang="en-US" sz="6600" b="1" dirty="0" err="1" smtClean="0"/>
              <a:t>phục</a:t>
            </a:r>
            <a:r>
              <a:rPr lang="en-US" sz="6600" b="1" dirty="0" smtClean="0"/>
              <a:t> </a:t>
            </a:r>
            <a:r>
              <a:rPr lang="en-US" sz="6600" b="1" dirty="0" err="1" smtClean="0"/>
              <a:t>sinh</a:t>
            </a:r>
            <a:r>
              <a:rPr lang="en-US" sz="6600" b="1" dirty="0" smtClean="0"/>
              <a:t>! </a:t>
            </a:r>
            <a:endParaRPr lang="vi-VN" sz="66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479932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231821"/>
            <a:ext cx="11413023" cy="5632311"/>
          </a:xfrm>
          <a:prstGeom prst="rect">
            <a:avLst/>
          </a:prstGeom>
        </p:spPr>
        <p:txBody>
          <a:bodyPr wrap="square">
            <a:spAutoFit/>
          </a:bodyPr>
          <a:lstStyle/>
          <a:p>
            <a:pPr algn="just"/>
            <a:r>
              <a:rPr lang="en-US" sz="5400" b="1" dirty="0" smtClean="0">
                <a:solidFill>
                  <a:srgbClr val="FF0000"/>
                </a:solidFill>
                <a:latin typeface="Arial" panose="020B0604020202020204" pitchFamily="34" charset="0"/>
                <a:cs typeface="Arial" panose="020B0604020202020204" pitchFamily="34" charset="0"/>
              </a:rPr>
              <a:t>ĐK</a:t>
            </a:r>
            <a:r>
              <a:rPr lang="vi-VN" sz="5400" b="1" dirty="0" smtClean="0">
                <a:solidFill>
                  <a:srgbClr val="FF0000"/>
                </a:solidFill>
                <a:effectLst/>
                <a:latin typeface="Arial" panose="020B0604020202020204" pitchFamily="34" charset="0"/>
                <a:cs typeface="Arial" panose="020B0604020202020204" pitchFamily="34" charset="0"/>
              </a:rPr>
              <a:t>. </a:t>
            </a:r>
            <a:r>
              <a:rPr lang="en-US" sz="7200" b="1" dirty="0" err="1" smtClean="0"/>
              <a:t>Ngài</a:t>
            </a:r>
            <a:r>
              <a:rPr lang="en-US" sz="7200" b="1" dirty="0" smtClean="0"/>
              <a:t> </a:t>
            </a:r>
            <a:r>
              <a:rPr lang="en-US" sz="7200" b="1" dirty="0" err="1" smtClean="0"/>
              <a:t>đã</a:t>
            </a:r>
            <a:r>
              <a:rPr lang="en-US" sz="7200" b="1" dirty="0" smtClean="0"/>
              <a:t> </a:t>
            </a:r>
            <a:r>
              <a:rPr lang="en-US" sz="7200" b="1" dirty="0" err="1" smtClean="0"/>
              <a:t>chiến</a:t>
            </a:r>
            <a:r>
              <a:rPr lang="en-US" sz="7200" b="1" dirty="0" smtClean="0"/>
              <a:t> </a:t>
            </a:r>
            <a:r>
              <a:rPr lang="en-US" sz="7200" b="1" dirty="0" err="1" smtClean="0"/>
              <a:t>thắng</a:t>
            </a:r>
            <a:r>
              <a:rPr lang="en-US" sz="7200" b="1" dirty="0" smtClean="0"/>
              <a:t> </a:t>
            </a:r>
            <a:r>
              <a:rPr lang="en-US" sz="7200" b="1" dirty="0" err="1" smtClean="0"/>
              <a:t>mang</a:t>
            </a:r>
            <a:r>
              <a:rPr lang="en-US" sz="7200" b="1" dirty="0" smtClean="0"/>
              <a:t> </a:t>
            </a:r>
            <a:r>
              <a:rPr lang="en-US" sz="7200" b="1" dirty="0" err="1" smtClean="0"/>
              <a:t>lại</a:t>
            </a:r>
            <a:r>
              <a:rPr lang="en-US" sz="7200" b="1" dirty="0" smtClean="0"/>
              <a:t> </a:t>
            </a:r>
            <a:r>
              <a:rPr lang="en-US" sz="7200" b="1" dirty="0" err="1" smtClean="0"/>
              <a:t>sự</a:t>
            </a:r>
            <a:r>
              <a:rPr lang="en-US" sz="7200" b="1" dirty="0" smtClean="0"/>
              <a:t> </a:t>
            </a:r>
            <a:r>
              <a:rPr lang="en-US" sz="7200" b="1" dirty="0" err="1" smtClean="0"/>
              <a:t>sống</a:t>
            </a:r>
            <a:r>
              <a:rPr lang="en-US" sz="7200" b="1" dirty="0" smtClean="0"/>
              <a:t> </a:t>
            </a:r>
            <a:r>
              <a:rPr lang="en-US" sz="7200" b="1" dirty="0" err="1" smtClean="0"/>
              <a:t>cho</a:t>
            </a:r>
            <a:r>
              <a:rPr lang="en-US" sz="7200" b="1" dirty="0" smtClean="0"/>
              <a:t> </a:t>
            </a:r>
            <a:r>
              <a:rPr lang="en-US" sz="7200" b="1" dirty="0" err="1" smtClean="0"/>
              <a:t>nhân</a:t>
            </a:r>
            <a:r>
              <a:rPr lang="en-US" sz="7200" b="1" dirty="0" smtClean="0"/>
              <a:t> </a:t>
            </a:r>
            <a:r>
              <a:rPr lang="en-US" sz="7200" b="1" dirty="0" err="1" smtClean="0"/>
              <a:t>loại</a:t>
            </a:r>
            <a:r>
              <a:rPr lang="en-US" sz="7200" b="1" dirty="0" smtClean="0"/>
              <a:t>, </a:t>
            </a:r>
            <a:r>
              <a:rPr lang="en-US" sz="7200" b="1" dirty="0" err="1" smtClean="0"/>
              <a:t>mang</a:t>
            </a:r>
            <a:r>
              <a:rPr lang="en-US" sz="7200" b="1" dirty="0" smtClean="0"/>
              <a:t> </a:t>
            </a:r>
            <a:r>
              <a:rPr lang="en-US" sz="7200" b="1" dirty="0" err="1" smtClean="0"/>
              <a:t>lại</a:t>
            </a:r>
            <a:r>
              <a:rPr lang="en-US" sz="7200" b="1" dirty="0" smtClean="0"/>
              <a:t> </a:t>
            </a:r>
            <a:r>
              <a:rPr lang="en-US" sz="7200" b="1" dirty="0" err="1" smtClean="0"/>
              <a:t>sự</a:t>
            </a:r>
            <a:r>
              <a:rPr lang="en-US" sz="7200" b="1" dirty="0" smtClean="0"/>
              <a:t> </a:t>
            </a:r>
            <a:r>
              <a:rPr lang="en-US" sz="7200" b="1" dirty="0" err="1" smtClean="0"/>
              <a:t>sống</a:t>
            </a:r>
            <a:r>
              <a:rPr lang="en-US" sz="7200" b="1" dirty="0" smtClean="0"/>
              <a:t> </a:t>
            </a:r>
            <a:r>
              <a:rPr lang="en-US" sz="7200" b="1" dirty="0" err="1" smtClean="0"/>
              <a:t>cho</a:t>
            </a:r>
            <a:r>
              <a:rPr lang="en-US" sz="7200" b="1" dirty="0" smtClean="0"/>
              <a:t> </a:t>
            </a:r>
            <a:r>
              <a:rPr lang="en-US" sz="7200" b="1" dirty="0" err="1" smtClean="0"/>
              <a:t>trần</a:t>
            </a:r>
            <a:r>
              <a:rPr lang="en-US" sz="7200" b="1" dirty="0" smtClean="0"/>
              <a:t> </a:t>
            </a:r>
            <a:r>
              <a:rPr lang="en-US" sz="7200" b="1" dirty="0" err="1" smtClean="0"/>
              <a:t>gian</a:t>
            </a:r>
            <a:r>
              <a:rPr lang="en-US" sz="7200" b="1" dirty="0" smtClean="0"/>
              <a:t> Al-le-</a:t>
            </a:r>
            <a:r>
              <a:rPr lang="en-US" sz="7200" b="1" dirty="0" err="1" smtClean="0"/>
              <a:t>lui</a:t>
            </a:r>
            <a:r>
              <a:rPr lang="en-US" sz="7200" b="1" dirty="0" smtClean="0"/>
              <a:t>-a, Al-le-</a:t>
            </a:r>
            <a:r>
              <a:rPr lang="en-US" sz="7200" b="1" dirty="0" err="1" smtClean="0"/>
              <a:t>lui</a:t>
            </a:r>
            <a:r>
              <a:rPr lang="en-US" sz="7200" b="1" dirty="0" smtClean="0"/>
              <a:t>-a.</a:t>
            </a:r>
            <a:endParaRPr lang="vi-VN" sz="72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350547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251717"/>
            <a:ext cx="12575567" cy="7109717"/>
          </a:xfrm>
          <a:prstGeom prst="rect">
            <a:avLst/>
          </a:prstGeom>
        </p:spPr>
      </p:pic>
      <p:sp>
        <p:nvSpPr>
          <p:cNvPr id="4" name="Rectangle 3"/>
          <p:cNvSpPr/>
          <p:nvPr/>
        </p:nvSpPr>
        <p:spPr>
          <a:xfrm>
            <a:off x="332508" y="334851"/>
            <a:ext cx="11206962" cy="5632311"/>
          </a:xfrm>
          <a:prstGeom prst="rect">
            <a:avLst/>
          </a:prstGeom>
        </p:spPr>
        <p:txBody>
          <a:bodyPr wrap="square">
            <a:spAutoFit/>
          </a:bodyPr>
          <a:lstStyle/>
          <a:p>
            <a:pPr algn="just"/>
            <a:r>
              <a:rPr lang="en-US" sz="5400" b="1" dirty="0" smtClean="0">
                <a:solidFill>
                  <a:srgbClr val="FF0000"/>
                </a:solidFill>
                <a:latin typeface="Arial" panose="020B0604020202020204" pitchFamily="34" charset="0"/>
                <a:cs typeface="Arial" panose="020B0604020202020204" pitchFamily="34" charset="0"/>
              </a:rPr>
              <a:t>2</a:t>
            </a:r>
            <a:r>
              <a:rPr lang="vi-VN" sz="5400" b="1" dirty="0" smtClean="0">
                <a:solidFill>
                  <a:srgbClr val="FF0000"/>
                </a:solidFill>
                <a:effectLst/>
                <a:latin typeface="Arial" panose="020B0604020202020204" pitchFamily="34" charset="0"/>
                <a:cs typeface="Arial" panose="020B0604020202020204" pitchFamily="34" charset="0"/>
              </a:rPr>
              <a:t>. </a:t>
            </a:r>
            <a:r>
              <a:rPr lang="en-US" sz="7200" b="1" dirty="0" err="1" smtClean="0"/>
              <a:t>Chúa</a:t>
            </a:r>
            <a:r>
              <a:rPr lang="en-US" sz="7200" b="1" dirty="0" smtClean="0"/>
              <a:t> </a:t>
            </a:r>
            <a:r>
              <a:rPr lang="en-US" sz="7200" b="1" dirty="0" err="1" smtClean="0"/>
              <a:t>cứu</a:t>
            </a:r>
            <a:r>
              <a:rPr lang="en-US" sz="7200" b="1" dirty="0" smtClean="0"/>
              <a:t> </a:t>
            </a:r>
            <a:r>
              <a:rPr lang="en-US" sz="7200" b="1" dirty="0" err="1" smtClean="0"/>
              <a:t>chuộc</a:t>
            </a:r>
            <a:r>
              <a:rPr lang="en-US" sz="7200" b="1" dirty="0" smtClean="0"/>
              <a:t> </a:t>
            </a:r>
            <a:r>
              <a:rPr lang="en-US" sz="7200" b="1" dirty="0" err="1" smtClean="0"/>
              <a:t>chúng</a:t>
            </a:r>
            <a:r>
              <a:rPr lang="en-US" sz="7200" b="1" dirty="0" smtClean="0"/>
              <a:t> ta </a:t>
            </a:r>
            <a:r>
              <a:rPr lang="en-US" sz="7200" b="1" dirty="0" err="1" smtClean="0"/>
              <a:t>Ngài</a:t>
            </a:r>
            <a:r>
              <a:rPr lang="en-US" sz="7200" b="1" dirty="0" smtClean="0"/>
              <a:t> </a:t>
            </a:r>
            <a:r>
              <a:rPr lang="en-US" sz="7200" b="1" dirty="0" err="1" smtClean="0"/>
              <a:t>đã</a:t>
            </a:r>
            <a:r>
              <a:rPr lang="en-US" sz="7200" b="1" dirty="0" smtClean="0"/>
              <a:t> </a:t>
            </a:r>
            <a:r>
              <a:rPr lang="en-US" sz="7200" b="1" dirty="0" err="1" smtClean="0"/>
              <a:t>chết</a:t>
            </a:r>
            <a:r>
              <a:rPr lang="en-US" sz="7200" b="1" dirty="0" smtClean="0"/>
              <a:t> </a:t>
            </a:r>
            <a:r>
              <a:rPr lang="en-US" sz="7200" b="1" dirty="0" err="1" smtClean="0"/>
              <a:t>trong</a:t>
            </a:r>
            <a:r>
              <a:rPr lang="en-US" sz="7200" b="1" dirty="0" smtClean="0"/>
              <a:t> </a:t>
            </a:r>
            <a:r>
              <a:rPr lang="en-US" sz="7200" b="1" dirty="0" err="1" smtClean="0"/>
              <a:t>đớn</a:t>
            </a:r>
            <a:r>
              <a:rPr lang="en-US" sz="7200" b="1" dirty="0" smtClean="0"/>
              <a:t> </a:t>
            </a:r>
            <a:r>
              <a:rPr lang="en-US" sz="7200" b="1" dirty="0" err="1" smtClean="0"/>
              <a:t>đau</a:t>
            </a:r>
            <a:r>
              <a:rPr lang="en-US" sz="7200" b="1" dirty="0" smtClean="0"/>
              <a:t>, </a:t>
            </a:r>
            <a:r>
              <a:rPr lang="en-US" sz="7200" b="1" dirty="0" err="1" smtClean="0"/>
              <a:t>hôm</a:t>
            </a:r>
            <a:r>
              <a:rPr lang="en-US" sz="7200" b="1" dirty="0" smtClean="0"/>
              <a:t> nay </a:t>
            </a:r>
            <a:r>
              <a:rPr lang="en-US" sz="7200" b="1" dirty="0" err="1" smtClean="0"/>
              <a:t>từ</a:t>
            </a:r>
            <a:r>
              <a:rPr lang="en-US" sz="7200" b="1" dirty="0" smtClean="0"/>
              <a:t> </a:t>
            </a:r>
            <a:r>
              <a:rPr lang="en-US" sz="7200" b="1" dirty="0" err="1" smtClean="0"/>
              <a:t>cõi</a:t>
            </a:r>
            <a:r>
              <a:rPr lang="en-US" sz="7200" b="1" dirty="0" smtClean="0"/>
              <a:t> </a:t>
            </a:r>
            <a:r>
              <a:rPr lang="en-US" sz="7200" b="1" dirty="0" err="1" smtClean="0"/>
              <a:t>chết</a:t>
            </a:r>
            <a:r>
              <a:rPr lang="en-US" sz="7200" b="1" dirty="0" smtClean="0"/>
              <a:t> </a:t>
            </a:r>
            <a:r>
              <a:rPr lang="en-US" sz="7200" b="1" dirty="0" err="1" smtClean="0"/>
              <a:t>phục</a:t>
            </a:r>
            <a:r>
              <a:rPr lang="en-US" sz="7200" b="1" dirty="0" smtClean="0"/>
              <a:t> </a:t>
            </a:r>
            <a:r>
              <a:rPr lang="en-US" sz="7200" b="1" dirty="0" err="1" smtClean="0"/>
              <a:t>sinh</a:t>
            </a:r>
            <a:r>
              <a:rPr lang="en-US" sz="7200" b="1" dirty="0" smtClean="0"/>
              <a:t> </a:t>
            </a:r>
            <a:r>
              <a:rPr lang="en-US" sz="7200" b="1" dirty="0" err="1" smtClean="0"/>
              <a:t>ra</a:t>
            </a:r>
            <a:r>
              <a:rPr lang="en-US" sz="7200" b="1" dirty="0" smtClean="0"/>
              <a:t> </a:t>
            </a:r>
            <a:r>
              <a:rPr lang="en-US" sz="7200" b="1" dirty="0" err="1" smtClean="0"/>
              <a:t>khỏi</a:t>
            </a:r>
            <a:r>
              <a:rPr lang="en-US" sz="7200" b="1" dirty="0" smtClean="0"/>
              <a:t> </a:t>
            </a:r>
            <a:r>
              <a:rPr lang="en-US" sz="7200" b="1" dirty="0" err="1" smtClean="0"/>
              <a:t>mồ</a:t>
            </a:r>
            <a:r>
              <a:rPr lang="en-US" sz="7200" b="1" dirty="0" smtClean="0"/>
              <a:t>. </a:t>
            </a:r>
            <a:endParaRPr lang="vi-VN" sz="72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008799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251717"/>
            <a:ext cx="12575567" cy="7109717"/>
          </a:xfrm>
          <a:prstGeom prst="rect">
            <a:avLst/>
          </a:prstGeom>
        </p:spPr>
      </p:pic>
      <p:sp>
        <p:nvSpPr>
          <p:cNvPr id="4" name="Rectangle 3"/>
          <p:cNvSpPr/>
          <p:nvPr/>
        </p:nvSpPr>
        <p:spPr>
          <a:xfrm>
            <a:off x="332508" y="206063"/>
            <a:ext cx="11194084" cy="6869096"/>
          </a:xfrm>
          <a:prstGeom prst="rect">
            <a:avLst/>
          </a:prstGeom>
        </p:spPr>
        <p:txBody>
          <a:bodyPr wrap="square">
            <a:spAutoFit/>
          </a:bodyPr>
          <a:lstStyle/>
          <a:p>
            <a:pPr algn="just"/>
            <a:r>
              <a:rPr lang="en-US" sz="5400" b="1" dirty="0" smtClean="0">
                <a:solidFill>
                  <a:srgbClr val="FF0000"/>
                </a:solidFill>
                <a:latin typeface="Arial" panose="020B0604020202020204" pitchFamily="34" charset="0"/>
                <a:cs typeface="Arial" panose="020B0604020202020204" pitchFamily="34" charset="0"/>
              </a:rPr>
              <a:t>2</a:t>
            </a:r>
            <a:r>
              <a:rPr lang="vi-VN" sz="5400" b="1" dirty="0" smtClean="0">
                <a:solidFill>
                  <a:srgbClr val="FF0000"/>
                </a:solidFill>
                <a:effectLst/>
                <a:latin typeface="Arial" panose="020B0604020202020204" pitchFamily="34" charset="0"/>
                <a:cs typeface="Arial" panose="020B0604020202020204" pitchFamily="34" charset="0"/>
              </a:rPr>
              <a:t>. </a:t>
            </a:r>
            <a:r>
              <a:rPr lang="en-US" sz="7200" b="1" dirty="0" err="1" smtClean="0"/>
              <a:t>Nào</a:t>
            </a:r>
            <a:r>
              <a:rPr lang="en-US" sz="7200" b="1" dirty="0" smtClean="0"/>
              <a:t> </a:t>
            </a:r>
            <a:r>
              <a:rPr lang="en-US" sz="7200" b="1" dirty="0" err="1" smtClean="0"/>
              <a:t>đoàn</a:t>
            </a:r>
            <a:r>
              <a:rPr lang="en-US" sz="7200" b="1" dirty="0" smtClean="0"/>
              <a:t> </a:t>
            </a:r>
            <a:r>
              <a:rPr lang="en-US" sz="7200" b="1" dirty="0" err="1" smtClean="0"/>
              <a:t>dân</a:t>
            </a:r>
            <a:r>
              <a:rPr lang="en-US" sz="7200" b="1" dirty="0" smtClean="0"/>
              <a:t> </a:t>
            </a:r>
            <a:r>
              <a:rPr lang="en-US" sz="7200" b="1" dirty="0" err="1" smtClean="0"/>
              <a:t>Chúa</a:t>
            </a:r>
            <a:r>
              <a:rPr lang="en-US" sz="7200" b="1" dirty="0" smtClean="0"/>
              <a:t> </a:t>
            </a:r>
            <a:r>
              <a:rPr lang="en-US" sz="7200" b="1" dirty="0" err="1" smtClean="0"/>
              <a:t>cùng</a:t>
            </a:r>
            <a:r>
              <a:rPr lang="en-US" sz="7200" b="1" dirty="0" smtClean="0"/>
              <a:t> </a:t>
            </a:r>
            <a:r>
              <a:rPr lang="en-US" sz="7200" b="1" dirty="0" err="1" smtClean="0"/>
              <a:t>nhau</a:t>
            </a:r>
            <a:r>
              <a:rPr lang="en-US" sz="7200" b="1" dirty="0" smtClean="0"/>
              <a:t> </a:t>
            </a:r>
            <a:r>
              <a:rPr lang="en-US" sz="7200" b="1" dirty="0" err="1" smtClean="0"/>
              <a:t>hoan</a:t>
            </a:r>
            <a:r>
              <a:rPr lang="en-US" sz="7200" b="1" dirty="0" smtClean="0"/>
              <a:t> </a:t>
            </a:r>
            <a:r>
              <a:rPr lang="en-US" sz="7200" b="1" dirty="0" err="1" smtClean="0"/>
              <a:t>hỷ</a:t>
            </a:r>
            <a:r>
              <a:rPr lang="en-US" sz="7200" b="1" dirty="0" smtClean="0"/>
              <a:t>, </a:t>
            </a:r>
            <a:r>
              <a:rPr lang="en-US" sz="7200" b="1" dirty="0" err="1" smtClean="0"/>
              <a:t>cùng</a:t>
            </a:r>
            <a:r>
              <a:rPr lang="en-US" sz="7200" b="1" dirty="0" smtClean="0"/>
              <a:t> </a:t>
            </a:r>
            <a:r>
              <a:rPr lang="en-US" sz="7200" b="1" dirty="0" err="1" smtClean="0"/>
              <a:t>nhau</a:t>
            </a:r>
            <a:r>
              <a:rPr lang="en-US" sz="7200" b="1" dirty="0" smtClean="0"/>
              <a:t> ca </a:t>
            </a:r>
            <a:r>
              <a:rPr lang="en-US" sz="7200" b="1" dirty="0" err="1" smtClean="0"/>
              <a:t>hát</a:t>
            </a:r>
            <a:r>
              <a:rPr lang="en-US" sz="7200" b="1" dirty="0" smtClean="0"/>
              <a:t> </a:t>
            </a:r>
            <a:r>
              <a:rPr lang="en-US" sz="7200" b="1" dirty="0" err="1" smtClean="0"/>
              <a:t>vì</a:t>
            </a:r>
            <a:r>
              <a:rPr lang="en-US" sz="7200" b="1" dirty="0" smtClean="0"/>
              <a:t> </a:t>
            </a:r>
            <a:r>
              <a:rPr lang="en-US" sz="7200" b="1" dirty="0" err="1" smtClean="0"/>
              <a:t>nguồn</a:t>
            </a:r>
            <a:r>
              <a:rPr lang="en-US" sz="7200" b="1" dirty="0" smtClean="0"/>
              <a:t> </a:t>
            </a:r>
            <a:r>
              <a:rPr lang="en-US" sz="7200" b="1" dirty="0" err="1" smtClean="0"/>
              <a:t>sống</a:t>
            </a:r>
            <a:r>
              <a:rPr lang="en-US" sz="7200" b="1" dirty="0" smtClean="0"/>
              <a:t> </a:t>
            </a:r>
            <a:r>
              <a:rPr lang="en-US" sz="7200" b="1" dirty="0" err="1" smtClean="0"/>
              <a:t>muôn</a:t>
            </a:r>
            <a:r>
              <a:rPr lang="en-US" sz="7200" b="1" dirty="0" smtClean="0"/>
              <a:t> </a:t>
            </a:r>
            <a:r>
              <a:rPr lang="en-US" sz="7200" b="1" dirty="0" err="1" smtClean="0"/>
              <a:t>đời</a:t>
            </a:r>
            <a:r>
              <a:rPr lang="en-US" sz="7200" b="1" dirty="0" smtClean="0"/>
              <a:t> </a:t>
            </a:r>
            <a:r>
              <a:rPr lang="en-US" sz="7200" b="1" dirty="0" err="1" smtClean="0"/>
              <a:t>bất</a:t>
            </a:r>
            <a:r>
              <a:rPr lang="en-US" sz="7200" b="1" dirty="0" smtClean="0"/>
              <a:t> </a:t>
            </a:r>
            <a:r>
              <a:rPr lang="en-US" sz="7200" b="1" dirty="0" err="1" smtClean="0"/>
              <a:t>diệt</a:t>
            </a:r>
            <a:r>
              <a:rPr lang="en-US" sz="7200" b="1" dirty="0" smtClean="0"/>
              <a:t> </a:t>
            </a:r>
            <a:r>
              <a:rPr lang="en-US" sz="7200" b="1" dirty="0" err="1" smtClean="0"/>
              <a:t>đã</a:t>
            </a:r>
            <a:r>
              <a:rPr lang="en-US" sz="7200" b="1" dirty="0" smtClean="0"/>
              <a:t> </a:t>
            </a:r>
            <a:r>
              <a:rPr lang="en-US" sz="7200" b="1" dirty="0" err="1" smtClean="0"/>
              <a:t>khởi</a:t>
            </a:r>
            <a:r>
              <a:rPr lang="en-US" sz="7200" b="1" dirty="0" smtClean="0"/>
              <a:t> </a:t>
            </a:r>
            <a:r>
              <a:rPr lang="en-US" sz="7200" b="1" dirty="0" err="1" smtClean="0"/>
              <a:t>sự</a:t>
            </a:r>
            <a:r>
              <a:rPr lang="en-US" sz="7200" b="1" dirty="0" smtClean="0"/>
              <a:t> </a:t>
            </a:r>
            <a:r>
              <a:rPr lang="en-US" sz="7200" b="1" dirty="0" err="1" smtClean="0"/>
              <a:t>từ</a:t>
            </a:r>
            <a:r>
              <a:rPr lang="en-US" sz="7200" b="1" dirty="0" smtClean="0"/>
              <a:t> </a:t>
            </a:r>
            <a:r>
              <a:rPr lang="en-US" sz="7200" b="1" dirty="0" err="1" smtClean="0"/>
              <a:t>đây</a:t>
            </a:r>
            <a:r>
              <a:rPr lang="en-US" sz="7200" b="1" dirty="0" smtClean="0"/>
              <a:t>.</a:t>
            </a:r>
            <a:endParaRPr lang="vi-VN" sz="72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627797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231821"/>
            <a:ext cx="11413023" cy="5170646"/>
          </a:xfrm>
          <a:prstGeom prst="rect">
            <a:avLst/>
          </a:prstGeom>
        </p:spPr>
        <p:txBody>
          <a:bodyPr wrap="square">
            <a:spAutoFit/>
          </a:bodyPr>
          <a:lstStyle/>
          <a:p>
            <a:pPr algn="just"/>
            <a:r>
              <a:rPr lang="en-US" sz="5400" b="1" dirty="0" smtClean="0">
                <a:solidFill>
                  <a:srgbClr val="FF0000"/>
                </a:solidFill>
                <a:latin typeface="Arial" panose="020B0604020202020204" pitchFamily="34" charset="0"/>
                <a:cs typeface="Arial" panose="020B0604020202020204" pitchFamily="34" charset="0"/>
              </a:rPr>
              <a:t>ĐK</a:t>
            </a:r>
            <a:r>
              <a:rPr lang="vi-VN" sz="5400" b="1" dirty="0" smtClean="0">
                <a:solidFill>
                  <a:srgbClr val="FF0000"/>
                </a:solidFill>
                <a:effectLst/>
                <a:latin typeface="Arial" panose="020B0604020202020204" pitchFamily="34" charset="0"/>
                <a:cs typeface="Arial" panose="020B0604020202020204" pitchFamily="34" charset="0"/>
              </a:rPr>
              <a:t>. </a:t>
            </a:r>
            <a:r>
              <a:rPr lang="en-US" sz="6600" b="1" dirty="0" smtClean="0">
                <a:effectLst/>
                <a:latin typeface="Arial" panose="020B0604020202020204" pitchFamily="34" charset="0"/>
                <a:cs typeface="Arial" panose="020B0604020202020204" pitchFamily="34" charset="0"/>
              </a:rPr>
              <a:t>(</a:t>
            </a:r>
            <a:r>
              <a:rPr lang="en-US" sz="6600" b="1" dirty="0" err="1" smtClean="0"/>
              <a:t>Vang</a:t>
            </a:r>
            <a:r>
              <a:rPr lang="en-US" sz="6600" b="1" dirty="0" smtClean="0"/>
              <a:t> </a:t>
            </a:r>
            <a:r>
              <a:rPr lang="en-US" sz="6600" b="1" dirty="0" err="1" smtClean="0"/>
              <a:t>lên</a:t>
            </a:r>
            <a:r>
              <a:rPr lang="en-US" sz="6600" b="1" dirty="0" smtClean="0"/>
              <a:t> </a:t>
            </a:r>
            <a:r>
              <a:rPr lang="en-US" sz="6600" b="1" dirty="0" err="1" smtClean="0"/>
              <a:t>muôn</a:t>
            </a:r>
            <a:r>
              <a:rPr lang="en-US" sz="6600" b="1" dirty="0" smtClean="0"/>
              <a:t> </a:t>
            </a:r>
            <a:r>
              <a:rPr lang="en-US" sz="6600" b="1" dirty="0" err="1" smtClean="0"/>
              <a:t>khúc</a:t>
            </a:r>
            <a:r>
              <a:rPr lang="en-US" sz="6600" b="1" dirty="0" smtClean="0"/>
              <a:t> ca) </a:t>
            </a:r>
            <a:r>
              <a:rPr lang="en-US" sz="6600" b="1" dirty="0" err="1" smtClean="0"/>
              <a:t>Vang</a:t>
            </a:r>
            <a:r>
              <a:rPr lang="en-US" sz="6600" b="1" dirty="0" smtClean="0"/>
              <a:t> </a:t>
            </a:r>
            <a:r>
              <a:rPr lang="en-US" sz="6600" b="1" dirty="0" err="1" smtClean="0"/>
              <a:t>lên</a:t>
            </a:r>
            <a:r>
              <a:rPr lang="en-US" sz="6600" b="1" dirty="0" smtClean="0"/>
              <a:t> </a:t>
            </a:r>
            <a:r>
              <a:rPr lang="en-US" sz="6600" b="1" dirty="0" err="1" smtClean="0"/>
              <a:t>muôn</a:t>
            </a:r>
            <a:r>
              <a:rPr lang="en-US" sz="6600" b="1" dirty="0" smtClean="0"/>
              <a:t> </a:t>
            </a:r>
            <a:r>
              <a:rPr lang="en-US" sz="6600" b="1" dirty="0" err="1" smtClean="0"/>
              <a:t>khúc</a:t>
            </a:r>
            <a:r>
              <a:rPr lang="en-US" sz="6600" b="1" dirty="0" smtClean="0"/>
              <a:t> ca (</a:t>
            </a:r>
            <a:r>
              <a:rPr lang="en-US" sz="6600" b="1" dirty="0" err="1" smtClean="0"/>
              <a:t>Vang</a:t>
            </a:r>
            <a:r>
              <a:rPr lang="en-US" sz="6600" b="1" dirty="0" smtClean="0"/>
              <a:t> </a:t>
            </a:r>
            <a:r>
              <a:rPr lang="en-US" sz="6600" b="1" dirty="0" err="1" smtClean="0"/>
              <a:t>lên</a:t>
            </a:r>
            <a:r>
              <a:rPr lang="en-US" sz="6600" b="1" dirty="0" smtClean="0"/>
              <a:t> </a:t>
            </a:r>
            <a:r>
              <a:rPr lang="en-US" sz="6600" b="1" dirty="0" err="1" smtClean="0"/>
              <a:t>muôn</a:t>
            </a:r>
            <a:r>
              <a:rPr lang="en-US" sz="6600" b="1" dirty="0" smtClean="0"/>
              <a:t> </a:t>
            </a:r>
            <a:r>
              <a:rPr lang="en-US" sz="6600" b="1" dirty="0" err="1" smtClean="0"/>
              <a:t>khúc</a:t>
            </a:r>
            <a:r>
              <a:rPr lang="en-US" sz="6600" b="1" dirty="0" smtClean="0"/>
              <a:t> ca) </a:t>
            </a:r>
            <a:r>
              <a:rPr lang="en-US" sz="6600" b="1" dirty="0" err="1" smtClean="0"/>
              <a:t>Vang</a:t>
            </a:r>
            <a:r>
              <a:rPr lang="en-US" sz="6600" b="1" dirty="0" smtClean="0"/>
              <a:t> </a:t>
            </a:r>
            <a:r>
              <a:rPr lang="en-US" sz="6600" b="1" dirty="0" err="1" smtClean="0"/>
              <a:t>lên</a:t>
            </a:r>
            <a:r>
              <a:rPr lang="en-US" sz="6600" b="1" dirty="0" smtClean="0"/>
              <a:t> </a:t>
            </a:r>
            <a:r>
              <a:rPr lang="en-US" sz="6600" b="1" dirty="0" err="1" smtClean="0"/>
              <a:t>muôn</a:t>
            </a:r>
            <a:r>
              <a:rPr lang="en-US" sz="6600" b="1" dirty="0" smtClean="0"/>
              <a:t> </a:t>
            </a:r>
            <a:r>
              <a:rPr lang="en-US" sz="6600" b="1" dirty="0" err="1" smtClean="0"/>
              <a:t>khúc</a:t>
            </a:r>
            <a:r>
              <a:rPr lang="en-US" sz="6600" b="1" dirty="0" smtClean="0"/>
              <a:t> ca </a:t>
            </a:r>
            <a:r>
              <a:rPr lang="en-US" sz="6600" b="1" dirty="0" err="1" smtClean="0"/>
              <a:t>mừng</a:t>
            </a:r>
            <a:r>
              <a:rPr lang="en-US" sz="6600" b="1" dirty="0" smtClean="0"/>
              <a:t> </a:t>
            </a:r>
            <a:r>
              <a:rPr lang="en-US" sz="6600" b="1" dirty="0" err="1" smtClean="0"/>
              <a:t>Chúa</a:t>
            </a:r>
            <a:r>
              <a:rPr lang="en-US" sz="6600" b="1" dirty="0" smtClean="0"/>
              <a:t> </a:t>
            </a:r>
            <a:r>
              <a:rPr lang="en-US" sz="6600" b="1" dirty="0" err="1" smtClean="0"/>
              <a:t>phục</a:t>
            </a:r>
            <a:r>
              <a:rPr lang="en-US" sz="6600" b="1" dirty="0" smtClean="0"/>
              <a:t> </a:t>
            </a:r>
            <a:r>
              <a:rPr lang="en-US" sz="6600" b="1" dirty="0" err="1" smtClean="0"/>
              <a:t>sinh</a:t>
            </a:r>
            <a:r>
              <a:rPr lang="en-US" sz="6600" b="1" dirty="0" smtClean="0"/>
              <a:t>! </a:t>
            </a:r>
            <a:endParaRPr lang="vi-VN" sz="66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870957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231821"/>
            <a:ext cx="11413023" cy="5632311"/>
          </a:xfrm>
          <a:prstGeom prst="rect">
            <a:avLst/>
          </a:prstGeom>
        </p:spPr>
        <p:txBody>
          <a:bodyPr wrap="square">
            <a:spAutoFit/>
          </a:bodyPr>
          <a:lstStyle/>
          <a:p>
            <a:pPr algn="just"/>
            <a:r>
              <a:rPr lang="en-US" sz="5400" b="1" dirty="0" smtClean="0">
                <a:solidFill>
                  <a:srgbClr val="FF0000"/>
                </a:solidFill>
                <a:latin typeface="Arial" panose="020B0604020202020204" pitchFamily="34" charset="0"/>
                <a:cs typeface="Arial" panose="020B0604020202020204" pitchFamily="34" charset="0"/>
              </a:rPr>
              <a:t>ĐK</a:t>
            </a:r>
            <a:r>
              <a:rPr lang="vi-VN" sz="5400" b="1" dirty="0" smtClean="0">
                <a:solidFill>
                  <a:srgbClr val="FF0000"/>
                </a:solidFill>
                <a:effectLst/>
                <a:latin typeface="Arial" panose="020B0604020202020204" pitchFamily="34" charset="0"/>
                <a:cs typeface="Arial" panose="020B0604020202020204" pitchFamily="34" charset="0"/>
              </a:rPr>
              <a:t>. </a:t>
            </a:r>
            <a:r>
              <a:rPr lang="en-US" sz="7200" b="1" dirty="0" err="1" smtClean="0"/>
              <a:t>Ngài</a:t>
            </a:r>
            <a:r>
              <a:rPr lang="en-US" sz="7200" b="1" dirty="0" smtClean="0"/>
              <a:t> </a:t>
            </a:r>
            <a:r>
              <a:rPr lang="en-US" sz="7200" b="1" dirty="0" err="1" smtClean="0"/>
              <a:t>đã</a:t>
            </a:r>
            <a:r>
              <a:rPr lang="en-US" sz="7200" b="1" dirty="0" smtClean="0"/>
              <a:t> </a:t>
            </a:r>
            <a:r>
              <a:rPr lang="en-US" sz="7200" b="1" dirty="0" err="1" smtClean="0"/>
              <a:t>chiến</a:t>
            </a:r>
            <a:r>
              <a:rPr lang="en-US" sz="7200" b="1" dirty="0" smtClean="0"/>
              <a:t> </a:t>
            </a:r>
            <a:r>
              <a:rPr lang="en-US" sz="7200" b="1" dirty="0" err="1" smtClean="0"/>
              <a:t>thắng</a:t>
            </a:r>
            <a:r>
              <a:rPr lang="en-US" sz="7200" b="1" dirty="0" smtClean="0"/>
              <a:t> </a:t>
            </a:r>
            <a:r>
              <a:rPr lang="en-US" sz="7200" b="1" dirty="0" err="1" smtClean="0"/>
              <a:t>mang</a:t>
            </a:r>
            <a:r>
              <a:rPr lang="en-US" sz="7200" b="1" dirty="0" smtClean="0"/>
              <a:t> </a:t>
            </a:r>
            <a:r>
              <a:rPr lang="en-US" sz="7200" b="1" dirty="0" err="1" smtClean="0"/>
              <a:t>lại</a:t>
            </a:r>
            <a:r>
              <a:rPr lang="en-US" sz="7200" b="1" dirty="0" smtClean="0"/>
              <a:t> </a:t>
            </a:r>
            <a:r>
              <a:rPr lang="en-US" sz="7200" b="1" dirty="0" err="1" smtClean="0"/>
              <a:t>sự</a:t>
            </a:r>
            <a:r>
              <a:rPr lang="en-US" sz="7200" b="1" dirty="0" smtClean="0"/>
              <a:t> </a:t>
            </a:r>
            <a:r>
              <a:rPr lang="en-US" sz="7200" b="1" dirty="0" err="1" smtClean="0"/>
              <a:t>sống</a:t>
            </a:r>
            <a:r>
              <a:rPr lang="en-US" sz="7200" b="1" dirty="0" smtClean="0"/>
              <a:t> </a:t>
            </a:r>
            <a:r>
              <a:rPr lang="en-US" sz="7200" b="1" dirty="0" err="1" smtClean="0"/>
              <a:t>cho</a:t>
            </a:r>
            <a:r>
              <a:rPr lang="en-US" sz="7200" b="1" dirty="0" smtClean="0"/>
              <a:t> </a:t>
            </a:r>
            <a:r>
              <a:rPr lang="en-US" sz="7200" b="1" dirty="0" err="1" smtClean="0"/>
              <a:t>nhân</a:t>
            </a:r>
            <a:r>
              <a:rPr lang="en-US" sz="7200" b="1" dirty="0" smtClean="0"/>
              <a:t> </a:t>
            </a:r>
            <a:r>
              <a:rPr lang="en-US" sz="7200" b="1" dirty="0" err="1" smtClean="0"/>
              <a:t>loại</a:t>
            </a:r>
            <a:r>
              <a:rPr lang="en-US" sz="7200" b="1" dirty="0" smtClean="0"/>
              <a:t>, </a:t>
            </a:r>
            <a:r>
              <a:rPr lang="en-US" sz="7200" b="1" dirty="0" err="1" smtClean="0"/>
              <a:t>mang</a:t>
            </a:r>
            <a:r>
              <a:rPr lang="en-US" sz="7200" b="1" dirty="0" smtClean="0"/>
              <a:t> </a:t>
            </a:r>
            <a:r>
              <a:rPr lang="en-US" sz="7200" b="1" dirty="0" err="1" smtClean="0"/>
              <a:t>lại</a:t>
            </a:r>
            <a:r>
              <a:rPr lang="en-US" sz="7200" b="1" dirty="0" smtClean="0"/>
              <a:t> </a:t>
            </a:r>
            <a:r>
              <a:rPr lang="en-US" sz="7200" b="1" dirty="0" err="1" smtClean="0"/>
              <a:t>sự</a:t>
            </a:r>
            <a:r>
              <a:rPr lang="en-US" sz="7200" b="1" dirty="0" smtClean="0"/>
              <a:t> </a:t>
            </a:r>
            <a:r>
              <a:rPr lang="en-US" sz="7200" b="1" dirty="0" err="1" smtClean="0"/>
              <a:t>sống</a:t>
            </a:r>
            <a:r>
              <a:rPr lang="en-US" sz="7200" b="1" dirty="0" smtClean="0"/>
              <a:t> </a:t>
            </a:r>
            <a:r>
              <a:rPr lang="en-US" sz="7200" b="1" dirty="0" err="1" smtClean="0"/>
              <a:t>cho</a:t>
            </a:r>
            <a:r>
              <a:rPr lang="en-US" sz="7200" b="1" dirty="0" smtClean="0"/>
              <a:t> </a:t>
            </a:r>
            <a:r>
              <a:rPr lang="en-US" sz="7200" b="1" dirty="0" err="1" smtClean="0"/>
              <a:t>trần</a:t>
            </a:r>
            <a:r>
              <a:rPr lang="en-US" sz="7200" b="1" dirty="0" smtClean="0"/>
              <a:t> </a:t>
            </a:r>
            <a:r>
              <a:rPr lang="en-US" sz="7200" b="1" dirty="0" err="1" smtClean="0"/>
              <a:t>gian</a:t>
            </a:r>
            <a:r>
              <a:rPr lang="en-US" sz="7200" b="1" dirty="0" smtClean="0"/>
              <a:t> Al-le-</a:t>
            </a:r>
            <a:r>
              <a:rPr lang="en-US" sz="7200" b="1" dirty="0" err="1" smtClean="0"/>
              <a:t>lui</a:t>
            </a:r>
            <a:r>
              <a:rPr lang="en-US" sz="7200" b="1" dirty="0" smtClean="0"/>
              <a:t>-a, Al-le-</a:t>
            </a:r>
            <a:r>
              <a:rPr lang="en-US" sz="7200" b="1" dirty="0" err="1" smtClean="0"/>
              <a:t>lui</a:t>
            </a:r>
            <a:r>
              <a:rPr lang="en-US" sz="7200" b="1" dirty="0" smtClean="0"/>
              <a:t>-a.</a:t>
            </a:r>
            <a:endParaRPr lang="vi-VN" sz="72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297189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251717"/>
            <a:ext cx="12575567" cy="7109717"/>
          </a:xfrm>
          <a:prstGeom prst="rect">
            <a:avLst/>
          </a:prstGeom>
        </p:spPr>
      </p:pic>
      <p:sp>
        <p:nvSpPr>
          <p:cNvPr id="4" name="Rectangle 3"/>
          <p:cNvSpPr/>
          <p:nvPr/>
        </p:nvSpPr>
        <p:spPr>
          <a:xfrm>
            <a:off x="332508" y="218941"/>
            <a:ext cx="11322872" cy="5632311"/>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3</a:t>
            </a:r>
            <a:r>
              <a:rPr lang="vi-VN" sz="5400" b="1" dirty="0" smtClean="0">
                <a:solidFill>
                  <a:srgbClr val="FF0000"/>
                </a:solidFill>
                <a:effectLst/>
                <a:latin typeface="Arial" panose="020B0604020202020204" pitchFamily="34" charset="0"/>
                <a:cs typeface="Arial" panose="020B0604020202020204" pitchFamily="34" charset="0"/>
              </a:rPr>
              <a:t>. </a:t>
            </a:r>
            <a:r>
              <a:rPr lang="en-US" sz="7200" b="1" dirty="0" err="1" smtClean="0"/>
              <a:t>Chúa</a:t>
            </a:r>
            <a:r>
              <a:rPr lang="en-US" sz="7200" b="1" dirty="0" smtClean="0"/>
              <a:t> </a:t>
            </a:r>
            <a:r>
              <a:rPr lang="en-US" sz="7200" b="1" dirty="0" err="1" smtClean="0"/>
              <a:t>hy</a:t>
            </a:r>
            <a:r>
              <a:rPr lang="en-US" sz="7200" b="1" dirty="0" smtClean="0"/>
              <a:t> </a:t>
            </a:r>
            <a:r>
              <a:rPr lang="en-US" sz="7200" b="1" dirty="0" err="1" smtClean="0"/>
              <a:t>sinh</a:t>
            </a:r>
            <a:r>
              <a:rPr lang="en-US" sz="7200" b="1" dirty="0" smtClean="0"/>
              <a:t> </a:t>
            </a:r>
            <a:r>
              <a:rPr lang="en-US" sz="7200" b="1" dirty="0" err="1" smtClean="0"/>
              <a:t>chính</a:t>
            </a:r>
            <a:r>
              <a:rPr lang="en-US" sz="7200" b="1" dirty="0" smtClean="0"/>
              <a:t> </a:t>
            </a:r>
            <a:r>
              <a:rPr lang="en-US" sz="7200" b="1" dirty="0" err="1" smtClean="0"/>
              <a:t>mình</a:t>
            </a:r>
            <a:r>
              <a:rPr lang="en-US" sz="7200" b="1" dirty="0" smtClean="0"/>
              <a:t> </a:t>
            </a:r>
            <a:r>
              <a:rPr lang="en-US" sz="7200" b="1" dirty="0" err="1" smtClean="0"/>
              <a:t>để</a:t>
            </a:r>
            <a:r>
              <a:rPr lang="en-US" sz="7200" b="1" dirty="0" smtClean="0"/>
              <a:t> </a:t>
            </a:r>
            <a:r>
              <a:rPr lang="en-US" sz="7200" b="1" dirty="0" err="1" smtClean="0"/>
              <a:t>cứu</a:t>
            </a:r>
            <a:r>
              <a:rPr lang="en-US" sz="7200" b="1" dirty="0" smtClean="0"/>
              <a:t> </a:t>
            </a:r>
            <a:r>
              <a:rPr lang="en-US" sz="7200" b="1" dirty="0" err="1" smtClean="0"/>
              <a:t>thoát</a:t>
            </a:r>
            <a:r>
              <a:rPr lang="en-US" sz="7200" b="1" dirty="0" smtClean="0"/>
              <a:t> </a:t>
            </a:r>
            <a:r>
              <a:rPr lang="en-US" sz="7200" b="1" dirty="0" err="1" smtClean="0"/>
              <a:t>thế</a:t>
            </a:r>
            <a:r>
              <a:rPr lang="en-US" sz="7200" b="1" dirty="0" smtClean="0"/>
              <a:t> </a:t>
            </a:r>
            <a:r>
              <a:rPr lang="en-US" sz="7200" b="1" dirty="0" err="1" smtClean="0"/>
              <a:t>nhân</a:t>
            </a:r>
            <a:r>
              <a:rPr lang="en-US" sz="7200" b="1" dirty="0" smtClean="0"/>
              <a:t> </a:t>
            </a:r>
            <a:r>
              <a:rPr lang="en-US" sz="7200" b="1" dirty="0" err="1" smtClean="0"/>
              <a:t>chúng</a:t>
            </a:r>
            <a:r>
              <a:rPr lang="en-US" sz="7200" b="1" dirty="0" smtClean="0"/>
              <a:t> ta </a:t>
            </a:r>
            <a:r>
              <a:rPr lang="en-US" sz="7200" b="1" dirty="0" err="1" smtClean="0"/>
              <a:t>như</a:t>
            </a:r>
            <a:r>
              <a:rPr lang="en-US" sz="7200" b="1" dirty="0" smtClean="0"/>
              <a:t> </a:t>
            </a:r>
            <a:r>
              <a:rPr lang="en-US" sz="7200" b="1" dirty="0" err="1" smtClean="0"/>
              <a:t>mục</a:t>
            </a:r>
            <a:r>
              <a:rPr lang="en-US" sz="7200" b="1" dirty="0" smtClean="0"/>
              <a:t> </a:t>
            </a:r>
            <a:r>
              <a:rPr lang="en-US" sz="7200" b="1" dirty="0" err="1" smtClean="0"/>
              <a:t>tử</a:t>
            </a:r>
            <a:r>
              <a:rPr lang="en-US" sz="7200" b="1" dirty="0" smtClean="0"/>
              <a:t> </a:t>
            </a:r>
            <a:r>
              <a:rPr lang="en-US" sz="7200" b="1" dirty="0" err="1" smtClean="0"/>
              <a:t>nhân</a:t>
            </a:r>
            <a:r>
              <a:rPr lang="en-US" sz="7200" b="1" dirty="0" smtClean="0"/>
              <a:t> </a:t>
            </a:r>
            <a:r>
              <a:rPr lang="en-US" sz="7200" b="1" dirty="0" err="1" smtClean="0"/>
              <a:t>ái</a:t>
            </a:r>
            <a:r>
              <a:rPr lang="en-US" sz="7200" b="1" dirty="0" smtClean="0"/>
              <a:t> </a:t>
            </a:r>
            <a:r>
              <a:rPr lang="en-US" sz="7200" b="1" dirty="0" err="1" smtClean="0"/>
              <a:t>dủ</a:t>
            </a:r>
            <a:r>
              <a:rPr lang="en-US" sz="7200" b="1" dirty="0" smtClean="0"/>
              <a:t> </a:t>
            </a:r>
            <a:r>
              <a:rPr lang="en-US" sz="7200" b="1" dirty="0" err="1" smtClean="0"/>
              <a:t>thương</a:t>
            </a:r>
            <a:r>
              <a:rPr lang="en-US" sz="7200" b="1" dirty="0" smtClean="0"/>
              <a:t> </a:t>
            </a:r>
            <a:r>
              <a:rPr lang="en-US" sz="7200" b="1" dirty="0" err="1" smtClean="0"/>
              <a:t>nhóm</a:t>
            </a:r>
            <a:r>
              <a:rPr lang="en-US" sz="7200" b="1" dirty="0" smtClean="0"/>
              <a:t> </a:t>
            </a:r>
            <a:r>
              <a:rPr lang="en-US" sz="7200" b="1" dirty="0" err="1" smtClean="0"/>
              <a:t>chiên</a:t>
            </a:r>
            <a:r>
              <a:rPr lang="en-US" sz="7200" b="1" dirty="0" smtClean="0"/>
              <a:t> </a:t>
            </a:r>
            <a:r>
              <a:rPr lang="en-US" sz="7200" b="1" dirty="0" err="1" smtClean="0"/>
              <a:t>hèn</a:t>
            </a:r>
            <a:r>
              <a:rPr lang="en-US" sz="7200" b="1" dirty="0" smtClean="0"/>
              <a:t>. </a:t>
            </a:r>
            <a:endParaRPr lang="vi-VN" sz="72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519866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251717"/>
            <a:ext cx="12575567" cy="7109717"/>
          </a:xfrm>
          <a:prstGeom prst="rect">
            <a:avLst/>
          </a:prstGeom>
        </p:spPr>
      </p:pic>
      <p:sp>
        <p:nvSpPr>
          <p:cNvPr id="4" name="Rectangle 3"/>
          <p:cNvSpPr/>
          <p:nvPr/>
        </p:nvSpPr>
        <p:spPr>
          <a:xfrm>
            <a:off x="332508" y="218941"/>
            <a:ext cx="11322872" cy="5632311"/>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3</a:t>
            </a:r>
            <a:r>
              <a:rPr lang="vi-VN" sz="5400" b="1" dirty="0" smtClean="0">
                <a:solidFill>
                  <a:srgbClr val="FF0000"/>
                </a:solidFill>
                <a:effectLst/>
                <a:latin typeface="Arial" panose="020B0604020202020204" pitchFamily="34" charset="0"/>
                <a:cs typeface="Arial" panose="020B0604020202020204" pitchFamily="34" charset="0"/>
              </a:rPr>
              <a:t>. </a:t>
            </a:r>
            <a:r>
              <a:rPr lang="en-US" sz="7200" b="1" dirty="0" err="1" smtClean="0"/>
              <a:t>Nào</a:t>
            </a:r>
            <a:r>
              <a:rPr lang="en-US" sz="7200" b="1" dirty="0" smtClean="0"/>
              <a:t> </a:t>
            </a:r>
            <a:r>
              <a:rPr lang="en-US" sz="7200" b="1" dirty="0" err="1" smtClean="0"/>
              <a:t>cùng</a:t>
            </a:r>
            <a:r>
              <a:rPr lang="en-US" sz="7200" b="1" dirty="0" smtClean="0"/>
              <a:t> </a:t>
            </a:r>
            <a:r>
              <a:rPr lang="en-US" sz="7200" b="1" dirty="0" err="1" smtClean="0"/>
              <a:t>dâng</a:t>
            </a:r>
            <a:r>
              <a:rPr lang="en-US" sz="7200" b="1" dirty="0" smtClean="0"/>
              <a:t> </a:t>
            </a:r>
            <a:r>
              <a:rPr lang="en-US" sz="7200" b="1" dirty="0" err="1" smtClean="0"/>
              <a:t>Chúa</a:t>
            </a:r>
            <a:r>
              <a:rPr lang="en-US" sz="7200" b="1" dirty="0" smtClean="0"/>
              <a:t> </a:t>
            </a:r>
            <a:r>
              <a:rPr lang="en-US" sz="7200" b="1" dirty="0" err="1" smtClean="0"/>
              <a:t>một</a:t>
            </a:r>
            <a:r>
              <a:rPr lang="en-US" sz="7200" b="1" dirty="0" smtClean="0"/>
              <a:t> </a:t>
            </a:r>
            <a:r>
              <a:rPr lang="en-US" sz="7200" b="1" dirty="0" err="1" smtClean="0"/>
              <a:t>niềm</a:t>
            </a:r>
            <a:r>
              <a:rPr lang="en-US" sz="7200" b="1" dirty="0" smtClean="0"/>
              <a:t> tin </a:t>
            </a:r>
            <a:r>
              <a:rPr lang="en-US" sz="7200" b="1" dirty="0" err="1" smtClean="0"/>
              <a:t>kính</a:t>
            </a:r>
            <a:r>
              <a:rPr lang="en-US" sz="7200" b="1" dirty="0" smtClean="0"/>
              <a:t>, </a:t>
            </a:r>
            <a:r>
              <a:rPr lang="en-US" sz="7200" b="1" dirty="0" err="1" smtClean="0"/>
              <a:t>một</a:t>
            </a:r>
            <a:r>
              <a:rPr lang="en-US" sz="7200" b="1" dirty="0" smtClean="0"/>
              <a:t> </a:t>
            </a:r>
            <a:r>
              <a:rPr lang="en-US" sz="7200" b="1" dirty="0" err="1" smtClean="0"/>
              <a:t>niềm</a:t>
            </a:r>
            <a:r>
              <a:rPr lang="en-US" sz="7200" b="1" dirty="0" smtClean="0"/>
              <a:t> </a:t>
            </a:r>
            <a:r>
              <a:rPr lang="en-US" sz="7200" b="1" dirty="0" err="1" smtClean="0"/>
              <a:t>yêu</a:t>
            </a:r>
            <a:r>
              <a:rPr lang="en-US" sz="7200" b="1" dirty="0" smtClean="0"/>
              <a:t> </a:t>
            </a:r>
            <a:r>
              <a:rPr lang="en-US" sz="7200" b="1" dirty="0" err="1" smtClean="0"/>
              <a:t>mến</a:t>
            </a:r>
            <a:r>
              <a:rPr lang="en-US" sz="7200" b="1" dirty="0" smtClean="0"/>
              <a:t>, </a:t>
            </a:r>
            <a:r>
              <a:rPr lang="en-US" sz="7200" b="1" dirty="0" err="1" smtClean="0"/>
              <a:t>tình</a:t>
            </a:r>
            <a:r>
              <a:rPr lang="en-US" sz="7200" b="1" dirty="0" smtClean="0"/>
              <a:t> </a:t>
            </a:r>
            <a:r>
              <a:rPr lang="en-US" sz="7200" b="1" dirty="0" err="1" smtClean="0"/>
              <a:t>yêu</a:t>
            </a:r>
            <a:r>
              <a:rPr lang="en-US" sz="7200" b="1" dirty="0" smtClean="0"/>
              <a:t> </a:t>
            </a:r>
            <a:r>
              <a:rPr lang="en-US" sz="7200" b="1" dirty="0" err="1" smtClean="0"/>
              <a:t>Chúa</a:t>
            </a:r>
            <a:r>
              <a:rPr lang="en-US" sz="7200" b="1" dirty="0" smtClean="0"/>
              <a:t> </a:t>
            </a:r>
            <a:r>
              <a:rPr lang="en-US" sz="7200" b="1" dirty="0" err="1" smtClean="0"/>
              <a:t>ôi</a:t>
            </a:r>
            <a:r>
              <a:rPr lang="en-US" sz="7200" b="1" dirty="0" smtClean="0"/>
              <a:t> </a:t>
            </a:r>
            <a:r>
              <a:rPr lang="en-US" sz="7200" b="1" dirty="0" err="1" smtClean="0"/>
              <a:t>thật</a:t>
            </a:r>
            <a:r>
              <a:rPr lang="en-US" sz="7200" b="1" dirty="0" smtClean="0"/>
              <a:t> </a:t>
            </a:r>
            <a:r>
              <a:rPr lang="en-US" sz="7200" b="1" dirty="0" err="1" smtClean="0"/>
              <a:t>vĩ</a:t>
            </a:r>
            <a:r>
              <a:rPr lang="en-US" sz="7200" b="1" dirty="0" smtClean="0"/>
              <a:t> </a:t>
            </a:r>
            <a:r>
              <a:rPr lang="en-US" sz="7200" b="1" dirty="0" err="1" smtClean="0"/>
              <a:t>đại</a:t>
            </a:r>
            <a:r>
              <a:rPr lang="en-US" sz="7200" b="1" dirty="0" smtClean="0"/>
              <a:t> </a:t>
            </a:r>
            <a:r>
              <a:rPr lang="en-US" sz="7200" b="1" dirty="0" err="1" smtClean="0"/>
              <a:t>biết</a:t>
            </a:r>
            <a:r>
              <a:rPr lang="en-US" sz="7200" b="1" dirty="0" smtClean="0"/>
              <a:t> </a:t>
            </a:r>
            <a:r>
              <a:rPr lang="en-US" sz="7200" b="1" dirty="0" err="1" smtClean="0"/>
              <a:t>lấy</a:t>
            </a:r>
            <a:r>
              <a:rPr lang="en-US" sz="7200" b="1" dirty="0" smtClean="0"/>
              <a:t> </a:t>
            </a:r>
            <a:r>
              <a:rPr lang="en-US" sz="7200" b="1" dirty="0" err="1" smtClean="0"/>
              <a:t>gì</a:t>
            </a:r>
            <a:r>
              <a:rPr lang="en-US" sz="7200" b="1" dirty="0" smtClean="0"/>
              <a:t> tri </a:t>
            </a:r>
            <a:r>
              <a:rPr lang="en-US" sz="7200" b="1" dirty="0" err="1" smtClean="0"/>
              <a:t>ân</a:t>
            </a:r>
            <a:r>
              <a:rPr lang="en-US" sz="7200" b="1" dirty="0" smtClean="0"/>
              <a:t>.</a:t>
            </a:r>
            <a:endParaRPr lang="vi-VN" sz="72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383057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231821"/>
            <a:ext cx="11413023" cy="5170646"/>
          </a:xfrm>
          <a:prstGeom prst="rect">
            <a:avLst/>
          </a:prstGeom>
        </p:spPr>
        <p:txBody>
          <a:bodyPr wrap="square">
            <a:spAutoFit/>
          </a:bodyPr>
          <a:lstStyle/>
          <a:p>
            <a:pPr algn="just"/>
            <a:r>
              <a:rPr lang="en-US" sz="5400" b="1" dirty="0" smtClean="0">
                <a:solidFill>
                  <a:srgbClr val="FF0000"/>
                </a:solidFill>
                <a:latin typeface="Arial" panose="020B0604020202020204" pitchFamily="34" charset="0"/>
                <a:cs typeface="Arial" panose="020B0604020202020204" pitchFamily="34" charset="0"/>
              </a:rPr>
              <a:t>ĐK</a:t>
            </a:r>
            <a:r>
              <a:rPr lang="vi-VN" sz="5400" b="1" dirty="0" smtClean="0">
                <a:solidFill>
                  <a:srgbClr val="FF0000"/>
                </a:solidFill>
                <a:effectLst/>
                <a:latin typeface="Arial" panose="020B0604020202020204" pitchFamily="34" charset="0"/>
                <a:cs typeface="Arial" panose="020B0604020202020204" pitchFamily="34" charset="0"/>
              </a:rPr>
              <a:t>. </a:t>
            </a:r>
            <a:r>
              <a:rPr lang="en-US" sz="6600" b="1" dirty="0" smtClean="0">
                <a:effectLst/>
                <a:latin typeface="Arial" panose="020B0604020202020204" pitchFamily="34" charset="0"/>
                <a:cs typeface="Arial" panose="020B0604020202020204" pitchFamily="34" charset="0"/>
              </a:rPr>
              <a:t>(</a:t>
            </a:r>
            <a:r>
              <a:rPr lang="en-US" sz="6600" b="1" dirty="0" err="1" smtClean="0"/>
              <a:t>Vang</a:t>
            </a:r>
            <a:r>
              <a:rPr lang="en-US" sz="6600" b="1" dirty="0" smtClean="0"/>
              <a:t> </a:t>
            </a:r>
            <a:r>
              <a:rPr lang="en-US" sz="6600" b="1" dirty="0" err="1" smtClean="0"/>
              <a:t>lên</a:t>
            </a:r>
            <a:r>
              <a:rPr lang="en-US" sz="6600" b="1" dirty="0" smtClean="0"/>
              <a:t> </a:t>
            </a:r>
            <a:r>
              <a:rPr lang="en-US" sz="6600" b="1" dirty="0" err="1" smtClean="0"/>
              <a:t>muôn</a:t>
            </a:r>
            <a:r>
              <a:rPr lang="en-US" sz="6600" b="1" dirty="0" smtClean="0"/>
              <a:t> </a:t>
            </a:r>
            <a:r>
              <a:rPr lang="en-US" sz="6600" b="1" dirty="0" err="1" smtClean="0"/>
              <a:t>khúc</a:t>
            </a:r>
            <a:r>
              <a:rPr lang="en-US" sz="6600" b="1" dirty="0" smtClean="0"/>
              <a:t> ca) </a:t>
            </a:r>
            <a:r>
              <a:rPr lang="en-US" sz="6600" b="1" dirty="0" err="1" smtClean="0"/>
              <a:t>Vang</a:t>
            </a:r>
            <a:r>
              <a:rPr lang="en-US" sz="6600" b="1" dirty="0" smtClean="0"/>
              <a:t> </a:t>
            </a:r>
            <a:r>
              <a:rPr lang="en-US" sz="6600" b="1" dirty="0" err="1" smtClean="0"/>
              <a:t>lên</a:t>
            </a:r>
            <a:r>
              <a:rPr lang="en-US" sz="6600" b="1" dirty="0" smtClean="0"/>
              <a:t> </a:t>
            </a:r>
            <a:r>
              <a:rPr lang="en-US" sz="6600" b="1" dirty="0" err="1" smtClean="0"/>
              <a:t>muôn</a:t>
            </a:r>
            <a:r>
              <a:rPr lang="en-US" sz="6600" b="1" dirty="0" smtClean="0"/>
              <a:t> </a:t>
            </a:r>
            <a:r>
              <a:rPr lang="en-US" sz="6600" b="1" dirty="0" err="1" smtClean="0"/>
              <a:t>khúc</a:t>
            </a:r>
            <a:r>
              <a:rPr lang="en-US" sz="6600" b="1" dirty="0" smtClean="0"/>
              <a:t> ca (</a:t>
            </a:r>
            <a:r>
              <a:rPr lang="en-US" sz="6600" b="1" dirty="0" err="1" smtClean="0"/>
              <a:t>Vang</a:t>
            </a:r>
            <a:r>
              <a:rPr lang="en-US" sz="6600" b="1" dirty="0" smtClean="0"/>
              <a:t> </a:t>
            </a:r>
            <a:r>
              <a:rPr lang="en-US" sz="6600" b="1" dirty="0" err="1" smtClean="0"/>
              <a:t>lên</a:t>
            </a:r>
            <a:r>
              <a:rPr lang="en-US" sz="6600" b="1" dirty="0" smtClean="0"/>
              <a:t> </a:t>
            </a:r>
            <a:r>
              <a:rPr lang="en-US" sz="6600" b="1" dirty="0" err="1" smtClean="0"/>
              <a:t>muôn</a:t>
            </a:r>
            <a:r>
              <a:rPr lang="en-US" sz="6600" b="1" dirty="0" smtClean="0"/>
              <a:t> </a:t>
            </a:r>
            <a:r>
              <a:rPr lang="en-US" sz="6600" b="1" dirty="0" err="1" smtClean="0"/>
              <a:t>khúc</a:t>
            </a:r>
            <a:r>
              <a:rPr lang="en-US" sz="6600" b="1" dirty="0" smtClean="0"/>
              <a:t> ca) </a:t>
            </a:r>
            <a:r>
              <a:rPr lang="en-US" sz="6600" b="1" dirty="0" err="1" smtClean="0"/>
              <a:t>Vang</a:t>
            </a:r>
            <a:r>
              <a:rPr lang="en-US" sz="6600" b="1" dirty="0" smtClean="0"/>
              <a:t> </a:t>
            </a:r>
            <a:r>
              <a:rPr lang="en-US" sz="6600" b="1" dirty="0" err="1" smtClean="0"/>
              <a:t>lên</a:t>
            </a:r>
            <a:r>
              <a:rPr lang="en-US" sz="6600" b="1" dirty="0" smtClean="0"/>
              <a:t> </a:t>
            </a:r>
            <a:r>
              <a:rPr lang="en-US" sz="6600" b="1" dirty="0" err="1" smtClean="0"/>
              <a:t>muôn</a:t>
            </a:r>
            <a:r>
              <a:rPr lang="en-US" sz="6600" b="1" dirty="0" smtClean="0"/>
              <a:t> </a:t>
            </a:r>
            <a:r>
              <a:rPr lang="en-US" sz="6600" b="1" dirty="0" err="1" smtClean="0"/>
              <a:t>khúc</a:t>
            </a:r>
            <a:r>
              <a:rPr lang="en-US" sz="6600" b="1" dirty="0" smtClean="0"/>
              <a:t> ca </a:t>
            </a:r>
            <a:r>
              <a:rPr lang="en-US" sz="6600" b="1" dirty="0" err="1" smtClean="0"/>
              <a:t>mừng</a:t>
            </a:r>
            <a:r>
              <a:rPr lang="en-US" sz="6600" b="1" dirty="0" smtClean="0"/>
              <a:t> </a:t>
            </a:r>
            <a:r>
              <a:rPr lang="en-US" sz="6600" b="1" dirty="0" err="1" smtClean="0"/>
              <a:t>Chúa</a:t>
            </a:r>
            <a:r>
              <a:rPr lang="en-US" sz="6600" b="1" dirty="0" smtClean="0"/>
              <a:t> </a:t>
            </a:r>
            <a:r>
              <a:rPr lang="en-US" sz="6600" b="1" dirty="0" err="1" smtClean="0"/>
              <a:t>phục</a:t>
            </a:r>
            <a:r>
              <a:rPr lang="en-US" sz="6600" b="1" dirty="0" smtClean="0"/>
              <a:t> </a:t>
            </a:r>
            <a:r>
              <a:rPr lang="en-US" sz="6600" b="1" dirty="0" err="1" smtClean="0"/>
              <a:t>sinh</a:t>
            </a:r>
            <a:r>
              <a:rPr lang="en-US" sz="6600" b="1" dirty="0" smtClean="0"/>
              <a:t>! </a:t>
            </a:r>
            <a:endParaRPr lang="vi-VN" sz="66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748369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231821"/>
            <a:ext cx="11413023" cy="5632311"/>
          </a:xfrm>
          <a:prstGeom prst="rect">
            <a:avLst/>
          </a:prstGeom>
        </p:spPr>
        <p:txBody>
          <a:bodyPr wrap="square">
            <a:spAutoFit/>
          </a:bodyPr>
          <a:lstStyle/>
          <a:p>
            <a:pPr algn="just"/>
            <a:r>
              <a:rPr lang="en-US" sz="5400" b="1" dirty="0" smtClean="0">
                <a:solidFill>
                  <a:srgbClr val="FF0000"/>
                </a:solidFill>
                <a:latin typeface="Arial" panose="020B0604020202020204" pitchFamily="34" charset="0"/>
                <a:cs typeface="Arial" panose="020B0604020202020204" pitchFamily="34" charset="0"/>
              </a:rPr>
              <a:t>ĐK</a:t>
            </a:r>
            <a:r>
              <a:rPr lang="vi-VN" sz="5400" b="1" dirty="0" smtClean="0">
                <a:solidFill>
                  <a:srgbClr val="FF0000"/>
                </a:solidFill>
                <a:effectLst/>
                <a:latin typeface="Arial" panose="020B0604020202020204" pitchFamily="34" charset="0"/>
                <a:cs typeface="Arial" panose="020B0604020202020204" pitchFamily="34" charset="0"/>
              </a:rPr>
              <a:t>. </a:t>
            </a:r>
            <a:r>
              <a:rPr lang="en-US" sz="7200" b="1" dirty="0" err="1" smtClean="0"/>
              <a:t>Ngài</a:t>
            </a:r>
            <a:r>
              <a:rPr lang="en-US" sz="7200" b="1" dirty="0" smtClean="0"/>
              <a:t> </a:t>
            </a:r>
            <a:r>
              <a:rPr lang="en-US" sz="7200" b="1" dirty="0" err="1" smtClean="0"/>
              <a:t>đã</a:t>
            </a:r>
            <a:r>
              <a:rPr lang="en-US" sz="7200" b="1" dirty="0" smtClean="0"/>
              <a:t> </a:t>
            </a:r>
            <a:r>
              <a:rPr lang="en-US" sz="7200" b="1" dirty="0" err="1" smtClean="0"/>
              <a:t>chiến</a:t>
            </a:r>
            <a:r>
              <a:rPr lang="en-US" sz="7200" b="1" dirty="0" smtClean="0"/>
              <a:t> </a:t>
            </a:r>
            <a:r>
              <a:rPr lang="en-US" sz="7200" b="1" dirty="0" err="1" smtClean="0"/>
              <a:t>thắng</a:t>
            </a:r>
            <a:r>
              <a:rPr lang="en-US" sz="7200" b="1" dirty="0" smtClean="0"/>
              <a:t> </a:t>
            </a:r>
            <a:r>
              <a:rPr lang="en-US" sz="7200" b="1" dirty="0" err="1" smtClean="0"/>
              <a:t>mang</a:t>
            </a:r>
            <a:r>
              <a:rPr lang="en-US" sz="7200" b="1" dirty="0" smtClean="0"/>
              <a:t> </a:t>
            </a:r>
            <a:r>
              <a:rPr lang="en-US" sz="7200" b="1" dirty="0" err="1" smtClean="0"/>
              <a:t>lại</a:t>
            </a:r>
            <a:r>
              <a:rPr lang="en-US" sz="7200" b="1" dirty="0" smtClean="0"/>
              <a:t> </a:t>
            </a:r>
            <a:r>
              <a:rPr lang="en-US" sz="7200" b="1" dirty="0" err="1" smtClean="0"/>
              <a:t>sự</a:t>
            </a:r>
            <a:r>
              <a:rPr lang="en-US" sz="7200" b="1" dirty="0" smtClean="0"/>
              <a:t> </a:t>
            </a:r>
            <a:r>
              <a:rPr lang="en-US" sz="7200" b="1" dirty="0" err="1" smtClean="0"/>
              <a:t>sống</a:t>
            </a:r>
            <a:r>
              <a:rPr lang="en-US" sz="7200" b="1" dirty="0" smtClean="0"/>
              <a:t> </a:t>
            </a:r>
            <a:r>
              <a:rPr lang="en-US" sz="7200" b="1" dirty="0" err="1" smtClean="0"/>
              <a:t>cho</a:t>
            </a:r>
            <a:r>
              <a:rPr lang="en-US" sz="7200" b="1" dirty="0" smtClean="0"/>
              <a:t> </a:t>
            </a:r>
            <a:r>
              <a:rPr lang="en-US" sz="7200" b="1" dirty="0" err="1" smtClean="0"/>
              <a:t>nhân</a:t>
            </a:r>
            <a:r>
              <a:rPr lang="en-US" sz="7200" b="1" dirty="0" smtClean="0"/>
              <a:t> </a:t>
            </a:r>
            <a:r>
              <a:rPr lang="en-US" sz="7200" b="1" dirty="0" err="1" smtClean="0"/>
              <a:t>loại</a:t>
            </a:r>
            <a:r>
              <a:rPr lang="en-US" sz="7200" b="1" dirty="0" smtClean="0"/>
              <a:t>, </a:t>
            </a:r>
            <a:r>
              <a:rPr lang="en-US" sz="7200" b="1" dirty="0" err="1" smtClean="0"/>
              <a:t>mang</a:t>
            </a:r>
            <a:r>
              <a:rPr lang="en-US" sz="7200" b="1" dirty="0" smtClean="0"/>
              <a:t> </a:t>
            </a:r>
            <a:r>
              <a:rPr lang="en-US" sz="7200" b="1" dirty="0" err="1" smtClean="0"/>
              <a:t>lại</a:t>
            </a:r>
            <a:r>
              <a:rPr lang="en-US" sz="7200" b="1" dirty="0" smtClean="0"/>
              <a:t> </a:t>
            </a:r>
            <a:r>
              <a:rPr lang="en-US" sz="7200" b="1" dirty="0" err="1" smtClean="0"/>
              <a:t>sự</a:t>
            </a:r>
            <a:r>
              <a:rPr lang="en-US" sz="7200" b="1" dirty="0" smtClean="0"/>
              <a:t> </a:t>
            </a:r>
            <a:r>
              <a:rPr lang="en-US" sz="7200" b="1" dirty="0" err="1" smtClean="0"/>
              <a:t>sống</a:t>
            </a:r>
            <a:r>
              <a:rPr lang="en-US" sz="7200" b="1" dirty="0" smtClean="0"/>
              <a:t> </a:t>
            </a:r>
            <a:r>
              <a:rPr lang="en-US" sz="7200" b="1" dirty="0" err="1" smtClean="0"/>
              <a:t>cho</a:t>
            </a:r>
            <a:r>
              <a:rPr lang="en-US" sz="7200" b="1" dirty="0" smtClean="0"/>
              <a:t> </a:t>
            </a:r>
            <a:r>
              <a:rPr lang="en-US" sz="7200" b="1" dirty="0" err="1" smtClean="0"/>
              <a:t>trần</a:t>
            </a:r>
            <a:r>
              <a:rPr lang="en-US" sz="7200" b="1" dirty="0" smtClean="0"/>
              <a:t> </a:t>
            </a:r>
            <a:r>
              <a:rPr lang="en-US" sz="7200" b="1" dirty="0" err="1" smtClean="0"/>
              <a:t>gian</a:t>
            </a:r>
            <a:r>
              <a:rPr lang="en-US" sz="7200" b="1" dirty="0" smtClean="0"/>
              <a:t> Al-le-</a:t>
            </a:r>
            <a:r>
              <a:rPr lang="en-US" sz="7200" b="1" dirty="0" err="1" smtClean="0"/>
              <a:t>lui</a:t>
            </a:r>
            <a:r>
              <a:rPr lang="en-US" sz="7200" b="1" dirty="0" smtClean="0"/>
              <a:t>-a, Al-le-</a:t>
            </a:r>
            <a:r>
              <a:rPr lang="en-US" sz="7200" b="1" dirty="0" err="1" smtClean="0"/>
              <a:t>lui</a:t>
            </a:r>
            <a:r>
              <a:rPr lang="en-US" sz="7200" b="1" dirty="0" smtClean="0"/>
              <a:t>-a.</a:t>
            </a:r>
            <a:endParaRPr lang="vi-VN" sz="72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729734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583150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718852"/>
          </a:xfrm>
          <a:prstGeom prst="rect">
            <a:avLst/>
          </a:prstGeom>
        </p:spPr>
      </p:pic>
      <p:sp>
        <p:nvSpPr>
          <p:cNvPr id="2" name="Title 1"/>
          <p:cNvSpPr>
            <a:spLocks noGrp="1"/>
          </p:cNvSpPr>
          <p:nvPr>
            <p:ph type="ctrTitle"/>
          </p:nvPr>
        </p:nvSpPr>
        <p:spPr/>
        <p:txBody>
          <a:bodyPr/>
          <a:lstStyle/>
          <a:p>
            <a:r>
              <a:rPr lang="en-US" sz="6600" b="1" dirty="0" smtClean="0">
                <a:solidFill>
                  <a:srgbClr val="FF0000"/>
                </a:solidFill>
                <a:latin typeface="Arial" panose="020B0604020202020204" pitchFamily="34" charset="0"/>
                <a:cs typeface="Arial" panose="020B0604020202020204" pitchFamily="34" charset="0"/>
              </a:rPr>
              <a:t>CHÚA CHIẾN THÁNH KHẢI HOÀN</a:t>
            </a:r>
            <a:endParaRPr lang="en-US" sz="6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48292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63639"/>
            <a:ext cx="11229532" cy="4524315"/>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7200" b="1" dirty="0"/>
              <a:t> </a:t>
            </a:r>
            <a:r>
              <a:rPr lang="en-US" sz="7200" b="1" dirty="0" smtClean="0"/>
              <a:t>C</a:t>
            </a:r>
            <a:r>
              <a:rPr lang="vi-VN" sz="7200" b="1" dirty="0" smtClean="0"/>
              <a:t>húa </a:t>
            </a:r>
            <a:r>
              <a:rPr lang="vi-VN" sz="7200" b="1" dirty="0"/>
              <a:t>chiến thắng khải hoàn </a:t>
            </a:r>
            <a:r>
              <a:rPr lang="vi-VN" sz="7200" b="1" dirty="0" smtClean="0"/>
              <a:t>rồi</a:t>
            </a:r>
            <a:r>
              <a:rPr lang="en-US" sz="7200" b="1" dirty="0" smtClean="0"/>
              <a:t>.</a:t>
            </a:r>
            <a:r>
              <a:rPr lang="vi-VN" sz="7200" b="1" dirty="0" smtClean="0"/>
              <a:t> </a:t>
            </a:r>
            <a:r>
              <a:rPr lang="vi-VN" sz="7200" b="1" dirty="0"/>
              <a:t>Trần gian hãy mau ca mừng. Chiếu sức sống mới tuyệt vời. </a:t>
            </a:r>
            <a:endParaRPr lang="vi-VN" sz="72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633865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502276"/>
            <a:ext cx="11281048" cy="5816977"/>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7200" b="1" dirty="0"/>
              <a:t> </a:t>
            </a:r>
            <a:r>
              <a:rPr lang="vi-VN" sz="6000" b="1" dirty="0" smtClean="0"/>
              <a:t>Người </a:t>
            </a:r>
            <a:r>
              <a:rPr lang="vi-VN" sz="6000" b="1" dirty="0"/>
              <a:t>ơi Al-lê-lu-ia Chúa đã đến cứu tội đời. Bằng Máu Thánh xóa hết tội người Chúa đã chiến thắng rạng ngời. Người ơi Al-lê-lu-ia.</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984536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0"/>
            <a:ext cx="11435594" cy="7417415"/>
          </a:xfrm>
          <a:prstGeom prst="rect">
            <a:avLst/>
          </a:prstGeom>
        </p:spPr>
        <p:txBody>
          <a:bodyPr wrap="square">
            <a:spAutoFit/>
          </a:bodyPr>
          <a:lstStyle/>
          <a:p>
            <a:pPr algn="just"/>
            <a:r>
              <a:rPr lang="en-US" sz="8000" b="1" dirty="0" smtClean="0">
                <a:solidFill>
                  <a:srgbClr val="FF0000"/>
                </a:solidFill>
                <a:latin typeface="Arial" panose="020B0604020202020204" pitchFamily="34" charset="0"/>
                <a:cs typeface="Arial" panose="020B0604020202020204" pitchFamily="34" charset="0"/>
              </a:rPr>
              <a:t>1</a:t>
            </a:r>
            <a:r>
              <a:rPr lang="vi-VN" sz="6000" b="1" dirty="0" smtClean="0">
                <a:solidFill>
                  <a:srgbClr val="FF0000"/>
                </a:solidFill>
                <a:effectLst/>
                <a:latin typeface="Arial" panose="020B0604020202020204" pitchFamily="34" charset="0"/>
                <a:cs typeface="Arial" panose="020B0604020202020204" pitchFamily="34" charset="0"/>
              </a:rPr>
              <a:t>. </a:t>
            </a:r>
            <a:r>
              <a:rPr lang="vi-VN" sz="5400" b="1" dirty="0"/>
              <a:t> </a:t>
            </a:r>
            <a:r>
              <a:rPr lang="vi-VN" sz="6600" b="1" dirty="0"/>
              <a:t>Sức sống nay tuôn tràn những khi buồn đau nặng vai dương thế. Phúc đức mới trào ban phát xuất từ đây nơi thập hình cao.</a:t>
            </a:r>
            <a:br>
              <a:rPr lang="vi-VN" sz="6600" b="1" dirty="0"/>
            </a:b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705891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63639"/>
            <a:ext cx="11229532" cy="4524315"/>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7200" b="1" dirty="0"/>
              <a:t> </a:t>
            </a:r>
            <a:r>
              <a:rPr lang="en-US" sz="7200" b="1" dirty="0" smtClean="0"/>
              <a:t>C</a:t>
            </a:r>
            <a:r>
              <a:rPr lang="vi-VN" sz="7200" b="1" dirty="0" smtClean="0"/>
              <a:t>húa </a:t>
            </a:r>
            <a:r>
              <a:rPr lang="vi-VN" sz="7200" b="1" dirty="0"/>
              <a:t>chiến thắng khải hoàn </a:t>
            </a:r>
            <a:r>
              <a:rPr lang="vi-VN" sz="7200" b="1" dirty="0" smtClean="0"/>
              <a:t>rồi</a:t>
            </a:r>
            <a:r>
              <a:rPr lang="en-US" sz="7200" b="1" dirty="0" smtClean="0"/>
              <a:t>.</a:t>
            </a:r>
            <a:r>
              <a:rPr lang="vi-VN" sz="7200" b="1" dirty="0" smtClean="0"/>
              <a:t> </a:t>
            </a:r>
            <a:r>
              <a:rPr lang="vi-VN" sz="7200" b="1" dirty="0"/>
              <a:t>Trần gian hãy mau ca mừng. Chiếu sức sống mới tuyệt vời. </a:t>
            </a:r>
            <a:endParaRPr lang="vi-VN" sz="72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676509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502276"/>
            <a:ext cx="11281048" cy="5816977"/>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7200" b="1" dirty="0"/>
              <a:t> </a:t>
            </a:r>
            <a:r>
              <a:rPr lang="vi-VN" sz="6000" b="1" dirty="0" smtClean="0"/>
              <a:t>Người </a:t>
            </a:r>
            <a:r>
              <a:rPr lang="vi-VN" sz="6000" b="1" dirty="0"/>
              <a:t>ơi Al-lê-lu-ia Chúa đã đến cứu tội đời. Bằng Máu Thánh xóa hết tội người Chúa đã chiến thắng rạng ngời. Người ơi Al-lê-lu-ia.</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861530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412123"/>
            <a:ext cx="11074986" cy="5386090"/>
          </a:xfrm>
          <a:prstGeom prst="rect">
            <a:avLst/>
          </a:prstGeom>
        </p:spPr>
        <p:txBody>
          <a:bodyPr wrap="square">
            <a:spAutoFit/>
          </a:bodyPr>
          <a:lstStyle/>
          <a:p>
            <a:pPr algn="just"/>
            <a:r>
              <a:rPr lang="en-US" sz="8000" b="1" dirty="0" smtClean="0">
                <a:solidFill>
                  <a:srgbClr val="FF0000"/>
                </a:solidFill>
                <a:latin typeface="Arial" panose="020B0604020202020204" pitchFamily="34" charset="0"/>
                <a:cs typeface="Arial" panose="020B0604020202020204" pitchFamily="34" charset="0"/>
              </a:rPr>
              <a:t>2</a:t>
            </a:r>
            <a:r>
              <a:rPr lang="vi-VN" sz="6000" b="1" dirty="0" smtClean="0">
                <a:solidFill>
                  <a:srgbClr val="FF0000"/>
                </a:solidFill>
                <a:effectLst/>
                <a:latin typeface="Arial" panose="020B0604020202020204" pitchFamily="34" charset="0"/>
                <a:cs typeface="Arial" panose="020B0604020202020204" pitchFamily="34" charset="0"/>
              </a:rPr>
              <a:t>.</a:t>
            </a:r>
            <a:r>
              <a:rPr lang="en-US" sz="6000" b="1" dirty="0" smtClean="0">
                <a:solidFill>
                  <a:srgbClr val="FF0000"/>
                </a:solidFill>
                <a:effectLst/>
                <a:latin typeface="Arial" panose="020B0604020202020204" pitchFamily="34" charset="0"/>
                <a:cs typeface="Arial" panose="020B0604020202020204" pitchFamily="34" charset="0"/>
              </a:rPr>
              <a:t> </a:t>
            </a:r>
            <a:r>
              <a:rPr lang="en-US" sz="6600" b="1" dirty="0" err="1"/>
              <a:t>Với</a:t>
            </a:r>
            <a:r>
              <a:rPr lang="en-US" sz="6600" b="1" dirty="0"/>
              <a:t> </a:t>
            </a:r>
            <a:r>
              <a:rPr lang="en-US" sz="6600" b="1" dirty="0" err="1"/>
              <a:t>Chúa</a:t>
            </a:r>
            <a:r>
              <a:rPr lang="en-US" sz="6600" b="1" dirty="0"/>
              <a:t> </a:t>
            </a:r>
            <a:r>
              <a:rPr lang="en-US" sz="6600" b="1" dirty="0" err="1"/>
              <a:t>đi</a:t>
            </a:r>
            <a:r>
              <a:rPr lang="en-US" sz="6600" b="1" dirty="0"/>
              <a:t> </a:t>
            </a:r>
            <a:r>
              <a:rPr lang="en-US" sz="6600" b="1" dirty="0" err="1"/>
              <a:t>trong</a:t>
            </a:r>
            <a:r>
              <a:rPr lang="en-US" sz="6600" b="1" dirty="0"/>
              <a:t> </a:t>
            </a:r>
            <a:r>
              <a:rPr lang="en-US" sz="6600" b="1" dirty="0" err="1"/>
              <a:t>đời</a:t>
            </a:r>
            <a:r>
              <a:rPr lang="en-US" sz="6600" b="1" dirty="0"/>
              <a:t> </a:t>
            </a:r>
            <a:r>
              <a:rPr lang="en-US" sz="6600" b="1" dirty="0" err="1"/>
              <a:t>gánh</a:t>
            </a:r>
            <a:r>
              <a:rPr lang="en-US" sz="6600" b="1" dirty="0"/>
              <a:t> Chia </a:t>
            </a:r>
            <a:r>
              <a:rPr lang="en-US" sz="6600" b="1" dirty="0" err="1"/>
              <a:t>buồn</a:t>
            </a:r>
            <a:r>
              <a:rPr lang="en-US" sz="6600" b="1" dirty="0"/>
              <a:t> </a:t>
            </a:r>
            <a:r>
              <a:rPr lang="en-US" sz="6600" b="1" dirty="0" err="1"/>
              <a:t>đau</a:t>
            </a:r>
            <a:r>
              <a:rPr lang="en-US" sz="6600" b="1" dirty="0"/>
              <a:t> </a:t>
            </a:r>
            <a:r>
              <a:rPr lang="en-US" sz="6600" b="1" dirty="0" err="1"/>
              <a:t>nặng</a:t>
            </a:r>
            <a:r>
              <a:rPr lang="en-US" sz="6600" b="1" dirty="0"/>
              <a:t> </a:t>
            </a:r>
            <a:r>
              <a:rPr lang="en-US" sz="6600" b="1" dirty="0" err="1"/>
              <a:t>mang</a:t>
            </a:r>
            <a:r>
              <a:rPr lang="en-US" sz="6600" b="1" dirty="0"/>
              <a:t> </a:t>
            </a:r>
            <a:r>
              <a:rPr lang="en-US" sz="6600" b="1" dirty="0" err="1"/>
              <a:t>Thánh</a:t>
            </a:r>
            <a:r>
              <a:rPr lang="en-US" sz="6600" b="1" dirty="0"/>
              <a:t> </a:t>
            </a:r>
            <a:r>
              <a:rPr lang="en-US" sz="6600" b="1" dirty="0" err="1"/>
              <a:t>Giá</a:t>
            </a:r>
            <a:r>
              <a:rPr lang="en-US" sz="6600" b="1" dirty="0"/>
              <a:t> </a:t>
            </a:r>
            <a:r>
              <a:rPr lang="en-US" sz="6600" b="1" dirty="0" err="1"/>
              <a:t>sẽ</a:t>
            </a:r>
            <a:r>
              <a:rPr lang="en-US" sz="6600" b="1" dirty="0"/>
              <a:t> </a:t>
            </a:r>
            <a:r>
              <a:rPr lang="en-US" sz="6600" b="1" dirty="0" err="1"/>
              <a:t>với</a:t>
            </a:r>
            <a:r>
              <a:rPr lang="en-US" sz="6600" b="1" dirty="0"/>
              <a:t> </a:t>
            </a:r>
            <a:r>
              <a:rPr lang="en-US" sz="6600" b="1" dirty="0" err="1"/>
              <a:t>Chúa</a:t>
            </a:r>
            <a:r>
              <a:rPr lang="en-US" sz="6600" b="1" dirty="0"/>
              <a:t> </a:t>
            </a:r>
            <a:r>
              <a:rPr lang="en-US" sz="6600" b="1" dirty="0" err="1"/>
              <a:t>phục</a:t>
            </a:r>
            <a:r>
              <a:rPr lang="en-US" sz="6600" b="1" dirty="0"/>
              <a:t> </a:t>
            </a:r>
            <a:r>
              <a:rPr lang="en-US" sz="6600" b="1" dirty="0" err="1"/>
              <a:t>sinh</a:t>
            </a:r>
            <a:r>
              <a:rPr lang="en-US" sz="6600" b="1" dirty="0"/>
              <a:t> </a:t>
            </a:r>
            <a:r>
              <a:rPr lang="en-US" sz="6600" b="1" dirty="0" err="1"/>
              <a:t>kiếp</a:t>
            </a:r>
            <a:r>
              <a:rPr lang="en-US" sz="6600" b="1" dirty="0"/>
              <a:t> </a:t>
            </a:r>
            <a:r>
              <a:rPr lang="en-US" sz="6600" b="1" dirty="0" err="1"/>
              <a:t>sống</a:t>
            </a:r>
            <a:r>
              <a:rPr lang="en-US" sz="6600" b="1" dirty="0"/>
              <a:t> </a:t>
            </a:r>
            <a:r>
              <a:rPr lang="en-US" sz="6600" b="1" dirty="0" err="1"/>
              <a:t>hiển</a:t>
            </a:r>
            <a:r>
              <a:rPr lang="en-US" sz="6600" b="1" dirty="0"/>
              <a:t> </a:t>
            </a:r>
            <a:r>
              <a:rPr lang="en-US" sz="6600" b="1" dirty="0" err="1"/>
              <a:t>vinh</a:t>
            </a:r>
            <a:r>
              <a:rPr lang="en-US" sz="6600" b="1" dirty="0"/>
              <a:t> </a:t>
            </a:r>
            <a:r>
              <a:rPr lang="en-US" sz="6600" b="1" dirty="0" err="1"/>
              <a:t>ân</a:t>
            </a:r>
            <a:r>
              <a:rPr lang="en-US" sz="6600" b="1" dirty="0"/>
              <a:t> </a:t>
            </a:r>
            <a:r>
              <a:rPr lang="en-US" sz="6600" b="1" dirty="0" err="1"/>
              <a:t>tình</a:t>
            </a:r>
            <a:r>
              <a:rPr lang="en-US" sz="6600" b="1" dirty="0"/>
              <a:t> </a:t>
            </a:r>
            <a:r>
              <a:rPr lang="en-US" sz="6600" b="1" dirty="0" err="1"/>
              <a:t>bao</a:t>
            </a:r>
            <a:r>
              <a:rPr lang="en-US" sz="6600" b="1" dirty="0"/>
              <a:t> la.</a:t>
            </a: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815278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63639"/>
            <a:ext cx="11229532" cy="4524315"/>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7200" b="1" dirty="0"/>
              <a:t> </a:t>
            </a:r>
            <a:r>
              <a:rPr lang="en-US" sz="7200" b="1" dirty="0" smtClean="0"/>
              <a:t>C</a:t>
            </a:r>
            <a:r>
              <a:rPr lang="vi-VN" sz="7200" b="1" dirty="0" smtClean="0"/>
              <a:t>húa </a:t>
            </a:r>
            <a:r>
              <a:rPr lang="vi-VN" sz="7200" b="1" dirty="0"/>
              <a:t>chiến thắng khải hoàn </a:t>
            </a:r>
            <a:r>
              <a:rPr lang="vi-VN" sz="7200" b="1" dirty="0" smtClean="0"/>
              <a:t>rồi</a:t>
            </a:r>
            <a:r>
              <a:rPr lang="en-US" sz="7200" b="1" dirty="0" smtClean="0"/>
              <a:t>.</a:t>
            </a:r>
            <a:r>
              <a:rPr lang="vi-VN" sz="7200" b="1" dirty="0" smtClean="0"/>
              <a:t> </a:t>
            </a:r>
            <a:r>
              <a:rPr lang="vi-VN" sz="7200" b="1" dirty="0"/>
              <a:t>Trần gian hãy mau ca mừng. Chiếu sức sống mới tuyệt vời. </a:t>
            </a:r>
            <a:endParaRPr lang="vi-VN" sz="72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725958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502276"/>
            <a:ext cx="11281048" cy="5816977"/>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7200" b="1" dirty="0"/>
              <a:t> </a:t>
            </a:r>
            <a:r>
              <a:rPr lang="vi-VN" sz="6000" b="1" dirty="0" smtClean="0"/>
              <a:t>Người </a:t>
            </a:r>
            <a:r>
              <a:rPr lang="vi-VN" sz="6000" b="1" dirty="0"/>
              <a:t>ơi Al-lê-lu-ia Chúa đã đến cứu tội đời. Bằng Máu Thánh xóa hết tội người Chúa đã chiến thắng rạng ngời. Người ơi Al-lê-lu-ia.</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574626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489397"/>
            <a:ext cx="11036348" cy="6863417"/>
          </a:xfrm>
          <a:prstGeom prst="rect">
            <a:avLst/>
          </a:prstGeom>
        </p:spPr>
        <p:txBody>
          <a:bodyPr wrap="square">
            <a:spAutoFit/>
          </a:bodyPr>
          <a:lstStyle/>
          <a:p>
            <a:pPr algn="just"/>
            <a:r>
              <a:rPr lang="en-US" sz="8000" b="1" dirty="0" smtClean="0">
                <a:solidFill>
                  <a:srgbClr val="FF0000"/>
                </a:solidFill>
                <a:latin typeface="Arial" panose="020B0604020202020204" pitchFamily="34" charset="0"/>
                <a:cs typeface="Arial" panose="020B0604020202020204" pitchFamily="34" charset="0"/>
              </a:rPr>
              <a:t>3</a:t>
            </a:r>
            <a:r>
              <a:rPr lang="vi-VN" sz="6000" b="1" dirty="0" smtClean="0">
                <a:solidFill>
                  <a:srgbClr val="FF0000"/>
                </a:solidFill>
                <a:effectLst/>
                <a:latin typeface="Arial" panose="020B0604020202020204" pitchFamily="34" charset="0"/>
                <a:cs typeface="Arial" panose="020B0604020202020204" pitchFamily="34" charset="0"/>
              </a:rPr>
              <a:t>.</a:t>
            </a:r>
            <a:r>
              <a:rPr lang="en-US" sz="6000" b="1" dirty="0" smtClean="0">
                <a:solidFill>
                  <a:srgbClr val="FF0000"/>
                </a:solidFill>
                <a:effectLst/>
                <a:latin typeface="Arial" panose="020B0604020202020204" pitchFamily="34" charset="0"/>
                <a:cs typeface="Arial" panose="020B0604020202020204" pitchFamily="34" charset="0"/>
              </a:rPr>
              <a:t> </a:t>
            </a:r>
            <a:r>
              <a:rPr lang="vi-VN" sz="6000" b="1" dirty="0"/>
              <a:t>Hãy kịp đi loan truyền báo tin phục sinh mọi dân mọi nước. Biết sống với tình thương biết xóa hờn căm xoa dịu tai ương.</a:t>
            </a:r>
            <a:br>
              <a:rPr lang="vi-VN" sz="6000" b="1" dirty="0"/>
            </a:b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981381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63639"/>
            <a:ext cx="11229532" cy="4524315"/>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7200" b="1" dirty="0"/>
              <a:t> </a:t>
            </a:r>
            <a:r>
              <a:rPr lang="en-US" sz="7200" b="1" dirty="0" smtClean="0"/>
              <a:t>C</a:t>
            </a:r>
            <a:r>
              <a:rPr lang="vi-VN" sz="7200" b="1" dirty="0" smtClean="0"/>
              <a:t>húa </a:t>
            </a:r>
            <a:r>
              <a:rPr lang="vi-VN" sz="7200" b="1" dirty="0"/>
              <a:t>chiến thắng khải hoàn </a:t>
            </a:r>
            <a:r>
              <a:rPr lang="vi-VN" sz="7200" b="1" dirty="0" smtClean="0"/>
              <a:t>rồi</a:t>
            </a:r>
            <a:r>
              <a:rPr lang="en-US" sz="7200" b="1" dirty="0" smtClean="0"/>
              <a:t>.</a:t>
            </a:r>
            <a:r>
              <a:rPr lang="vi-VN" sz="7200" b="1" dirty="0" smtClean="0"/>
              <a:t> </a:t>
            </a:r>
            <a:r>
              <a:rPr lang="vi-VN" sz="7200" b="1" dirty="0"/>
              <a:t>Trần gian hãy mau ca mừng. Chiếu sức sống mới tuyệt vời. </a:t>
            </a:r>
            <a:endParaRPr lang="vi-VN" sz="72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378241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502276"/>
            <a:ext cx="11281048" cy="4893647"/>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7200" b="1" dirty="0"/>
              <a:t> </a:t>
            </a:r>
            <a:r>
              <a:rPr lang="vi-VN" sz="6000" b="1" dirty="0" smtClean="0"/>
              <a:t>Người </a:t>
            </a:r>
            <a:r>
              <a:rPr lang="vi-VN" sz="6000" b="1" dirty="0"/>
              <a:t>ơi </a:t>
            </a:r>
            <a:r>
              <a:rPr lang="vi-VN" sz="6000" b="1" dirty="0" smtClean="0"/>
              <a:t>Al-lê-lu-ia</a:t>
            </a:r>
            <a:r>
              <a:rPr lang="en-US" sz="6000" b="1" dirty="0" smtClean="0"/>
              <a:t>.</a:t>
            </a:r>
            <a:r>
              <a:rPr lang="vi-VN" sz="6000" b="1" dirty="0" smtClean="0"/>
              <a:t> </a:t>
            </a:r>
            <a:r>
              <a:rPr lang="vi-VN" sz="6000" b="1" dirty="0"/>
              <a:t>Chúa đã đến cứu tội đời. Bằng Máu Thánh xóa hết tội người Chúa đã chiến thắng rạng ngời. Người ơi Al-lê-lu-ia.</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86412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TotalTime>
  <Words>973</Words>
  <Application>Microsoft Office PowerPoint</Application>
  <PresentationFormat>Widescreen</PresentationFormat>
  <Paragraphs>78</Paragraphs>
  <Slides>84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84</vt:i4>
      </vt:variant>
    </vt:vector>
  </HeadingPairs>
  <TitlesOfParts>
    <vt:vector size="89" baseType="lpstr">
      <vt:lpstr>Arial</vt:lpstr>
      <vt:lpstr>Calibri</vt:lpstr>
      <vt:lpstr>Calibri Light</vt:lpstr>
      <vt:lpstr>Times New Roman</vt:lpstr>
      <vt:lpstr>Office Theme</vt:lpstr>
      <vt:lpstr>PowerPoint Presentation</vt:lpstr>
      <vt:lpstr>KHẢI HOÀN CA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RẨY NƯỚC THÁNH</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PowerPoint Presentation</vt:lpstr>
      <vt:lpstr>CA TIẾP LIÊN</vt:lpstr>
      <vt:lpstr>PowerPoint Presentation</vt:lpstr>
      <vt:lpstr>PowerPoint Presentation</vt:lpstr>
      <vt:lpstr>PowerPoint Presentation</vt:lpstr>
      <vt:lpstr>PowerPoint Presentation</vt:lpstr>
      <vt:lpstr>PowerPoint Presentation</vt:lpstr>
      <vt:lpstr>PowerPoint Presentation</vt:lpstr>
      <vt:lpstr>ALLELUIA</vt:lpstr>
      <vt:lpstr>PowerPoint Presentation</vt:lpstr>
      <vt:lpstr>PowerPoint Presentation</vt:lpstr>
      <vt:lpstr>LỄ DÂNG PHỤC SINH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CHÚA ĐÃ SỐNG LẠI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VANG LÊN  MUÔN KHÚC CA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CHÚA CHIẾN THÁNH KHẢI HOÀN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Windows User</cp:lastModifiedBy>
  <cp:revision>4</cp:revision>
  <dcterms:created xsi:type="dcterms:W3CDTF">2026-03-29T09:48:14Z</dcterms:created>
  <dcterms:modified xsi:type="dcterms:W3CDTF">2026-03-30T09:06:38Z</dcterms:modified>
</cp:coreProperties>
</file>