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30"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17" r:id="rId30"/>
    <p:sldId id="313" r:id="rId31"/>
    <p:sldId id="315" r:id="rId32"/>
    <p:sldId id="324" r:id="rId33"/>
    <p:sldId id="314" r:id="rId34"/>
    <p:sldId id="316" r:id="rId35"/>
    <p:sldId id="325" r:id="rId36"/>
    <p:sldId id="322" r:id="rId37"/>
    <p:sldId id="326" r:id="rId38"/>
    <p:sldId id="284" r:id="rId39"/>
    <p:sldId id="285" r:id="rId40"/>
    <p:sldId id="286" r:id="rId41"/>
    <p:sldId id="287" r:id="rId42"/>
    <p:sldId id="288" r:id="rId43"/>
    <p:sldId id="289" r:id="rId44"/>
    <p:sldId id="329" r:id="rId45"/>
    <p:sldId id="290" r:id="rId46"/>
    <p:sldId id="291" r:id="rId47"/>
    <p:sldId id="292" r:id="rId48"/>
    <p:sldId id="293" r:id="rId49"/>
    <p:sldId id="294" r:id="rId50"/>
    <p:sldId id="295" r:id="rId51"/>
    <p:sldId id="296" r:id="rId52"/>
    <p:sldId id="297" r:id="rId53"/>
    <p:sldId id="298" r:id="rId54"/>
    <p:sldId id="327" r:id="rId55"/>
    <p:sldId id="299" r:id="rId56"/>
    <p:sldId id="300" r:id="rId57"/>
    <p:sldId id="301" r:id="rId58"/>
    <p:sldId id="302" r:id="rId59"/>
    <p:sldId id="303" r:id="rId60"/>
    <p:sldId id="328" r:id="rId61"/>
    <p:sldId id="304" r:id="rId62"/>
    <p:sldId id="305" r:id="rId63"/>
    <p:sldId id="306" r:id="rId64"/>
    <p:sldId id="307" r:id="rId65"/>
    <p:sldId id="308" r:id="rId66"/>
    <p:sldId id="309" r:id="rId67"/>
    <p:sldId id="310" r:id="rId68"/>
    <p:sldId id="311" r:id="rId69"/>
    <p:sldId id="31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80" d="100"/>
          <a:sy n="80" d="100"/>
        </p:scale>
        <p:origin x="3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36A305-57F7-4B1E-86A7-C390AF9874D5}"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760387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6A305-57F7-4B1E-86A7-C390AF9874D5}"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1742178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36A305-57F7-4B1E-86A7-C390AF9874D5}"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691518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36A305-57F7-4B1E-86A7-C390AF9874D5}"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558231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36A305-57F7-4B1E-86A7-C390AF9874D5}" type="datetimeFigureOut">
              <a:rPr lang="en-US" smtClean="0"/>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2370975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36A305-57F7-4B1E-86A7-C390AF9874D5}" type="datetimeFigureOut">
              <a:rPr lang="en-US" smtClean="0"/>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297722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36A305-57F7-4B1E-86A7-C390AF9874D5}" type="datetimeFigureOut">
              <a:rPr lang="en-US" smtClean="0"/>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2304177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36A305-57F7-4B1E-86A7-C390AF9874D5}"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2803208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36A305-57F7-4B1E-86A7-C390AF9874D5}"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328027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6A305-57F7-4B1E-86A7-C390AF9874D5}"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22722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6A305-57F7-4B1E-86A7-C390AF9874D5}"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EF010-54A7-46BC-8492-CC7146EE6E6B}" type="slidenum">
              <a:rPr lang="en-US" smtClean="0"/>
              <a:t>‹#›</a:t>
            </a:fld>
            <a:endParaRPr lang="en-US"/>
          </a:p>
        </p:txBody>
      </p:sp>
    </p:spTree>
    <p:extLst>
      <p:ext uri="{BB962C8B-B14F-4D97-AF65-F5344CB8AC3E}">
        <p14:creationId xmlns:p14="http://schemas.microsoft.com/office/powerpoint/2010/main" val="1709835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3/24/2026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60037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407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3/24/2026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0836817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24660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97179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02910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1038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80091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581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36692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74364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36A305-57F7-4B1E-86A7-C390AF9874D5}" type="datetimeFigureOut">
              <a:rPr lang="en-US" smtClean="0"/>
              <a:t>3/24/2026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EF010-54A7-46BC-8492-CC7146EE6E6B}" type="slidenum">
              <a:rPr lang="en-US" smtClean="0"/>
              <a:t>‹#›</a:t>
            </a:fld>
            <a:endParaRPr lang="en-US"/>
          </a:p>
        </p:txBody>
      </p:sp>
    </p:spTree>
    <p:extLst>
      <p:ext uri="{BB962C8B-B14F-4D97-AF65-F5344CB8AC3E}">
        <p14:creationId xmlns:p14="http://schemas.microsoft.com/office/powerpoint/2010/main" val="180705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D68738-6F56-4F73-B9BE-332F8CB4698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3/24/2026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480773-9496-479C-B4FA-2D2BB61DC7E5}"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0514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3801001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VANG LỜI TỤNG CA</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779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729430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Các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trẻ</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Do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lá</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reo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vang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ca.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Vua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Đa-vít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danh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đến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b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36961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538609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nay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vào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thành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thánh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hãy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vỗ</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vui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reo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ca,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Vua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đất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2413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18809" y="254080"/>
            <a:ext cx="11526982" cy="640175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thống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trị</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loài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Cha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quyền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thắng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quang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tỏa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b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2712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729430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Các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trẻ</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Do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lá</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reo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vang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ca.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Vua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Đa-vít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danh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đến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b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8244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193183"/>
            <a:ext cx="11284236" cy="640175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Rung lên cung đàn yêu thương, khắp nơi trên thiên đường dương gian xin cùng hợp tiếng, chúng con nay ca tụng Chúa.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7288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p:cNvSpPr/>
          <p:nvPr/>
        </p:nvSpPr>
        <p:spPr>
          <a:xfrm>
            <a:off x="332508" y="193183"/>
            <a:ext cx="11284236" cy="538609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Xin dâng muôn lời kính chào, tình con Ngài ơi có thấu, đón nhận nỗi niềm, tôn vinh Chúa trên trời cao.</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4166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32509" y="466639"/>
            <a:ext cx="11526982" cy="729430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Các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trẻ</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Do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Thái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lá</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reo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vang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ca.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hoan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hô</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Vua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Đa-vít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Đấng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danh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đến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b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b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64419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Arial" panose="020B0604020202020204" pitchFamily="34" charset="0"/>
                <a:cs typeface="Arial" panose="020B0604020202020204" pitchFamily="34" charset="0"/>
              </a:rPr>
              <a:t>CHÚA VÀO THÀNH</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545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74" y="-170510"/>
            <a:ext cx="12575567" cy="7109717"/>
          </a:xfrm>
          <a:prstGeom prst="rect">
            <a:avLst/>
          </a:prstGeom>
        </p:spPr>
      </p:pic>
      <p:sp>
        <p:nvSpPr>
          <p:cNvPr id="4" name="Rectangle 3"/>
          <p:cNvSpPr/>
          <p:nvPr/>
        </p:nvSpPr>
        <p:spPr>
          <a:xfrm>
            <a:off x="438727" y="429693"/>
            <a:ext cx="11314545" cy="6401753"/>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8000" b="1" dirty="0" smtClean="0">
                <a:solidFill>
                  <a:srgbClr val="FF0000"/>
                </a:solidFill>
                <a:effectLst/>
                <a:latin typeface="Arial" panose="020B0604020202020204" pitchFamily="34" charset="0"/>
                <a:cs typeface="Arial" panose="020B0604020202020204" pitchFamily="34" charset="0"/>
              </a:rPr>
              <a:t>. </a:t>
            </a:r>
            <a:r>
              <a:rPr lang="vi-VN" sz="6600" b="1" dirty="0"/>
              <a:t>Hãy báo cho nữ tử Sion, này Vua ngươi đã đến nơi rồi, Ngài khiêm nhu chỉ cỡi mình lừa, dân hô vang đồng thanh một lời.</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6231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632311"/>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en-US" sz="7200" b="1" dirty="0" err="1"/>
              <a:t>Vạn</a:t>
            </a:r>
            <a:r>
              <a:rPr lang="en-US" sz="7200" b="1" dirty="0"/>
              <a:t> </a:t>
            </a:r>
            <a:r>
              <a:rPr lang="en-US" sz="7200" b="1" dirty="0" err="1"/>
              <a:t>là</a:t>
            </a:r>
            <a:r>
              <a:rPr lang="en-US" sz="7200" b="1" dirty="0"/>
              <a:t> </a:t>
            </a:r>
            <a:r>
              <a:rPr lang="en-US" sz="7200" b="1" dirty="0" err="1"/>
              <a:t>vạn</a:t>
            </a:r>
            <a:r>
              <a:rPr lang="en-US" sz="7200" b="1" dirty="0"/>
              <a:t> </a:t>
            </a:r>
            <a:r>
              <a:rPr lang="en-US" sz="7200" b="1" dirty="0" err="1"/>
              <a:t>tuế</a:t>
            </a:r>
            <a:r>
              <a:rPr lang="en-US" sz="7200" b="1" dirty="0"/>
              <a:t> Con </a:t>
            </a:r>
            <a:r>
              <a:rPr lang="en-US" sz="7200" b="1" dirty="0" err="1"/>
              <a:t>Vua</a:t>
            </a:r>
            <a:r>
              <a:rPr lang="en-US" sz="7200" b="1" dirty="0"/>
              <a:t> </a:t>
            </a:r>
            <a:r>
              <a:rPr lang="en-US" sz="7200" b="1" dirty="0" err="1"/>
              <a:t>Đavít</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Chúc</a:t>
            </a:r>
            <a:r>
              <a:rPr lang="en-US" sz="7200" b="1" dirty="0"/>
              <a:t> </a:t>
            </a:r>
            <a:r>
              <a:rPr lang="en-US" sz="7200" b="1" dirty="0" err="1"/>
              <a:t>tụng</a:t>
            </a:r>
            <a:r>
              <a:rPr lang="en-US" sz="7200" b="1" dirty="0"/>
              <a:t> </a:t>
            </a:r>
            <a:r>
              <a:rPr lang="en-US" sz="7200" b="1" dirty="0" err="1"/>
              <a:t>Đấng</a:t>
            </a:r>
            <a:r>
              <a:rPr lang="en-US" sz="7200" b="1" dirty="0"/>
              <a:t> </a:t>
            </a:r>
            <a:r>
              <a:rPr lang="en-US" sz="7200" b="1" dirty="0" err="1"/>
              <a:t>nhân</a:t>
            </a:r>
            <a:r>
              <a:rPr lang="en-US" sz="7200" b="1" dirty="0"/>
              <a:t> </a:t>
            </a:r>
            <a:r>
              <a:rPr lang="en-US" sz="7200" b="1" dirty="0" err="1"/>
              <a:t>danh</a:t>
            </a:r>
            <a:r>
              <a:rPr lang="en-US" sz="7200" b="1" dirty="0"/>
              <a:t> </a:t>
            </a:r>
            <a:r>
              <a:rPr lang="en-US" sz="7200" b="1" dirty="0" err="1"/>
              <a:t>Chúa</a:t>
            </a:r>
            <a:r>
              <a:rPr lang="en-US" sz="7200" b="1" dirty="0"/>
              <a:t> </a:t>
            </a:r>
            <a:r>
              <a:rPr lang="en-US" sz="7200" b="1" dirty="0" err="1"/>
              <a:t>mà</a:t>
            </a:r>
            <a:r>
              <a:rPr lang="en-US" sz="7200" b="1" dirty="0"/>
              <a:t> </a:t>
            </a:r>
            <a:r>
              <a:rPr lang="en-US" sz="7200" b="1" dirty="0" err="1"/>
              <a:t>đến</a:t>
            </a:r>
            <a:r>
              <a:rPr lang="en-US" sz="7200" b="1" dirty="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2663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438727" y="348486"/>
            <a:ext cx="11314545" cy="8433078"/>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2</a:t>
            </a:r>
            <a:r>
              <a:rPr lang="vi-VN" sz="8000" b="1" dirty="0" smtClean="0">
                <a:solidFill>
                  <a:srgbClr val="FF0000"/>
                </a:solidFill>
                <a:effectLst/>
                <a:latin typeface="Arial" panose="020B0604020202020204" pitchFamily="34" charset="0"/>
                <a:cs typeface="Arial" panose="020B0604020202020204" pitchFamily="34" charset="0"/>
              </a:rPr>
              <a:t>. </a:t>
            </a:r>
            <a:r>
              <a:rPr lang="vi-VN" dirty="0"/>
              <a:t> </a:t>
            </a:r>
            <a:r>
              <a:rPr lang="vi-VN" sz="6600" b="1" dirty="0"/>
              <a:t>Israel hãy mừng vui lên, vì hôm nay Ngài đến thăm người. Nào mau ra trải áo dọn đường, tay giơ cao cành lá chúc tụng</a:t>
            </a:r>
            <a:br>
              <a:rPr lang="vi-VN" sz="6600" b="1" dirty="0"/>
            </a:br>
            <a:r>
              <a:rPr lang="vi-VN" sz="6600" b="1" dirty="0"/>
              <a:t/>
            </a:r>
            <a:br>
              <a:rPr lang="vi-VN" sz="6600" b="1" dirty="0"/>
            </a:b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14181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632311"/>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en-US" sz="7200" b="1" dirty="0" err="1"/>
              <a:t>Vạn</a:t>
            </a:r>
            <a:r>
              <a:rPr lang="en-US" sz="7200" b="1" dirty="0"/>
              <a:t> </a:t>
            </a:r>
            <a:r>
              <a:rPr lang="en-US" sz="7200" b="1" dirty="0" err="1"/>
              <a:t>là</a:t>
            </a:r>
            <a:r>
              <a:rPr lang="en-US" sz="7200" b="1" dirty="0"/>
              <a:t> </a:t>
            </a:r>
            <a:r>
              <a:rPr lang="en-US" sz="7200" b="1" dirty="0" err="1"/>
              <a:t>vạn</a:t>
            </a:r>
            <a:r>
              <a:rPr lang="en-US" sz="7200" b="1" dirty="0"/>
              <a:t> </a:t>
            </a:r>
            <a:r>
              <a:rPr lang="en-US" sz="7200" b="1" dirty="0" err="1"/>
              <a:t>tuế</a:t>
            </a:r>
            <a:r>
              <a:rPr lang="en-US" sz="7200" b="1" dirty="0"/>
              <a:t> Con </a:t>
            </a:r>
            <a:r>
              <a:rPr lang="en-US" sz="7200" b="1" dirty="0" err="1"/>
              <a:t>Vua</a:t>
            </a:r>
            <a:r>
              <a:rPr lang="en-US" sz="7200" b="1" dirty="0"/>
              <a:t> </a:t>
            </a:r>
            <a:r>
              <a:rPr lang="en-US" sz="7200" b="1" dirty="0" err="1"/>
              <a:t>Đavít</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Chúc</a:t>
            </a:r>
            <a:r>
              <a:rPr lang="en-US" sz="7200" b="1" dirty="0"/>
              <a:t> </a:t>
            </a:r>
            <a:r>
              <a:rPr lang="en-US" sz="7200" b="1" dirty="0" err="1"/>
              <a:t>tụng</a:t>
            </a:r>
            <a:r>
              <a:rPr lang="en-US" sz="7200" b="1" dirty="0"/>
              <a:t> </a:t>
            </a:r>
            <a:r>
              <a:rPr lang="en-US" sz="7200" b="1" dirty="0" err="1"/>
              <a:t>Đấng</a:t>
            </a:r>
            <a:r>
              <a:rPr lang="en-US" sz="7200" b="1" dirty="0"/>
              <a:t> </a:t>
            </a:r>
            <a:r>
              <a:rPr lang="en-US" sz="7200" b="1" dirty="0" err="1"/>
              <a:t>nhân</a:t>
            </a:r>
            <a:r>
              <a:rPr lang="en-US" sz="7200" b="1" dirty="0"/>
              <a:t> </a:t>
            </a:r>
            <a:r>
              <a:rPr lang="en-US" sz="7200" b="1" dirty="0" err="1"/>
              <a:t>danh</a:t>
            </a:r>
            <a:r>
              <a:rPr lang="en-US" sz="7200" b="1" dirty="0"/>
              <a:t> </a:t>
            </a:r>
            <a:r>
              <a:rPr lang="en-US" sz="7200" b="1" dirty="0" err="1"/>
              <a:t>Chúa</a:t>
            </a:r>
            <a:r>
              <a:rPr lang="en-US" sz="7200" b="1" dirty="0"/>
              <a:t> </a:t>
            </a:r>
            <a:r>
              <a:rPr lang="en-US" sz="7200" b="1" dirty="0" err="1"/>
              <a:t>mà</a:t>
            </a:r>
            <a:r>
              <a:rPr lang="en-US" sz="7200" b="1" dirty="0"/>
              <a:t> </a:t>
            </a:r>
            <a:r>
              <a:rPr lang="en-US" sz="7200" b="1" dirty="0" err="1"/>
              <a:t>đến</a:t>
            </a:r>
            <a:r>
              <a:rPr lang="en-US" sz="7200" b="1" dirty="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10674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438727" y="348486"/>
            <a:ext cx="11314545" cy="6401753"/>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3</a:t>
            </a:r>
            <a:r>
              <a:rPr lang="vi-VN" sz="80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smtClean="0"/>
              <a:t>Khắp</a:t>
            </a:r>
            <a:r>
              <a:rPr lang="en-US" sz="6600" b="1" dirty="0" smtClean="0"/>
              <a:t> </a:t>
            </a:r>
            <a:r>
              <a:rPr lang="en-US" sz="6600" b="1" dirty="0" err="1"/>
              <a:t>các</a:t>
            </a:r>
            <a:r>
              <a:rPr lang="en-US" sz="6600" b="1" dirty="0"/>
              <a:t> </a:t>
            </a:r>
            <a:r>
              <a:rPr lang="en-US" sz="6600" b="1" dirty="0" err="1"/>
              <a:t>dân</a:t>
            </a:r>
            <a:r>
              <a:rPr lang="en-US" sz="6600" b="1" dirty="0"/>
              <a:t> </a:t>
            </a:r>
            <a:r>
              <a:rPr lang="en-US" sz="6600" b="1" dirty="0" err="1"/>
              <a:t>hãy</a:t>
            </a:r>
            <a:r>
              <a:rPr lang="en-US" sz="6600" b="1" dirty="0"/>
              <a:t> </a:t>
            </a:r>
            <a:r>
              <a:rPr lang="en-US" sz="6600" b="1" dirty="0" err="1"/>
              <a:t>cùng</a:t>
            </a:r>
            <a:r>
              <a:rPr lang="en-US" sz="6600" b="1" dirty="0"/>
              <a:t> reo </a:t>
            </a:r>
            <a:r>
              <a:rPr lang="en-US" sz="6600" b="1" dirty="0" err="1"/>
              <a:t>vang</a:t>
            </a:r>
            <a:r>
              <a:rPr lang="en-US" sz="6600" b="1" dirty="0"/>
              <a:t>, </a:t>
            </a:r>
            <a:r>
              <a:rPr lang="en-US" sz="6600" b="1" dirty="0" err="1"/>
              <a:t>lời</a:t>
            </a:r>
            <a:r>
              <a:rPr lang="en-US" sz="6600" b="1" dirty="0"/>
              <a:t> </a:t>
            </a:r>
            <a:r>
              <a:rPr lang="en-US" sz="6600" b="1" dirty="0" err="1"/>
              <a:t>hoan</a:t>
            </a:r>
            <a:r>
              <a:rPr lang="en-US" sz="6600" b="1" dirty="0"/>
              <a:t> </a:t>
            </a:r>
            <a:r>
              <a:rPr lang="en-US" sz="6600" b="1" dirty="0" err="1"/>
              <a:t>hô</a:t>
            </a:r>
            <a:r>
              <a:rPr lang="en-US" sz="6600" b="1" dirty="0"/>
              <a:t> </a:t>
            </a:r>
            <a:r>
              <a:rPr lang="en-US" sz="6600" b="1" dirty="0" err="1"/>
              <a:t>cùng</a:t>
            </a:r>
            <a:r>
              <a:rPr lang="en-US" sz="6600" b="1" dirty="0"/>
              <a:t> </a:t>
            </a:r>
            <a:r>
              <a:rPr lang="en-US" sz="6600" b="1" dirty="0" err="1"/>
              <a:t>vỗ</a:t>
            </a:r>
            <a:r>
              <a:rPr lang="en-US" sz="6600" b="1" dirty="0"/>
              <a:t> </a:t>
            </a:r>
            <a:r>
              <a:rPr lang="en-US" sz="6600" b="1" dirty="0" err="1"/>
              <a:t>tay</a:t>
            </a:r>
            <a:r>
              <a:rPr lang="en-US" sz="6600" b="1" dirty="0"/>
              <a:t> </a:t>
            </a:r>
            <a:r>
              <a:rPr lang="en-US" sz="6600" b="1" dirty="0" err="1"/>
              <a:t>mừng</a:t>
            </a:r>
            <a:r>
              <a:rPr lang="en-US" sz="6600" b="1" dirty="0"/>
              <a:t> </a:t>
            </a:r>
            <a:r>
              <a:rPr lang="en-US" sz="6600" b="1" dirty="0" err="1"/>
              <a:t>vì</a:t>
            </a:r>
            <a:r>
              <a:rPr lang="en-US" sz="6600" b="1" dirty="0"/>
              <a:t> </a:t>
            </a:r>
            <a:r>
              <a:rPr lang="en-US" sz="6600" b="1" dirty="0" err="1"/>
              <a:t>Thiên</a:t>
            </a:r>
            <a:r>
              <a:rPr lang="en-US" sz="6600" b="1" dirty="0"/>
              <a:t> </a:t>
            </a:r>
            <a:r>
              <a:rPr lang="en-US" sz="6600" b="1" dirty="0" err="1"/>
              <a:t>sai</a:t>
            </a:r>
            <a:r>
              <a:rPr lang="en-US" sz="6600" b="1" dirty="0"/>
              <a:t> </a:t>
            </a:r>
            <a:r>
              <a:rPr lang="en-US" sz="6600" b="1" dirty="0" err="1"/>
              <a:t>là</a:t>
            </a:r>
            <a:r>
              <a:rPr lang="en-US" sz="6600" b="1" dirty="0"/>
              <a:t> </a:t>
            </a:r>
            <a:r>
              <a:rPr lang="en-US" sz="6600" b="1" dirty="0" err="1"/>
              <a:t>Chúa</a:t>
            </a:r>
            <a:r>
              <a:rPr lang="en-US" sz="6600" b="1" dirty="0"/>
              <a:t> </a:t>
            </a:r>
            <a:r>
              <a:rPr lang="en-US" sz="6600" b="1" dirty="0" err="1"/>
              <a:t>trần</a:t>
            </a:r>
            <a:r>
              <a:rPr lang="en-US" sz="6600" b="1" dirty="0"/>
              <a:t> </a:t>
            </a:r>
            <a:r>
              <a:rPr lang="en-US" sz="6600" b="1" dirty="0" err="1"/>
              <a:t>đời</a:t>
            </a:r>
            <a:r>
              <a:rPr lang="en-US" sz="6600" b="1" dirty="0"/>
              <a:t>, </a:t>
            </a:r>
            <a:r>
              <a:rPr lang="en-US" sz="6600" b="1" dirty="0" err="1"/>
              <a:t>trong</a:t>
            </a:r>
            <a:r>
              <a:rPr lang="en-US" sz="6600" b="1" dirty="0"/>
              <a:t> </a:t>
            </a:r>
            <a:r>
              <a:rPr lang="en-US" sz="6600" b="1" dirty="0" err="1"/>
              <a:t>uy</a:t>
            </a:r>
            <a:r>
              <a:rPr lang="en-US" sz="6600" b="1" dirty="0"/>
              <a:t> </a:t>
            </a:r>
            <a:r>
              <a:rPr lang="en-US" sz="6600" b="1" dirty="0" err="1"/>
              <a:t>phong</a:t>
            </a:r>
            <a:r>
              <a:rPr lang="en-US" sz="6600" b="1" dirty="0"/>
              <a:t> </a:t>
            </a:r>
            <a:r>
              <a:rPr lang="en-US" sz="6600" b="1" dirty="0" err="1"/>
              <a:t>Ngài</a:t>
            </a:r>
            <a:r>
              <a:rPr lang="en-US" sz="6600" b="1" dirty="0"/>
              <a:t> </a:t>
            </a:r>
            <a:r>
              <a:rPr lang="en-US" sz="6600" b="1" dirty="0" err="1"/>
              <a:t>tiến</a:t>
            </a:r>
            <a:r>
              <a:rPr lang="en-US" sz="6600" b="1" dirty="0"/>
              <a:t> </a:t>
            </a:r>
            <a:r>
              <a:rPr lang="en-US" sz="6600" b="1" dirty="0" err="1"/>
              <a:t>vào</a:t>
            </a:r>
            <a:r>
              <a:rPr lang="en-US" sz="6600" b="1" dirty="0"/>
              <a:t> </a:t>
            </a:r>
            <a:r>
              <a:rPr lang="en-US" sz="6600" b="1" dirty="0" err="1"/>
              <a:t>thành</a:t>
            </a:r>
            <a:r>
              <a:rPr lang="en-US" sz="6600" b="1" dirty="0"/>
              <a:t>.</a:t>
            </a:r>
            <a:br>
              <a:rPr lang="en-US" sz="6600" b="1" dirty="0"/>
            </a:b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5220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632311"/>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en-US" sz="7200" b="1" dirty="0" err="1"/>
              <a:t>Vạn</a:t>
            </a:r>
            <a:r>
              <a:rPr lang="en-US" sz="7200" b="1" dirty="0"/>
              <a:t> </a:t>
            </a:r>
            <a:r>
              <a:rPr lang="en-US" sz="7200" b="1" dirty="0" err="1"/>
              <a:t>là</a:t>
            </a:r>
            <a:r>
              <a:rPr lang="en-US" sz="7200" b="1" dirty="0"/>
              <a:t> </a:t>
            </a:r>
            <a:r>
              <a:rPr lang="en-US" sz="7200" b="1" dirty="0" err="1"/>
              <a:t>vạn</a:t>
            </a:r>
            <a:r>
              <a:rPr lang="en-US" sz="7200" b="1" dirty="0"/>
              <a:t> </a:t>
            </a:r>
            <a:r>
              <a:rPr lang="en-US" sz="7200" b="1" dirty="0" err="1"/>
              <a:t>tuế</a:t>
            </a:r>
            <a:r>
              <a:rPr lang="en-US" sz="7200" b="1" dirty="0"/>
              <a:t> Con </a:t>
            </a:r>
            <a:r>
              <a:rPr lang="en-US" sz="7200" b="1" dirty="0" err="1"/>
              <a:t>Vua</a:t>
            </a:r>
            <a:r>
              <a:rPr lang="en-US" sz="7200" b="1" dirty="0"/>
              <a:t> </a:t>
            </a:r>
            <a:r>
              <a:rPr lang="en-US" sz="7200" b="1" dirty="0" err="1"/>
              <a:t>Đavít</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Chúc</a:t>
            </a:r>
            <a:r>
              <a:rPr lang="en-US" sz="7200" b="1" dirty="0"/>
              <a:t> </a:t>
            </a:r>
            <a:r>
              <a:rPr lang="en-US" sz="7200" b="1" dirty="0" err="1"/>
              <a:t>tụng</a:t>
            </a:r>
            <a:r>
              <a:rPr lang="en-US" sz="7200" b="1" dirty="0"/>
              <a:t> </a:t>
            </a:r>
            <a:r>
              <a:rPr lang="en-US" sz="7200" b="1" dirty="0" err="1"/>
              <a:t>Đấng</a:t>
            </a:r>
            <a:r>
              <a:rPr lang="en-US" sz="7200" b="1" dirty="0"/>
              <a:t> </a:t>
            </a:r>
            <a:r>
              <a:rPr lang="en-US" sz="7200" b="1" dirty="0" err="1"/>
              <a:t>nhân</a:t>
            </a:r>
            <a:r>
              <a:rPr lang="en-US" sz="7200" b="1" dirty="0"/>
              <a:t> </a:t>
            </a:r>
            <a:r>
              <a:rPr lang="en-US" sz="7200" b="1" dirty="0" err="1"/>
              <a:t>danh</a:t>
            </a:r>
            <a:r>
              <a:rPr lang="en-US" sz="7200" b="1" dirty="0"/>
              <a:t> </a:t>
            </a:r>
            <a:r>
              <a:rPr lang="en-US" sz="7200" b="1" dirty="0" err="1"/>
              <a:t>Chúa</a:t>
            </a:r>
            <a:r>
              <a:rPr lang="en-US" sz="7200" b="1" dirty="0"/>
              <a:t> </a:t>
            </a:r>
            <a:r>
              <a:rPr lang="en-US" sz="7200" b="1" dirty="0" err="1"/>
              <a:t>mà</a:t>
            </a:r>
            <a:r>
              <a:rPr lang="en-US" sz="7200" b="1" dirty="0"/>
              <a:t> </a:t>
            </a:r>
            <a:r>
              <a:rPr lang="en-US" sz="7200" b="1" dirty="0" err="1"/>
              <a:t>đến</a:t>
            </a:r>
            <a:r>
              <a:rPr lang="en-US" sz="7200" b="1" dirty="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8981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5" y="-251717"/>
            <a:ext cx="12575567" cy="7109717"/>
          </a:xfrm>
          <a:prstGeom prst="rect">
            <a:avLst/>
          </a:prstGeom>
        </p:spPr>
      </p:pic>
      <p:sp>
        <p:nvSpPr>
          <p:cNvPr id="4" name="Rectangle 3"/>
          <p:cNvSpPr/>
          <p:nvPr/>
        </p:nvSpPr>
        <p:spPr>
          <a:xfrm>
            <a:off x="438727" y="348486"/>
            <a:ext cx="11314545" cy="7417415"/>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4</a:t>
            </a:r>
            <a:r>
              <a:rPr lang="vi-VN" sz="8000" b="1" dirty="0" smtClean="0">
                <a:solidFill>
                  <a:srgbClr val="FF0000"/>
                </a:solidFill>
                <a:effectLst/>
                <a:latin typeface="Arial" panose="020B0604020202020204" pitchFamily="34" charset="0"/>
                <a:cs typeface="Arial" panose="020B0604020202020204" pitchFamily="34" charset="0"/>
              </a:rPr>
              <a:t>. </a:t>
            </a:r>
            <a:r>
              <a:rPr lang="vi-VN" dirty="0"/>
              <a:t>  </a:t>
            </a:r>
            <a:r>
              <a:rPr lang="en-US" sz="6600" b="1" dirty="0" err="1"/>
              <a:t>Chúa</a:t>
            </a:r>
            <a:r>
              <a:rPr lang="en-US" sz="6600" b="1" dirty="0"/>
              <a:t> </a:t>
            </a:r>
            <a:r>
              <a:rPr lang="en-US" sz="6600" b="1" dirty="0" err="1"/>
              <a:t>tiến</a:t>
            </a:r>
            <a:r>
              <a:rPr lang="en-US" sz="6600" b="1" dirty="0"/>
              <a:t> </a:t>
            </a:r>
            <a:r>
              <a:rPr lang="en-US" sz="6600" b="1" dirty="0" err="1"/>
              <a:t>vào</a:t>
            </a:r>
            <a:r>
              <a:rPr lang="en-US" sz="6600" b="1" dirty="0"/>
              <a:t> </a:t>
            </a:r>
            <a:r>
              <a:rPr lang="en-US" sz="6600" b="1" dirty="0" err="1"/>
              <a:t>thánh</a:t>
            </a:r>
            <a:r>
              <a:rPr lang="en-US" sz="6600" b="1" dirty="0"/>
              <a:t> </a:t>
            </a:r>
            <a:r>
              <a:rPr lang="en-US" sz="6600" b="1" dirty="0" err="1"/>
              <a:t>điện</a:t>
            </a:r>
            <a:r>
              <a:rPr lang="en-US" sz="6600" b="1" dirty="0"/>
              <a:t> </a:t>
            </a:r>
            <a:r>
              <a:rPr lang="en-US" sz="6600" b="1" dirty="0" err="1"/>
              <a:t>uy</a:t>
            </a:r>
            <a:r>
              <a:rPr lang="en-US" sz="6600" b="1" dirty="0"/>
              <a:t> </a:t>
            </a:r>
            <a:r>
              <a:rPr lang="en-US" sz="6600" b="1" dirty="0" err="1"/>
              <a:t>nghi</a:t>
            </a:r>
            <a:r>
              <a:rPr lang="en-US" sz="6600" b="1" dirty="0"/>
              <a:t>, </a:t>
            </a:r>
            <a:r>
              <a:rPr lang="en-US" sz="6600" b="1" dirty="0" err="1"/>
              <a:t>lời</a:t>
            </a:r>
            <a:r>
              <a:rPr lang="en-US" sz="6600" b="1" dirty="0"/>
              <a:t> </a:t>
            </a:r>
            <a:r>
              <a:rPr lang="en-US" sz="6600" b="1" dirty="0" err="1"/>
              <a:t>hoan</a:t>
            </a:r>
            <a:r>
              <a:rPr lang="en-US" sz="6600" b="1" dirty="0"/>
              <a:t> </a:t>
            </a:r>
            <a:r>
              <a:rPr lang="en-US" sz="6600" b="1" dirty="0" err="1"/>
              <a:t>hô</a:t>
            </a:r>
            <a:r>
              <a:rPr lang="en-US" sz="6600" b="1" dirty="0"/>
              <a:t> </a:t>
            </a:r>
            <a:r>
              <a:rPr lang="en-US" sz="6600" b="1" dirty="0" err="1"/>
              <a:t>cùng</a:t>
            </a:r>
            <a:r>
              <a:rPr lang="en-US" sz="6600" b="1" dirty="0"/>
              <a:t> </a:t>
            </a:r>
            <a:r>
              <a:rPr lang="en-US" sz="6600" b="1" dirty="0" err="1"/>
              <a:t>tiếng</a:t>
            </a:r>
            <a:r>
              <a:rPr lang="en-US" sz="6600" b="1" dirty="0"/>
              <a:t> reo </a:t>
            </a:r>
            <a:r>
              <a:rPr lang="en-US" sz="6600" b="1" dirty="0" err="1"/>
              <a:t>hò</a:t>
            </a:r>
            <a:r>
              <a:rPr lang="en-US" sz="6600" b="1" dirty="0"/>
              <a:t>, </a:t>
            </a:r>
            <a:r>
              <a:rPr lang="en-US" sz="6600" b="1" dirty="0" err="1"/>
              <a:t>kèn</a:t>
            </a:r>
            <a:r>
              <a:rPr lang="en-US" sz="6600" b="1" dirty="0"/>
              <a:t> </a:t>
            </a:r>
            <a:r>
              <a:rPr lang="en-US" sz="6600" b="1" dirty="0" err="1"/>
              <a:t>vang</a:t>
            </a:r>
            <a:r>
              <a:rPr lang="en-US" sz="6600" b="1" dirty="0"/>
              <a:t> </a:t>
            </a:r>
            <a:r>
              <a:rPr lang="en-US" sz="6600" b="1" dirty="0" err="1"/>
              <a:t>lên</a:t>
            </a:r>
            <a:r>
              <a:rPr lang="en-US" sz="6600" b="1" dirty="0"/>
              <a:t> </a:t>
            </a:r>
            <a:r>
              <a:rPr lang="en-US" sz="6600" b="1" dirty="0" err="1"/>
              <a:t>trỗi</a:t>
            </a:r>
            <a:r>
              <a:rPr lang="en-US" sz="6600" b="1" dirty="0"/>
              <a:t> </a:t>
            </a:r>
            <a:r>
              <a:rPr lang="en-US" sz="6600" b="1" dirty="0" err="1"/>
              <a:t>khúc</a:t>
            </a:r>
            <a:r>
              <a:rPr lang="en-US" sz="6600" b="1" dirty="0"/>
              <a:t> </a:t>
            </a:r>
            <a:r>
              <a:rPr lang="en-US" sz="6600" b="1" dirty="0" err="1"/>
              <a:t>trầm</a:t>
            </a:r>
            <a:r>
              <a:rPr lang="en-US" sz="6600" b="1" dirty="0"/>
              <a:t> </a:t>
            </a:r>
            <a:r>
              <a:rPr lang="en-US" sz="6600" b="1" dirty="0" err="1"/>
              <a:t>hùng</a:t>
            </a:r>
            <a:r>
              <a:rPr lang="en-US" sz="6600" b="1" dirty="0"/>
              <a:t>, </a:t>
            </a:r>
            <a:r>
              <a:rPr lang="en-US" sz="6600" b="1" dirty="0" err="1"/>
              <a:t>vang</a:t>
            </a:r>
            <a:r>
              <a:rPr lang="en-US" sz="6600" b="1" dirty="0"/>
              <a:t> </a:t>
            </a:r>
            <a:r>
              <a:rPr lang="en-US" sz="6600" b="1" dirty="0" err="1"/>
              <a:t>câu</a:t>
            </a:r>
            <a:r>
              <a:rPr lang="en-US" sz="6600" b="1" dirty="0"/>
              <a:t> ca </a:t>
            </a:r>
            <a:r>
              <a:rPr lang="en-US" sz="6600" b="1" dirty="0" err="1"/>
              <a:t>mừng</a:t>
            </a:r>
            <a:r>
              <a:rPr lang="en-US" sz="6600" b="1" dirty="0"/>
              <a:t> </a:t>
            </a:r>
            <a:r>
              <a:rPr lang="en-US" sz="6600" b="1" dirty="0" err="1"/>
              <a:t>hát</a:t>
            </a:r>
            <a:r>
              <a:rPr lang="en-US" sz="6600" b="1" dirty="0"/>
              <a:t> </a:t>
            </a:r>
            <a:r>
              <a:rPr lang="en-US" sz="6600" b="1" dirty="0" err="1"/>
              <a:t>khen</a:t>
            </a:r>
            <a:r>
              <a:rPr lang="en-US" sz="6600" b="1" dirty="0"/>
              <a:t> </a:t>
            </a:r>
            <a:r>
              <a:rPr lang="en-US" sz="6600" b="1" dirty="0" err="1" smtClean="0"/>
              <a:t>Ngài</a:t>
            </a:r>
            <a:r>
              <a:rPr lang="en-US" sz="6600" b="1" dirty="0" smtClean="0"/>
              <a:t>.</a:t>
            </a:r>
            <a:r>
              <a:rPr lang="en-US" sz="6600" b="1" dirty="0"/>
              <a:t/>
            </a:r>
            <a:br>
              <a:rPr lang="en-US" sz="6600" b="1" dirty="0"/>
            </a:b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106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632311"/>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en-US" sz="7200" b="1" dirty="0" err="1"/>
              <a:t>Vạn</a:t>
            </a:r>
            <a:r>
              <a:rPr lang="en-US" sz="7200" b="1" dirty="0"/>
              <a:t> </a:t>
            </a:r>
            <a:r>
              <a:rPr lang="en-US" sz="7200" b="1" dirty="0" err="1"/>
              <a:t>là</a:t>
            </a:r>
            <a:r>
              <a:rPr lang="en-US" sz="7200" b="1" dirty="0"/>
              <a:t> </a:t>
            </a:r>
            <a:r>
              <a:rPr lang="en-US" sz="7200" b="1" dirty="0" err="1"/>
              <a:t>vạn</a:t>
            </a:r>
            <a:r>
              <a:rPr lang="en-US" sz="7200" b="1" dirty="0"/>
              <a:t> </a:t>
            </a:r>
            <a:r>
              <a:rPr lang="en-US" sz="7200" b="1" dirty="0" err="1"/>
              <a:t>tuế</a:t>
            </a:r>
            <a:r>
              <a:rPr lang="en-US" sz="7200" b="1" dirty="0"/>
              <a:t> Con </a:t>
            </a:r>
            <a:r>
              <a:rPr lang="en-US" sz="7200" b="1" dirty="0" err="1"/>
              <a:t>Vua</a:t>
            </a:r>
            <a:r>
              <a:rPr lang="en-US" sz="7200" b="1" dirty="0"/>
              <a:t> </a:t>
            </a:r>
            <a:r>
              <a:rPr lang="en-US" sz="7200" b="1" dirty="0" err="1"/>
              <a:t>Đavít</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vạn</a:t>
            </a:r>
            <a:r>
              <a:rPr lang="en-US" sz="7200" b="1" dirty="0"/>
              <a:t> </a:t>
            </a:r>
            <a:r>
              <a:rPr lang="en-US" sz="7200" b="1" dirty="0" err="1"/>
              <a:t>tuế</a:t>
            </a:r>
            <a:r>
              <a:rPr lang="en-US" sz="7200" b="1" dirty="0"/>
              <a:t>) </a:t>
            </a:r>
            <a:r>
              <a:rPr lang="en-US" sz="7200" b="1" dirty="0" err="1"/>
              <a:t>Chúc</a:t>
            </a:r>
            <a:r>
              <a:rPr lang="en-US" sz="7200" b="1" dirty="0"/>
              <a:t> </a:t>
            </a:r>
            <a:r>
              <a:rPr lang="en-US" sz="7200" b="1" dirty="0" err="1"/>
              <a:t>tụng</a:t>
            </a:r>
            <a:r>
              <a:rPr lang="en-US" sz="7200" b="1" dirty="0"/>
              <a:t> </a:t>
            </a:r>
            <a:r>
              <a:rPr lang="en-US" sz="7200" b="1" dirty="0" err="1"/>
              <a:t>Đấng</a:t>
            </a:r>
            <a:r>
              <a:rPr lang="en-US" sz="7200" b="1" dirty="0"/>
              <a:t> </a:t>
            </a:r>
            <a:r>
              <a:rPr lang="en-US" sz="7200" b="1" dirty="0" err="1"/>
              <a:t>nhân</a:t>
            </a:r>
            <a:r>
              <a:rPr lang="en-US" sz="7200" b="1" dirty="0"/>
              <a:t> </a:t>
            </a:r>
            <a:r>
              <a:rPr lang="en-US" sz="7200" b="1" dirty="0" err="1"/>
              <a:t>danh</a:t>
            </a:r>
            <a:r>
              <a:rPr lang="en-US" sz="7200" b="1" dirty="0"/>
              <a:t> </a:t>
            </a:r>
            <a:r>
              <a:rPr lang="en-US" sz="7200" b="1" dirty="0" err="1"/>
              <a:t>Chúa</a:t>
            </a:r>
            <a:r>
              <a:rPr lang="en-US" sz="7200" b="1" dirty="0"/>
              <a:t> </a:t>
            </a:r>
            <a:r>
              <a:rPr lang="en-US" sz="7200" b="1" dirty="0" err="1"/>
              <a:t>mà</a:t>
            </a:r>
            <a:r>
              <a:rPr lang="en-US" sz="7200" b="1" dirty="0"/>
              <a:t> </a:t>
            </a:r>
            <a:r>
              <a:rPr lang="en-US" sz="7200" b="1" dirty="0" err="1"/>
              <a:t>đến</a:t>
            </a:r>
            <a:r>
              <a:rPr lang="en-US" sz="7200" b="1" dirty="0"/>
              <a:t>.</a:t>
            </a:r>
            <a:endParaRPr lang="vi-VN" sz="72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8201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b="1" dirty="0" smtClean="0">
                <a:solidFill>
                  <a:srgbClr val="FF0000"/>
                </a:solidFill>
                <a:latin typeface="Arial" panose="020B0604020202020204" pitchFamily="34" charset="0"/>
                <a:cs typeface="Arial" panose="020B0604020202020204" pitchFamily="34" charset="0"/>
              </a:rPr>
              <a:t>XƯA CHÚA VÀO THÀNH THÁNH</a:t>
            </a:r>
            <a:endParaRPr lang="en-US" sz="8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777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Xưa Chúa vào thành thánh, muôn dân phất lá reo mừng, hân hoan đón rước tưng bừng, tiên báo Người phục sinh hiển vinh. </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80100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smtClean="0"/>
              <a:t>Nay </a:t>
            </a:r>
            <a:r>
              <a:rPr lang="vi-VN" sz="6600" b="1" dirty="0"/>
              <a:t>chúng con mừng hát, hoan hô Chúa Đấng cứu đời, uy nghi giữa chín tầng trời, vinh quang Người ngàn năm sáng ngời.</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721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24328"/>
            <a:ext cx="12575567" cy="7109717"/>
          </a:xfrm>
          <a:prstGeom prst="rect">
            <a:avLst/>
          </a:prstGeom>
        </p:spPr>
      </p:pic>
      <p:sp>
        <p:nvSpPr>
          <p:cNvPr id="4" name="Rectangle 3"/>
          <p:cNvSpPr/>
          <p:nvPr/>
        </p:nvSpPr>
        <p:spPr>
          <a:xfrm>
            <a:off x="341900" y="845135"/>
            <a:ext cx="11314545" cy="470898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1</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vi-VN" sz="6000" b="1" dirty="0" smtClean="0"/>
              <a:t>Dân </a:t>
            </a:r>
            <a:r>
              <a:rPr lang="vi-VN" sz="6000" b="1" dirty="0"/>
              <a:t>chúng khi vừa được tin, Giêsu vào thành vinh hiển, hân hoan phất lá reo mừng, hoan hô Chúa trên nơi chín tầng.</a:t>
            </a:r>
          </a:p>
        </p:txBody>
      </p:sp>
    </p:spTree>
    <p:extLst>
      <p:ext uri="{BB962C8B-B14F-4D97-AF65-F5344CB8AC3E}">
        <p14:creationId xmlns:p14="http://schemas.microsoft.com/office/powerpoint/2010/main" val="36903609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Xưa Chúa vào thành thánh, muôn dân phất lá reo mừng, hân hoan đón rước tưng bừng, tiên báo Người phục sinh hiển vinh. </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04140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1105" y="605138"/>
            <a:ext cx="11081084"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effectLst/>
                <a:latin typeface="Arial" panose="020B0604020202020204" pitchFamily="34" charset="0"/>
                <a:cs typeface="Arial" panose="020B0604020202020204" pitchFamily="34" charset="0"/>
              </a:rPr>
              <a:t> </a:t>
            </a:r>
            <a:r>
              <a:rPr lang="vi-VN" sz="6600" b="1" dirty="0" smtClean="0"/>
              <a:t>Nay </a:t>
            </a:r>
            <a:r>
              <a:rPr lang="vi-VN" sz="6600" b="1" dirty="0"/>
              <a:t>chúng con mừng hát, hoan hô Chúa Đấng cứu đời, uy nghi giữa chín tầng trời, vinh quang Người ngàn năm sáng ngời.</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5210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51136" y="393216"/>
            <a:ext cx="11314545" cy="6186309"/>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2</a:t>
            </a:r>
            <a:r>
              <a:rPr lang="vi-VN" sz="6600" b="1" dirty="0" smtClean="0">
                <a:solidFill>
                  <a:srgbClr val="FF0000"/>
                </a:solidFill>
                <a:effectLst/>
                <a:latin typeface="Arial" panose="020B0604020202020204" pitchFamily="34" charset="0"/>
                <a:cs typeface="Arial" panose="020B0604020202020204" pitchFamily="34" charset="0"/>
              </a:rPr>
              <a:t>. </a:t>
            </a:r>
            <a:r>
              <a:rPr lang="vi-VN" sz="6600" b="1" dirty="0"/>
              <a:t>Hoa lá con cầm trên tay, chung vui cùng trẻ Do Thái, hân hoan cất tiếng ca mừng, hoan hô Chúa trên nơi chín tầng.</a:t>
            </a:r>
          </a:p>
        </p:txBody>
      </p:sp>
    </p:spTree>
    <p:extLst>
      <p:ext uri="{BB962C8B-B14F-4D97-AF65-F5344CB8AC3E}">
        <p14:creationId xmlns:p14="http://schemas.microsoft.com/office/powerpoint/2010/main" val="1431583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600" b="1" dirty="0"/>
              <a:t>Xưa Chúa vào thành thánh, muôn dân phất lá reo mừng, hân hoan đón rước tưng bừng, tiên báo Người phục sinh hiển vinh. </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6450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186309"/>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a:t>
            </a:r>
            <a:r>
              <a:rPr lang="en-US" sz="6000" b="1" dirty="0" smtClean="0">
                <a:solidFill>
                  <a:srgbClr val="FF0000"/>
                </a:solidFill>
                <a:latin typeface="Arial" panose="020B0604020202020204" pitchFamily="34" charset="0"/>
                <a:cs typeface="Arial" panose="020B0604020202020204" pitchFamily="34" charset="0"/>
              </a:rPr>
              <a:t> </a:t>
            </a:r>
            <a:r>
              <a:rPr lang="vi-VN" sz="6600" b="1" dirty="0" smtClean="0"/>
              <a:t>Nay </a:t>
            </a:r>
            <a:r>
              <a:rPr lang="vi-VN" sz="6600" b="1" dirty="0"/>
              <a:t>chúng con mừng hát, hoan hô Chúa Đấng cứu đời, uy nghi giữa chín tầng trời, vinh quang Người ngàn năm sáng ngời.</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49131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1683281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4549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3785652"/>
          </a:xfrm>
          <a:prstGeom prst="rect">
            <a:avLst/>
          </a:prstGeom>
        </p:spPr>
        <p:txBody>
          <a:bodyPr wrap="square">
            <a:spAutoFit/>
          </a:bodyPr>
          <a:lstStyle/>
          <a:p>
            <a:pPr lvl="0" algn="just"/>
            <a:endParaRPr lang="en-US" sz="6000" b="1" dirty="0" smtClean="0">
              <a:solidFill>
                <a:srgbClr val="333333"/>
              </a:solidFill>
              <a:effectLst/>
              <a:latin typeface="Arial" panose="020B0604020202020204" pitchFamily="34" charset="0"/>
              <a:ea typeface="Times New Roman" panose="02020603050405020304" pitchFamily="18" charset="0"/>
            </a:endParaRPr>
          </a:p>
          <a:p>
            <a:pPr lvl="0" algn="just"/>
            <a:endParaRPr lang="en-US" sz="6000" b="1" dirty="0">
              <a:solidFill>
                <a:srgbClr val="333333"/>
              </a:solidFill>
              <a:latin typeface="Arial" panose="020B0604020202020204" pitchFamily="34" charset="0"/>
              <a:ea typeface="Times New Roman" panose="02020603050405020304" pitchFamily="18" charset="0"/>
            </a:endParaRPr>
          </a:p>
          <a:p>
            <a:pPr lvl="0" algn="just"/>
            <a:r>
              <a:rPr lang="en-US" sz="6000" b="1" dirty="0" err="1" smtClean="0">
                <a:solidFill>
                  <a:srgbClr val="333333"/>
                </a:solidFill>
                <a:effectLst/>
                <a:latin typeface="Arial" panose="020B0604020202020204" pitchFamily="34" charset="0"/>
                <a:ea typeface="Times New Roman" panose="02020603050405020304" pitchFamily="18" charset="0"/>
              </a:rPr>
              <a:t>Ôi</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Thiên</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Chúa</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Ôi</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Thiên</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Chúa</a:t>
            </a:r>
            <a:r>
              <a:rPr lang="en-US" sz="6000" b="1" dirty="0" smtClean="0">
                <a:solidFill>
                  <a:srgbClr val="333333"/>
                </a:solidFill>
                <a:effectLst/>
                <a:latin typeface="Arial" panose="020B0604020202020204" pitchFamily="34" charset="0"/>
                <a:ea typeface="Times New Roman" panose="02020603050405020304" pitchFamily="18" charset="0"/>
              </a:rPr>
              <a:t>! Sao </a:t>
            </a:r>
            <a:r>
              <a:rPr lang="en-US" sz="6000" b="1" dirty="0" err="1" smtClean="0">
                <a:solidFill>
                  <a:srgbClr val="333333"/>
                </a:solidFill>
                <a:effectLst/>
                <a:latin typeface="Arial" panose="020B0604020202020204" pitchFamily="34" charset="0"/>
                <a:ea typeface="Times New Roman" panose="02020603050405020304" pitchFamily="18" charset="0"/>
              </a:rPr>
              <a:t>Ngài</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nỡ</a:t>
            </a:r>
            <a:r>
              <a:rPr lang="en-US" sz="6000" b="1" dirty="0" smtClean="0">
                <a:solidFill>
                  <a:srgbClr val="333333"/>
                </a:solidFill>
                <a:effectLst/>
                <a:latin typeface="Arial" panose="020B0604020202020204" pitchFamily="34" charset="0"/>
                <a:ea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rPr>
              <a:t>bỏ</a:t>
            </a:r>
            <a:r>
              <a:rPr lang="en-US" sz="6000" b="1" dirty="0" smtClean="0">
                <a:solidFill>
                  <a:srgbClr val="333333"/>
                </a:solidFill>
                <a:effectLst/>
                <a:latin typeface="Arial" panose="020B0604020202020204" pitchFamily="34" charset="0"/>
                <a:ea typeface="Times New Roman" panose="02020603050405020304" pitchFamily="18" charset="0"/>
              </a:rPr>
              <a:t> con.</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4564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3070144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TUNG HÔ TIN MỪNG</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7020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970289"/>
          </a:xfrm>
          <a:prstGeom prst="rect">
            <a:avLst/>
          </a:prstGeom>
        </p:spPr>
        <p:txBody>
          <a:bodyPr wrap="square">
            <a:spAutoFit/>
          </a:bodyPr>
          <a:lstStyle/>
          <a:p>
            <a:pPr algn="just" fontAlgn="base">
              <a:lnSpc>
                <a:spcPct val="107000"/>
              </a:lnSpc>
              <a:spcAft>
                <a:spcPts val="800"/>
              </a:spcAft>
            </a:pP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Đức</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Kitô</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vì</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chúng</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ta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đã</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vâng</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lời</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cho</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đến</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chết</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và</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chết</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trên</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Thập</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giá</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Vì</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thế</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Thiên</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Chúa</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đã</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tôn</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vinh</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Người</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ban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cho</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Người</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một</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danh</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hiệu</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vượt</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trên</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mọi</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danh</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6000" b="1" dirty="0" err="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hiệu</a:t>
            </a:r>
            <a:r>
              <a:rPr lang="en-US" sz="6000" b="1" dirty="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4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08956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2439194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b="1" smtClean="0">
                <a:solidFill>
                  <a:srgbClr val="FF0000"/>
                </a:solidFill>
                <a:latin typeface="Arial" panose="020B0604020202020204" pitchFamily="34" charset="0"/>
                <a:cs typeface="Arial" panose="020B0604020202020204" pitchFamily="34" charset="0"/>
              </a:rPr>
              <a:t>Bài Thương Khó Chúa Giê su- Ki-tô theo Thánh Mát Thêu</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2080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3541299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Arial" panose="020B0604020202020204" pitchFamily="34" charset="0"/>
                <a:cs typeface="Arial" panose="020B0604020202020204" pitchFamily="34" charset="0"/>
              </a:rPr>
              <a:t>XIN DÂNG ĐỜI CON</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4538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128790"/>
            <a:ext cx="11063123"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en-US" sz="6000" b="1" dirty="0" err="1" smtClean="0"/>
              <a:t>Chúa</a:t>
            </a:r>
            <a:r>
              <a:rPr lang="en-US" sz="6000" b="1" dirty="0" smtClean="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hy</a:t>
            </a:r>
            <a:r>
              <a:rPr lang="en-US" sz="6000" b="1" dirty="0"/>
              <a:t> </a:t>
            </a:r>
            <a:r>
              <a:rPr lang="en-US" sz="6000" b="1" dirty="0" err="1"/>
              <a:t>sinh</a:t>
            </a:r>
            <a:r>
              <a:rPr lang="en-US" sz="6000" b="1" dirty="0"/>
              <a:t>, </a:t>
            </a:r>
            <a:r>
              <a:rPr lang="en-US" sz="6000" b="1" dirty="0" err="1"/>
              <a:t>cũng</a:t>
            </a:r>
            <a:r>
              <a:rPr lang="en-US" sz="6000" b="1" dirty="0"/>
              <a:t> </a:t>
            </a:r>
            <a:r>
              <a:rPr lang="en-US" sz="6000" b="1" dirty="0" err="1"/>
              <a:t>không</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đền</a:t>
            </a:r>
            <a:r>
              <a:rPr lang="en-US" sz="6000" b="1" dirty="0"/>
              <a:t> </a:t>
            </a:r>
            <a:r>
              <a:rPr lang="en-US" sz="6000" b="1" dirty="0" err="1"/>
              <a:t>bồi</a:t>
            </a:r>
            <a:r>
              <a:rPr lang="en-US" sz="6000" b="1" dirty="0"/>
              <a:t> </a:t>
            </a:r>
            <a:r>
              <a:rPr lang="en-US" sz="6000" b="1" dirty="0" err="1"/>
              <a:t>thì</a:t>
            </a:r>
            <a:r>
              <a:rPr lang="en-US" sz="6000" b="1" dirty="0"/>
              <a:t> con </a:t>
            </a:r>
            <a:r>
              <a:rPr lang="en-US" sz="6000" b="1" dirty="0" err="1"/>
              <a:t>đây</a:t>
            </a:r>
            <a:r>
              <a:rPr lang="en-US" sz="6000" b="1" dirty="0"/>
              <a:t> </a:t>
            </a:r>
            <a:r>
              <a:rPr lang="en-US" sz="6000" b="1" dirty="0" err="1"/>
              <a:t>dâng</a:t>
            </a:r>
            <a:r>
              <a:rPr lang="en-US" sz="6000" b="1" dirty="0"/>
              <a:t> </a:t>
            </a:r>
            <a:r>
              <a:rPr lang="en-US" sz="6000" b="1" dirty="0" err="1"/>
              <a:t>trọn</a:t>
            </a:r>
            <a:r>
              <a:rPr lang="en-US" sz="6000" b="1" dirty="0"/>
              <a:t> </a:t>
            </a:r>
            <a:r>
              <a:rPr lang="en-US" sz="6000" b="1" dirty="0" err="1"/>
              <a:t>hồn</a:t>
            </a:r>
            <a:r>
              <a:rPr lang="en-US" sz="6000" b="1" dirty="0"/>
              <a:t> </a:t>
            </a:r>
            <a:r>
              <a:rPr lang="en-US" sz="6000" b="1" dirty="0" err="1"/>
              <a:t>xác</a:t>
            </a:r>
            <a:r>
              <a:rPr lang="en-US" sz="6000" b="1" dirty="0"/>
              <a:t> con, con </a:t>
            </a:r>
            <a:r>
              <a:rPr lang="en-US" sz="6000" b="1" dirty="0" err="1"/>
              <a:t>dâng</a:t>
            </a:r>
            <a:r>
              <a:rPr lang="en-US" sz="6000" b="1" dirty="0"/>
              <a:t> </a:t>
            </a:r>
            <a:r>
              <a:rPr lang="en-US" sz="6000" b="1" dirty="0" err="1"/>
              <a:t>trót</a:t>
            </a:r>
            <a:r>
              <a:rPr lang="en-US" sz="6000" b="1" dirty="0"/>
              <a:t> </a:t>
            </a:r>
            <a:r>
              <a:rPr lang="en-US" sz="6000" b="1" dirty="0" err="1"/>
              <a:t>cả</a:t>
            </a:r>
            <a:r>
              <a:rPr lang="en-US" sz="6000" b="1" dirty="0"/>
              <a:t> </a:t>
            </a:r>
            <a:r>
              <a:rPr lang="en-US" sz="6000" b="1" dirty="0" err="1"/>
              <a:t>đời</a:t>
            </a:r>
            <a:r>
              <a:rPr lang="en-US" sz="6000" b="1" dirty="0"/>
              <a:t> con </a:t>
            </a:r>
            <a:r>
              <a:rPr lang="en-US" sz="6000" b="1" dirty="0" err="1"/>
              <a:t>làm</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hiến</a:t>
            </a:r>
            <a:r>
              <a:rPr lang="en-US" sz="6000" b="1" dirty="0"/>
              <a:t> </a:t>
            </a:r>
            <a:r>
              <a:rPr lang="en-US" sz="6000" b="1" dirty="0" err="1"/>
              <a:t>dâng</a:t>
            </a:r>
            <a:r>
              <a:rPr lang="en-US" sz="6000" b="1" dirty="0"/>
              <a:t> </a:t>
            </a:r>
            <a:r>
              <a:rPr lang="en-US" sz="6000" b="1" dirty="0" err="1"/>
              <a:t>lên</a:t>
            </a:r>
            <a:r>
              <a:rPr lang="en-US" sz="6000" b="1" dirty="0"/>
              <a:t> </a:t>
            </a:r>
            <a:r>
              <a:rPr lang="en-US" sz="6000" b="1" dirty="0" err="1" smtClean="0"/>
              <a:t>Ngài</a:t>
            </a:r>
            <a:r>
              <a:rPr lang="en-US" sz="6000" b="1" dirty="0" smtClean="0"/>
              <a: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96297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240632" y="605138"/>
            <a:ext cx="11802980" cy="581697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a:t>
            </a:r>
            <a:r>
              <a:rPr lang="en-US" sz="7200" b="1" dirty="0" smtClean="0">
                <a:solidFill>
                  <a:srgbClr val="FF0000"/>
                </a:solidFill>
                <a:effectLst/>
                <a:latin typeface="Arial" panose="020B0604020202020204" pitchFamily="34" charset="0"/>
                <a:cs typeface="Arial" panose="020B0604020202020204" pitchFamily="34" charset="0"/>
              </a:rPr>
              <a:t> </a:t>
            </a:r>
            <a:r>
              <a:rPr lang="vi-VN" sz="6000" b="1" dirty="0" smtClean="0"/>
              <a:t>Đời </a:t>
            </a:r>
            <a:r>
              <a:rPr lang="vi-VN" sz="6000" b="1" dirty="0"/>
              <a:t>nhân thế con nào có chi để dâng Chúa như lễ tôn thờ con xin dâng tháng ngày trong đời mọi buồn vui thân kiếp </a:t>
            </a:r>
            <a:r>
              <a:rPr lang="vi-VN" sz="6000" b="1" dirty="0" smtClean="0"/>
              <a:t>con</a:t>
            </a:r>
            <a:r>
              <a:rPr lang="en-US" sz="6000" b="1" dirty="0" smtClean="0"/>
              <a:t> </a:t>
            </a:r>
            <a:r>
              <a:rPr lang="vi-VN" sz="6000" b="1" dirty="0" smtClean="0"/>
              <a:t>người</a:t>
            </a:r>
            <a:r>
              <a:rPr lang="vi-VN" sz="6000" b="1" dirty="0"/>
              <a:t>.</a:t>
            </a:r>
            <a:br>
              <a:rPr lang="vi-VN" sz="6000" b="1" dirty="0"/>
            </a:b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7309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128790"/>
            <a:ext cx="11063123"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en-US" sz="6000" b="1" dirty="0" err="1" smtClean="0"/>
              <a:t>Chúa</a:t>
            </a:r>
            <a:r>
              <a:rPr lang="en-US" sz="6000" b="1" dirty="0" smtClean="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hy</a:t>
            </a:r>
            <a:r>
              <a:rPr lang="en-US" sz="6000" b="1" dirty="0"/>
              <a:t> </a:t>
            </a:r>
            <a:r>
              <a:rPr lang="en-US" sz="6000" b="1" dirty="0" err="1"/>
              <a:t>sinh</a:t>
            </a:r>
            <a:r>
              <a:rPr lang="en-US" sz="6000" b="1" dirty="0"/>
              <a:t>, </a:t>
            </a:r>
            <a:r>
              <a:rPr lang="en-US" sz="6000" b="1" dirty="0" err="1"/>
              <a:t>cũng</a:t>
            </a:r>
            <a:r>
              <a:rPr lang="en-US" sz="6000" b="1" dirty="0"/>
              <a:t> </a:t>
            </a:r>
            <a:r>
              <a:rPr lang="en-US" sz="6000" b="1" dirty="0" err="1"/>
              <a:t>không</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đền</a:t>
            </a:r>
            <a:r>
              <a:rPr lang="en-US" sz="6000" b="1" dirty="0"/>
              <a:t> </a:t>
            </a:r>
            <a:r>
              <a:rPr lang="en-US" sz="6000" b="1" dirty="0" err="1"/>
              <a:t>bồi</a:t>
            </a:r>
            <a:r>
              <a:rPr lang="en-US" sz="6000" b="1" dirty="0"/>
              <a:t> </a:t>
            </a:r>
            <a:r>
              <a:rPr lang="en-US" sz="6000" b="1" dirty="0" err="1"/>
              <a:t>thì</a:t>
            </a:r>
            <a:r>
              <a:rPr lang="en-US" sz="6000" b="1" dirty="0"/>
              <a:t> con </a:t>
            </a:r>
            <a:r>
              <a:rPr lang="en-US" sz="6000" b="1" dirty="0" err="1"/>
              <a:t>đây</a:t>
            </a:r>
            <a:r>
              <a:rPr lang="en-US" sz="6000" b="1" dirty="0"/>
              <a:t> </a:t>
            </a:r>
            <a:r>
              <a:rPr lang="en-US" sz="6000" b="1" dirty="0" err="1"/>
              <a:t>dâng</a:t>
            </a:r>
            <a:r>
              <a:rPr lang="en-US" sz="6000" b="1" dirty="0"/>
              <a:t> </a:t>
            </a:r>
            <a:r>
              <a:rPr lang="en-US" sz="6000" b="1" dirty="0" err="1"/>
              <a:t>trọn</a:t>
            </a:r>
            <a:r>
              <a:rPr lang="en-US" sz="6000" b="1" dirty="0"/>
              <a:t> </a:t>
            </a:r>
            <a:r>
              <a:rPr lang="en-US" sz="6000" b="1" dirty="0" err="1"/>
              <a:t>hồn</a:t>
            </a:r>
            <a:r>
              <a:rPr lang="en-US" sz="6000" b="1" dirty="0"/>
              <a:t> </a:t>
            </a:r>
            <a:r>
              <a:rPr lang="en-US" sz="6000" b="1" dirty="0" err="1"/>
              <a:t>xác</a:t>
            </a:r>
            <a:r>
              <a:rPr lang="en-US" sz="6000" b="1" dirty="0"/>
              <a:t> con, con </a:t>
            </a:r>
            <a:r>
              <a:rPr lang="en-US" sz="6000" b="1" dirty="0" err="1"/>
              <a:t>dâng</a:t>
            </a:r>
            <a:r>
              <a:rPr lang="en-US" sz="6000" b="1" dirty="0"/>
              <a:t> </a:t>
            </a:r>
            <a:r>
              <a:rPr lang="en-US" sz="6000" b="1" dirty="0" err="1"/>
              <a:t>trót</a:t>
            </a:r>
            <a:r>
              <a:rPr lang="en-US" sz="6000" b="1" dirty="0"/>
              <a:t> </a:t>
            </a:r>
            <a:r>
              <a:rPr lang="en-US" sz="6000" b="1" dirty="0" err="1"/>
              <a:t>cả</a:t>
            </a:r>
            <a:r>
              <a:rPr lang="en-US" sz="6000" b="1" dirty="0"/>
              <a:t> </a:t>
            </a:r>
            <a:r>
              <a:rPr lang="en-US" sz="6000" b="1" dirty="0" err="1"/>
              <a:t>đời</a:t>
            </a:r>
            <a:r>
              <a:rPr lang="en-US" sz="6000" b="1" dirty="0"/>
              <a:t> con </a:t>
            </a:r>
            <a:r>
              <a:rPr lang="en-US" sz="6000" b="1" dirty="0" err="1"/>
              <a:t>làm</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hiến</a:t>
            </a:r>
            <a:r>
              <a:rPr lang="en-US" sz="6000" b="1" dirty="0"/>
              <a:t> </a:t>
            </a:r>
            <a:r>
              <a:rPr lang="en-US" sz="6000" b="1" dirty="0" err="1"/>
              <a:t>dâng</a:t>
            </a:r>
            <a:r>
              <a:rPr lang="en-US" sz="6000" b="1" dirty="0"/>
              <a:t> </a:t>
            </a:r>
            <a:r>
              <a:rPr lang="en-US" sz="6000" b="1" dirty="0" err="1"/>
              <a:t>lên</a:t>
            </a:r>
            <a:r>
              <a:rPr lang="en-US" sz="6000" b="1" dirty="0"/>
              <a:t> </a:t>
            </a:r>
            <a:r>
              <a:rPr lang="en-US" sz="6000" b="1" dirty="0" err="1" smtClean="0"/>
              <a:t>Ngài</a:t>
            </a:r>
            <a:r>
              <a:rPr lang="en-US" sz="6000" b="1" dirty="0" smtClean="0"/>
              <a: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5507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252664" y="103031"/>
            <a:ext cx="11802978"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sz="6000" b="1" dirty="0"/>
              <a:t>Đời con sống bao là nổi trôi lời đoan hứa con đã dâng Ngài nhưng bao phen sức lực hao mòn và tình con yêu Chúa không tròn.</a:t>
            </a:r>
            <a:br>
              <a:rPr lang="vi-VN" sz="6000" b="1" dirty="0"/>
            </a:br>
            <a:r>
              <a:rPr lang="vi-VN" sz="6000" b="1" dirty="0"/>
              <a:t/>
            </a:r>
            <a:br>
              <a:rPr lang="vi-VN" sz="6000" b="1" dirty="0"/>
            </a:b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11612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128790"/>
            <a:ext cx="11063123" cy="674030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ĐK</a:t>
            </a:r>
            <a:r>
              <a:rPr lang="vi-VN" sz="7200" b="1" dirty="0" smtClean="0">
                <a:solidFill>
                  <a:srgbClr val="FF0000"/>
                </a:solidFill>
                <a:effectLst/>
                <a:latin typeface="Arial" panose="020B0604020202020204" pitchFamily="34" charset="0"/>
                <a:cs typeface="Arial" panose="020B0604020202020204" pitchFamily="34" charset="0"/>
              </a:rPr>
              <a:t>. </a:t>
            </a:r>
            <a:r>
              <a:rPr lang="en-US" sz="6000" b="1" dirty="0" err="1" smtClean="0"/>
              <a:t>Chúa</a:t>
            </a:r>
            <a:r>
              <a:rPr lang="en-US" sz="6000" b="1" dirty="0" smtClean="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không</a:t>
            </a:r>
            <a:r>
              <a:rPr lang="en-US" sz="6000" b="1" dirty="0"/>
              <a:t> </a:t>
            </a:r>
            <a:r>
              <a:rPr lang="en-US" sz="6000" b="1" dirty="0" err="1"/>
              <a:t>muốn</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hy</a:t>
            </a:r>
            <a:r>
              <a:rPr lang="en-US" sz="6000" b="1" dirty="0"/>
              <a:t> </a:t>
            </a:r>
            <a:r>
              <a:rPr lang="en-US" sz="6000" b="1" dirty="0" err="1"/>
              <a:t>sinh</a:t>
            </a:r>
            <a:r>
              <a:rPr lang="en-US" sz="6000" b="1" dirty="0"/>
              <a:t>, </a:t>
            </a:r>
            <a:r>
              <a:rPr lang="en-US" sz="6000" b="1" dirty="0" err="1"/>
              <a:t>cũng</a:t>
            </a:r>
            <a:r>
              <a:rPr lang="en-US" sz="6000" b="1" dirty="0"/>
              <a:t> </a:t>
            </a:r>
            <a:r>
              <a:rPr lang="en-US" sz="6000" b="1" dirty="0" err="1"/>
              <a:t>không</a:t>
            </a:r>
            <a:r>
              <a:rPr lang="en-US" sz="6000" b="1" dirty="0"/>
              <a:t> </a:t>
            </a:r>
            <a:r>
              <a:rPr lang="en-US" sz="6000" b="1" dirty="0" err="1"/>
              <a:t>nhận</a:t>
            </a:r>
            <a:r>
              <a:rPr lang="en-US" sz="6000" b="1" dirty="0"/>
              <a:t> </a:t>
            </a:r>
            <a:r>
              <a:rPr lang="en-US" sz="6000" b="1" dirty="0" err="1"/>
              <a:t>của</a:t>
            </a:r>
            <a:r>
              <a:rPr lang="en-US" sz="6000" b="1" dirty="0"/>
              <a:t> </a:t>
            </a:r>
            <a:r>
              <a:rPr lang="en-US" sz="6000" b="1" dirty="0" err="1"/>
              <a:t>lễ</a:t>
            </a:r>
            <a:r>
              <a:rPr lang="en-US" sz="6000" b="1" dirty="0"/>
              <a:t> </a:t>
            </a:r>
            <a:r>
              <a:rPr lang="en-US" sz="6000" b="1" dirty="0" err="1"/>
              <a:t>đền</a:t>
            </a:r>
            <a:r>
              <a:rPr lang="en-US" sz="6000" b="1" dirty="0"/>
              <a:t> </a:t>
            </a:r>
            <a:r>
              <a:rPr lang="en-US" sz="6000" b="1" dirty="0" err="1"/>
              <a:t>bồi</a:t>
            </a:r>
            <a:r>
              <a:rPr lang="en-US" sz="6000" b="1" dirty="0"/>
              <a:t> </a:t>
            </a:r>
            <a:r>
              <a:rPr lang="en-US" sz="6000" b="1" dirty="0" err="1"/>
              <a:t>thì</a:t>
            </a:r>
            <a:r>
              <a:rPr lang="en-US" sz="6000" b="1" dirty="0"/>
              <a:t> con </a:t>
            </a:r>
            <a:r>
              <a:rPr lang="en-US" sz="6000" b="1" dirty="0" err="1"/>
              <a:t>đây</a:t>
            </a:r>
            <a:r>
              <a:rPr lang="en-US" sz="6000" b="1" dirty="0"/>
              <a:t> </a:t>
            </a:r>
            <a:r>
              <a:rPr lang="en-US" sz="6000" b="1" dirty="0" err="1"/>
              <a:t>dâng</a:t>
            </a:r>
            <a:r>
              <a:rPr lang="en-US" sz="6000" b="1" dirty="0"/>
              <a:t> </a:t>
            </a:r>
            <a:r>
              <a:rPr lang="en-US" sz="6000" b="1" dirty="0" err="1"/>
              <a:t>trọn</a:t>
            </a:r>
            <a:r>
              <a:rPr lang="en-US" sz="6000" b="1" dirty="0"/>
              <a:t> </a:t>
            </a:r>
            <a:r>
              <a:rPr lang="en-US" sz="6000" b="1" dirty="0" err="1"/>
              <a:t>hồn</a:t>
            </a:r>
            <a:r>
              <a:rPr lang="en-US" sz="6000" b="1" dirty="0"/>
              <a:t> </a:t>
            </a:r>
            <a:r>
              <a:rPr lang="en-US" sz="6000" b="1" dirty="0" err="1"/>
              <a:t>xác</a:t>
            </a:r>
            <a:r>
              <a:rPr lang="en-US" sz="6000" b="1" dirty="0"/>
              <a:t> con, con </a:t>
            </a:r>
            <a:r>
              <a:rPr lang="en-US" sz="6000" b="1" dirty="0" err="1"/>
              <a:t>dâng</a:t>
            </a:r>
            <a:r>
              <a:rPr lang="en-US" sz="6000" b="1" dirty="0"/>
              <a:t> </a:t>
            </a:r>
            <a:r>
              <a:rPr lang="en-US" sz="6000" b="1" dirty="0" err="1"/>
              <a:t>trót</a:t>
            </a:r>
            <a:r>
              <a:rPr lang="en-US" sz="6000" b="1" dirty="0"/>
              <a:t> </a:t>
            </a:r>
            <a:r>
              <a:rPr lang="en-US" sz="6000" b="1" dirty="0" err="1"/>
              <a:t>cả</a:t>
            </a:r>
            <a:r>
              <a:rPr lang="en-US" sz="6000" b="1" dirty="0"/>
              <a:t> </a:t>
            </a:r>
            <a:r>
              <a:rPr lang="en-US" sz="6000" b="1" dirty="0" err="1"/>
              <a:t>đời</a:t>
            </a:r>
            <a:r>
              <a:rPr lang="en-US" sz="6000" b="1" dirty="0"/>
              <a:t> con </a:t>
            </a:r>
            <a:r>
              <a:rPr lang="en-US" sz="6000" b="1" dirty="0" err="1"/>
              <a:t>làm</a:t>
            </a:r>
            <a:r>
              <a:rPr lang="en-US" sz="6000" b="1" dirty="0"/>
              <a:t> </a:t>
            </a:r>
            <a:r>
              <a:rPr lang="en-US" sz="6000" b="1" dirty="0" err="1"/>
              <a:t>của</a:t>
            </a:r>
            <a:r>
              <a:rPr lang="en-US" sz="6000" b="1" dirty="0"/>
              <a:t> </a:t>
            </a:r>
            <a:r>
              <a:rPr lang="en-US" sz="6000" b="1" dirty="0" err="1"/>
              <a:t>lễ</a:t>
            </a:r>
            <a:r>
              <a:rPr lang="en-US" sz="6000" b="1" dirty="0"/>
              <a:t> </a:t>
            </a:r>
            <a:r>
              <a:rPr lang="en-US" sz="6000" b="1" dirty="0" err="1"/>
              <a:t>hiến</a:t>
            </a:r>
            <a:r>
              <a:rPr lang="en-US" sz="6000" b="1" dirty="0"/>
              <a:t> </a:t>
            </a:r>
            <a:r>
              <a:rPr lang="en-US" sz="6000" b="1" dirty="0" err="1"/>
              <a:t>dâng</a:t>
            </a:r>
            <a:r>
              <a:rPr lang="en-US" sz="6000" b="1" dirty="0"/>
              <a:t> </a:t>
            </a:r>
            <a:r>
              <a:rPr lang="en-US" sz="6000" b="1" dirty="0" err="1"/>
              <a:t>lên</a:t>
            </a:r>
            <a:r>
              <a:rPr lang="en-US" sz="6000" b="1" dirty="0"/>
              <a:t> </a:t>
            </a:r>
            <a:r>
              <a:rPr lang="en-US" sz="6000" b="1" dirty="0" err="1" smtClean="0"/>
              <a:t>Ngài</a:t>
            </a:r>
            <a:r>
              <a:rPr lang="en-US" sz="6000" b="1" dirty="0" smtClean="0"/>
              <a:t>.</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9723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00960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1815921"/>
            <a:ext cx="8818664" cy="2866142"/>
          </a:xfrm>
        </p:spPr>
        <p:txBody>
          <a:bodyPr/>
          <a:lstStyle/>
          <a:p>
            <a:r>
              <a:rPr lang="en-US" b="1" dirty="0" smtClean="0">
                <a:solidFill>
                  <a:srgbClr val="FF0000"/>
                </a:solidFill>
                <a:latin typeface="Arial" panose="020B0604020202020204" pitchFamily="34" charset="0"/>
                <a:cs typeface="Arial" panose="020B0604020202020204" pitchFamily="34" charset="0"/>
              </a:rPr>
              <a:t>PHÓ THÁC</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9176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0"/>
            <a:ext cx="11023469" cy="6924973"/>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1</a:t>
            </a:r>
            <a:r>
              <a:rPr lang="vi-VN" sz="6600" b="1" dirty="0" smtClean="0">
                <a:solidFill>
                  <a:srgbClr val="FF0000"/>
                </a:solidFill>
                <a:effectLst/>
                <a:latin typeface="Arial" panose="020B0604020202020204" pitchFamily="34" charset="0"/>
                <a:cs typeface="Arial" panose="020B0604020202020204" pitchFamily="34" charset="0"/>
              </a:rPr>
              <a:t>. </a:t>
            </a:r>
            <a:r>
              <a:rPr lang="vi-VN" dirty="0"/>
              <a:t> </a:t>
            </a:r>
            <a:r>
              <a:rPr lang="vi-VN" sz="5400" b="1" dirty="0"/>
              <a:t>Này tấm thân con sao Cha đành tâm xa cách. Này tấm thân con đắng cay muôn vàn tê tái. Cha ơi sao nỡ quên con. Cha ơi sao Cha ngoảnh mặt nhẫn tâm nhìn con khổ đau, để quân thù chê trách con.</a:t>
            </a:r>
            <a:endParaRPr lang="vi-VN" sz="54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69093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170646"/>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ĐK</a:t>
            </a:r>
            <a:r>
              <a:rPr lang="vi-VN" sz="6400" b="1" dirty="0" smtClean="0">
                <a:solidFill>
                  <a:srgbClr val="FF0000"/>
                </a:solidFill>
                <a:effectLst/>
                <a:latin typeface="Arial" panose="020B0604020202020204" pitchFamily="34" charset="0"/>
                <a:cs typeface="Arial" panose="020B0604020202020204" pitchFamily="34" charset="0"/>
              </a:rPr>
              <a:t>.</a:t>
            </a:r>
            <a:r>
              <a:rPr lang="vi-VN" sz="6600" b="1" dirty="0" smtClean="0"/>
              <a:t>Con </a:t>
            </a:r>
            <a:r>
              <a:rPr lang="vi-VN" sz="6600" b="1" dirty="0"/>
              <a:t>xin phó thác nơi Cha, thân con với linh hồn con. Xin Cha thêm sức cho con, trọn vẹn theo ý Cha luôn.</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43095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8" y="115910"/>
            <a:ext cx="11256110" cy="7663636"/>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2</a:t>
            </a:r>
            <a:r>
              <a:rPr lang="vi-VN" sz="6000" b="1" dirty="0" smtClean="0">
                <a:solidFill>
                  <a:srgbClr val="FF0000"/>
                </a:solidFill>
                <a:effectLst/>
                <a:latin typeface="Arial" panose="020B0604020202020204" pitchFamily="34" charset="0"/>
                <a:cs typeface="Arial" panose="020B0604020202020204" pitchFamily="34" charset="0"/>
              </a:rPr>
              <a:t>. </a:t>
            </a:r>
            <a:r>
              <a:rPr lang="vi-VN" sz="5400" b="1" dirty="0"/>
              <a:t>Là kiếp sâu bọ con nay là người đâu phải. Vậy đó Cha ơi thấy con muôn người khinh ghét. Nghe như nhức nhối tâm can, nghe như mắt ứa lệ tràn. Xót xa lòng con nát tan, có ai mà thương ủi an.</a:t>
            </a:r>
            <a:br>
              <a:rPr lang="vi-VN" sz="5400" b="1" dirty="0"/>
            </a:br>
            <a:endParaRPr lang="vi-VN" sz="5400" b="1" dirty="0" smtClean="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95402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170646"/>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ĐK</a:t>
            </a:r>
            <a:r>
              <a:rPr lang="vi-VN" sz="6400" b="1" dirty="0" smtClean="0">
                <a:solidFill>
                  <a:srgbClr val="FF0000"/>
                </a:solidFill>
                <a:effectLst/>
                <a:latin typeface="Arial" panose="020B0604020202020204" pitchFamily="34" charset="0"/>
                <a:cs typeface="Arial" panose="020B0604020202020204" pitchFamily="34" charset="0"/>
              </a:rPr>
              <a:t>.</a:t>
            </a:r>
            <a:r>
              <a:rPr lang="vi-VN" sz="6600" b="1" dirty="0" smtClean="0"/>
              <a:t>Con </a:t>
            </a:r>
            <a:r>
              <a:rPr lang="vi-VN" sz="6600" b="1" dirty="0"/>
              <a:t>xin phó thác nơi Cha, thân con với linh hồn con. Xin Cha thêm sức cho con, trọn vẹn theo ý Cha luôn.</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07769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244699"/>
            <a:ext cx="11409227" cy="6894195"/>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3</a:t>
            </a:r>
            <a:r>
              <a:rPr lang="vi-VN" sz="6400" b="1" dirty="0" smtClean="0">
                <a:solidFill>
                  <a:srgbClr val="FF0000"/>
                </a:solidFill>
                <a:effectLst/>
                <a:latin typeface="Arial" panose="020B0604020202020204" pitchFamily="34" charset="0"/>
                <a:cs typeface="Arial" panose="020B0604020202020204" pitchFamily="34" charset="0"/>
              </a:rPr>
              <a:t>.</a:t>
            </a:r>
            <a:r>
              <a:rPr lang="en-US" sz="6400" b="1" dirty="0" smtClean="0">
                <a:solidFill>
                  <a:srgbClr val="FF0000"/>
                </a:solidFill>
                <a:effectLst/>
                <a:latin typeface="Arial" panose="020B0604020202020204" pitchFamily="34" charset="0"/>
                <a:cs typeface="Arial" panose="020B0604020202020204" pitchFamily="34" charset="0"/>
              </a:rPr>
              <a:t> </a:t>
            </a:r>
            <a:r>
              <a:rPr lang="vi-VN" sz="5400" b="1" dirty="0" smtClean="0"/>
              <a:t>Một </a:t>
            </a:r>
            <a:r>
              <a:rPr lang="vi-VN" sz="5400" b="1" dirty="0"/>
              <a:t>chén Cha trao bao nhiêu sầu đau cay đắng. Tự ý con đây dám đâu tay cầm lên uống. Thưa Cha, con nay xin vâng, vâng theo như Cha mong chờ. Nếu Cha định con uống thôi, với con nguyện vâng ý Cha.</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48440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170646"/>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ĐK</a:t>
            </a:r>
            <a:r>
              <a:rPr lang="vi-VN" sz="6400" b="1" dirty="0" smtClean="0">
                <a:solidFill>
                  <a:srgbClr val="FF0000"/>
                </a:solidFill>
                <a:effectLst/>
                <a:latin typeface="Arial" panose="020B0604020202020204" pitchFamily="34" charset="0"/>
                <a:cs typeface="Arial" panose="020B0604020202020204" pitchFamily="34" charset="0"/>
              </a:rPr>
              <a:t>. </a:t>
            </a:r>
            <a:r>
              <a:rPr lang="vi-VN" sz="6600" b="1" dirty="0"/>
              <a:t> Con xin phó thác nơi Cha, thân con với linh hồn con. Xin Cha thêm sức cho con, trọn vẹn theo ý Cha luôn.</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8248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1"/>
            <a:ext cx="11409227" cy="6894195"/>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4</a:t>
            </a:r>
            <a:r>
              <a:rPr lang="vi-VN" sz="6400" b="1" dirty="0" smtClean="0">
                <a:solidFill>
                  <a:srgbClr val="FF0000"/>
                </a:solidFill>
                <a:effectLst/>
                <a:latin typeface="Arial" panose="020B0604020202020204" pitchFamily="34" charset="0"/>
                <a:cs typeface="Arial" panose="020B0604020202020204" pitchFamily="34" charset="0"/>
              </a:rPr>
              <a:t>.</a:t>
            </a:r>
            <a:r>
              <a:rPr lang="en-US" sz="6400" b="1" dirty="0" smtClean="0">
                <a:solidFill>
                  <a:srgbClr val="FF0000"/>
                </a:solidFill>
                <a:effectLst/>
                <a:latin typeface="Arial" panose="020B0604020202020204" pitchFamily="34" charset="0"/>
                <a:cs typeface="Arial" panose="020B0604020202020204" pitchFamily="34" charset="0"/>
              </a:rPr>
              <a:t> </a:t>
            </a:r>
            <a:r>
              <a:rPr lang="vi-VN" sz="5400" b="1" dirty="0" smtClean="0"/>
              <a:t>Một </a:t>
            </a:r>
            <a:r>
              <a:rPr lang="vi-VN" sz="5400" b="1" dirty="0"/>
              <a:t>tấm thân con xin dâng để được hiến tế. Để cứu nhân loại thoát xa khỏi vòng tăm tối. Cha ơi, thánh giá trên vai, con xin vác hết đường dài. Miễn sao đường thập giá kia trở nên hồng ân cứu độ.</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3388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170646"/>
          </a:xfrm>
          <a:prstGeom prst="rect">
            <a:avLst/>
          </a:prstGeom>
        </p:spPr>
        <p:txBody>
          <a:bodyPr wrap="square">
            <a:spAutoFit/>
          </a:bodyPr>
          <a:lstStyle/>
          <a:p>
            <a:pPr algn="just"/>
            <a:r>
              <a:rPr lang="en-US" sz="6400" b="1" dirty="0" smtClean="0">
                <a:solidFill>
                  <a:srgbClr val="FF0000"/>
                </a:solidFill>
                <a:latin typeface="Arial" panose="020B0604020202020204" pitchFamily="34" charset="0"/>
                <a:cs typeface="Arial" panose="020B0604020202020204" pitchFamily="34" charset="0"/>
              </a:rPr>
              <a:t>ĐK</a:t>
            </a:r>
            <a:r>
              <a:rPr lang="vi-VN" sz="6400" b="1" dirty="0" smtClean="0">
                <a:solidFill>
                  <a:srgbClr val="FF0000"/>
                </a:solidFill>
                <a:effectLst/>
                <a:latin typeface="Arial" panose="020B0604020202020204" pitchFamily="34" charset="0"/>
                <a:cs typeface="Arial" panose="020B0604020202020204" pitchFamily="34" charset="0"/>
              </a:rPr>
              <a:t>.</a:t>
            </a:r>
            <a:r>
              <a:rPr lang="en-US" sz="6400" b="1" dirty="0" smtClean="0">
                <a:solidFill>
                  <a:srgbClr val="FF0000"/>
                </a:solidFill>
                <a:effectLst/>
                <a:latin typeface="Arial" panose="020B0604020202020204" pitchFamily="34" charset="0"/>
                <a:cs typeface="Arial" panose="020B0604020202020204" pitchFamily="34" charset="0"/>
              </a:rPr>
              <a:t> </a:t>
            </a:r>
            <a:r>
              <a:rPr lang="vi-VN" sz="6600" b="1" dirty="0" smtClean="0"/>
              <a:t>Con </a:t>
            </a:r>
            <a:r>
              <a:rPr lang="vi-VN" sz="6600" b="1" dirty="0"/>
              <a:t>xin phó thác nơi Cha, thân con với linh hồn con. Xin Cha thêm sức cho con, trọn vẹn theo ý Cha luôn.</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47757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3531946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1815921"/>
            <a:ext cx="8818664" cy="2866142"/>
          </a:xfrm>
        </p:spPr>
        <p:txBody>
          <a:bodyPr/>
          <a:lstStyle/>
          <a:p>
            <a:r>
              <a:rPr lang="en-US" b="1">
                <a:solidFill>
                  <a:srgbClr val="FF0000"/>
                </a:solidFill>
                <a:latin typeface="Arial" panose="020B0604020202020204" pitchFamily="34" charset="0"/>
                <a:cs typeface="Arial" panose="020B0604020202020204" pitchFamily="34" charset="0"/>
              </a:rPr>
              <a:t>Chén đắng</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0603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63952" y="302698"/>
            <a:ext cx="11023469" cy="6001643"/>
          </a:xfrm>
          <a:prstGeom prst="rect">
            <a:avLst/>
          </a:prstGeom>
        </p:spPr>
        <p:txBody>
          <a:bodyPr wrap="square">
            <a:spAutoFit/>
          </a:bodyPr>
          <a:lstStyle/>
          <a:p>
            <a:pPr algn="just"/>
            <a:r>
              <a:rPr lang="en-US" sz="4800" b="1" dirty="0">
                <a:solidFill>
                  <a:srgbClr val="FF0000"/>
                </a:solidFill>
                <a:latin typeface="Arial" panose="020B0604020202020204" pitchFamily="34" charset="0"/>
                <a:cs typeface="Arial" panose="020B0604020202020204" pitchFamily="34" charset="0"/>
              </a:rPr>
              <a:t>1</a:t>
            </a:r>
            <a:r>
              <a:rPr lang="vi-VN" sz="4800" b="1" dirty="0">
                <a:solidFill>
                  <a:srgbClr val="FF0000"/>
                </a:solidFill>
                <a:effectLst/>
                <a:latin typeface="Arial" panose="020B0604020202020204" pitchFamily="34" charset="0"/>
                <a:cs typeface="Arial" panose="020B0604020202020204" pitchFamily="34" charset="0"/>
              </a:rPr>
              <a:t>. </a:t>
            </a:r>
            <a:r>
              <a:rPr lang="vi-VN" sz="4800" dirty="0">
                <a:latin typeface="Arial" panose="020B0604020202020204" pitchFamily="34" charset="0"/>
                <a:cs typeface="Arial" panose="020B0604020202020204" pitchFamily="34" charset="0"/>
              </a:rPr>
              <a:t> </a:t>
            </a:r>
            <a:r>
              <a:rPr lang="vi-VN" sz="4800" b="1" dirty="0">
                <a:latin typeface="Arial" panose="020B0604020202020204" pitchFamily="34" charset="0"/>
                <a:cs typeface="Arial" panose="020B0604020202020204" pitchFamily="34" charset="0"/>
              </a:rPr>
              <a:t>Cha ơi! Cha ơi! Bây giờ con buồn lấm linh hồn con buồn lắm nhưng sao Cha nỡ bỏ con. Cha ơi! Cha ơi! Bây giờ con sợ lắm linh hồn con chìm đấm trong xao xuyến với cô đơn. Chén đắng! Nếu được con khỏi uống nếu được con khỏi uống hồn con xiết bao ưu phiền</a:t>
            </a:r>
            <a:endParaRPr lang="vi-VN" sz="4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782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05E8B-8B95-D31B-C0F7-508D3762E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D5AE8-98CA-A37A-19E2-1E0829DBB6C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9F73D57-8D33-D25C-21AC-E11637482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7E78794-3FFF-237D-7371-1BBF79C2ACFA}"/>
              </a:ext>
            </a:extLst>
          </p:cNvPr>
          <p:cNvSpPr/>
          <p:nvPr/>
        </p:nvSpPr>
        <p:spPr>
          <a:xfrm>
            <a:off x="463952" y="302698"/>
            <a:ext cx="11023469" cy="5262979"/>
          </a:xfrm>
          <a:prstGeom prst="rect">
            <a:avLst/>
          </a:prstGeom>
        </p:spPr>
        <p:txBody>
          <a:bodyPr wrap="square">
            <a:spAutoFit/>
          </a:bodyPr>
          <a:lstStyle/>
          <a:p>
            <a:pPr algn="just"/>
            <a:r>
              <a:rPr lang="en-US" sz="4800" b="1" dirty="0">
                <a:solidFill>
                  <a:srgbClr val="FF0000"/>
                </a:solidFill>
                <a:latin typeface="Arial" panose="020B0604020202020204" pitchFamily="34" charset="0"/>
                <a:cs typeface="Arial" panose="020B0604020202020204" pitchFamily="34" charset="0"/>
              </a:rPr>
              <a:t>1</a:t>
            </a:r>
            <a:r>
              <a:rPr lang="vi-VN" sz="4800" b="1" dirty="0" smtClean="0">
                <a:solidFill>
                  <a:srgbClr val="FF0000"/>
                </a:solidFill>
                <a:effectLst/>
                <a:latin typeface="Arial" panose="020B0604020202020204" pitchFamily="34" charset="0"/>
                <a:cs typeface="Arial" panose="020B0604020202020204" pitchFamily="34" charset="0"/>
              </a:rPr>
              <a:t>.</a:t>
            </a:r>
            <a:r>
              <a:rPr lang="en-US" sz="4800" b="1" dirty="0" smtClean="0">
                <a:solidFill>
                  <a:srgbClr val="FF0000"/>
                </a:solidFill>
                <a:effectLst/>
                <a:latin typeface="Arial" panose="020B0604020202020204" pitchFamily="34" charset="0"/>
                <a:cs typeface="Arial" panose="020B0604020202020204" pitchFamily="34" charset="0"/>
              </a:rPr>
              <a:t> </a:t>
            </a:r>
            <a:r>
              <a:rPr lang="vi-VN" sz="4800" b="1" dirty="0" smtClean="0">
                <a:latin typeface="Arial" panose="020B0604020202020204" pitchFamily="34" charset="0"/>
                <a:cs typeface="Arial" panose="020B0604020202020204" pitchFamily="34" charset="0"/>
              </a:rPr>
              <a:t>Chén </a:t>
            </a:r>
            <a:r>
              <a:rPr lang="vi-VN" sz="4800" b="1" dirty="0">
                <a:latin typeface="Arial" panose="020B0604020202020204" pitchFamily="34" charset="0"/>
                <a:cs typeface="Arial" panose="020B0604020202020204" pitchFamily="34" charset="0"/>
              </a:rPr>
              <a:t>đắng! Lẽ nào con chẳng uống lẽ nào con chẳng uống xin vâng ý Cha mà thôi. Ôi! Chén đắng đau thương chén đắng thê lương sao nhân loại vô tâm thế. Ôi! Chén đấng tội tình chén đắng nhục hình và đau khổ của kiếp người.</a:t>
            </a:r>
            <a:endParaRPr lang="vi-VN" sz="4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790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CBFDF-BD91-E3D7-DE94-B71D0A14E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D6953-A557-8327-45E3-44EADF20DC3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0398A9C-1D8C-9FA1-6A47-3EB9BEBC3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282CE31-11F8-F2D9-6F75-E4B1F72E6FB0}"/>
              </a:ext>
            </a:extLst>
          </p:cNvPr>
          <p:cNvSpPr/>
          <p:nvPr/>
        </p:nvSpPr>
        <p:spPr>
          <a:xfrm>
            <a:off x="463952" y="302698"/>
            <a:ext cx="11023469" cy="6001643"/>
          </a:xfrm>
          <a:prstGeom prst="rect">
            <a:avLst/>
          </a:prstGeom>
        </p:spPr>
        <p:txBody>
          <a:bodyPr wrap="square">
            <a:spAutoFit/>
          </a:bodyPr>
          <a:lstStyle/>
          <a:p>
            <a:pPr algn="just"/>
            <a:r>
              <a:rPr lang="en-US" sz="4800" b="1">
                <a:solidFill>
                  <a:srgbClr val="FF0000"/>
                </a:solidFill>
                <a:latin typeface="Arial" panose="020B0604020202020204" pitchFamily="34" charset="0"/>
                <a:cs typeface="Arial" panose="020B0604020202020204" pitchFamily="34" charset="0"/>
              </a:rPr>
              <a:t>2</a:t>
            </a:r>
            <a:r>
              <a:rPr lang="vi-VN" sz="4800" b="1">
                <a:solidFill>
                  <a:srgbClr val="FF0000"/>
                </a:solidFill>
                <a:effectLst/>
                <a:latin typeface="Arial" panose="020B0604020202020204" pitchFamily="34" charset="0"/>
                <a:cs typeface="Arial" panose="020B0604020202020204" pitchFamily="34" charset="0"/>
              </a:rPr>
              <a:t>. </a:t>
            </a:r>
            <a:r>
              <a:rPr lang="vi-VN" sz="4800">
                <a:latin typeface="Arial" panose="020B0604020202020204" pitchFamily="34" charset="0"/>
                <a:cs typeface="Arial" panose="020B0604020202020204" pitchFamily="34" charset="0"/>
              </a:rPr>
              <a:t> </a:t>
            </a:r>
            <a:r>
              <a:rPr lang="vi-VN" sz="4800" b="1">
                <a:latin typeface="Arial" panose="020B0604020202020204" pitchFamily="34" charset="0"/>
                <a:cs typeface="Arial" panose="020B0604020202020204" pitchFamily="34" charset="0"/>
              </a:rPr>
              <a:t>Cha ơi! Cha ơi! Đây giờ con đã đến đây giờ con đã đến xin Cha nâng đỡ hồn con. Cha ơi! Cha ơi! Bây giờ con buồn lắm linh hồn con sầu thảm biết nói hết những gì đây. Chén đắng! Chẳng đành con phải uống chẳng đành con phải uống thì xin ý Cha vuông tròn.</a:t>
            </a:r>
            <a:endParaRPr lang="vi-VN" sz="48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70062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83CCF-3FCC-4E6A-F72D-4D16FF140C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7586D-D58A-4DBD-75D5-42C4FB0C50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A9C3BF1-A947-F8BF-82A7-4F54450AE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E2DB680-4119-B13A-575C-A1AA2C6DC5DD}"/>
              </a:ext>
            </a:extLst>
          </p:cNvPr>
          <p:cNvSpPr/>
          <p:nvPr/>
        </p:nvSpPr>
        <p:spPr>
          <a:xfrm>
            <a:off x="463952" y="302698"/>
            <a:ext cx="11023469" cy="5755422"/>
          </a:xfrm>
          <a:prstGeom prst="rect">
            <a:avLst/>
          </a:prstGeom>
        </p:spPr>
        <p:txBody>
          <a:bodyPr wrap="square">
            <a:spAutoFit/>
          </a:bodyPr>
          <a:lstStyle/>
          <a:p>
            <a:pPr algn="just"/>
            <a:r>
              <a:rPr lang="en-US" sz="4600" b="1">
                <a:solidFill>
                  <a:srgbClr val="FF0000"/>
                </a:solidFill>
                <a:latin typeface="Arial" panose="020B0604020202020204" pitchFamily="34" charset="0"/>
                <a:cs typeface="Arial" panose="020B0604020202020204" pitchFamily="34" charset="0"/>
              </a:rPr>
              <a:t>2</a:t>
            </a:r>
            <a:r>
              <a:rPr lang="vi-VN" sz="4600" b="1">
                <a:solidFill>
                  <a:srgbClr val="FF0000"/>
                </a:solidFill>
                <a:effectLst/>
                <a:latin typeface="Arial" panose="020B0604020202020204" pitchFamily="34" charset="0"/>
                <a:cs typeface="Arial" panose="020B0604020202020204" pitchFamily="34" charset="0"/>
              </a:rPr>
              <a:t>. </a:t>
            </a:r>
            <a:r>
              <a:rPr lang="vi-VN" sz="4600">
                <a:latin typeface="Arial" panose="020B0604020202020204" pitchFamily="34" charset="0"/>
                <a:cs typeface="Arial" panose="020B0604020202020204" pitchFamily="34" charset="0"/>
              </a:rPr>
              <a:t> </a:t>
            </a:r>
            <a:r>
              <a:rPr lang="vi-VN" sz="4600" b="1">
                <a:latin typeface="Arial" panose="020B0604020202020204" pitchFamily="34" charset="0"/>
                <a:cs typeface="Arial" panose="020B0604020202020204" pitchFamily="34" charset="0"/>
              </a:rPr>
              <a:t>Chén đắng! Lẽ nào con chẳng uống lẽ nào con chẳng uống xin vâng ý Cha mà thôi. Ôi! Chén đắng hy sinh chén đắng Cha trao để con làm trọn thiên ý. Ôi! Chén đắng nợ nần chén đâng một lần con xin uống thay thế trần. </a:t>
            </a:r>
            <a:endParaRPr lang="en-US" sz="4600" b="1">
              <a:latin typeface="Arial" panose="020B0604020202020204" pitchFamily="34" charset="0"/>
              <a:cs typeface="Arial" panose="020B0604020202020204" pitchFamily="34" charset="0"/>
            </a:endParaRPr>
          </a:p>
          <a:p>
            <a:pPr algn="just"/>
            <a:r>
              <a:rPr lang="vi-VN" sz="4600" b="1">
                <a:solidFill>
                  <a:srgbClr val="FF0000"/>
                </a:solidFill>
                <a:latin typeface="Arial" panose="020B0604020202020204" pitchFamily="34" charset="0"/>
                <a:cs typeface="Arial" panose="020B0604020202020204" pitchFamily="34" charset="0"/>
              </a:rPr>
              <a:t>C</a:t>
            </a:r>
            <a:r>
              <a:rPr lang="en-US" sz="4600" b="1">
                <a:solidFill>
                  <a:srgbClr val="FF0000"/>
                </a:solidFill>
                <a:latin typeface="Arial" panose="020B0604020202020204" pitchFamily="34" charset="0"/>
                <a:cs typeface="Arial" panose="020B0604020202020204" pitchFamily="34" charset="0"/>
              </a:rPr>
              <a:t>oda</a:t>
            </a:r>
            <a:r>
              <a:rPr lang="vi-VN" sz="4600" b="1">
                <a:solidFill>
                  <a:srgbClr val="FF0000"/>
                </a:solidFill>
                <a:latin typeface="Arial" panose="020B0604020202020204" pitchFamily="34" charset="0"/>
                <a:cs typeface="Arial" panose="020B0604020202020204" pitchFamily="34" charset="0"/>
              </a:rPr>
              <a:t>: </a:t>
            </a:r>
            <a:r>
              <a:rPr lang="vi-VN" sz="4600" b="1">
                <a:latin typeface="Arial" panose="020B0604020202020204" pitchFamily="34" charset="0"/>
                <a:cs typeface="Arial" panose="020B0604020202020204" pitchFamily="34" charset="0"/>
              </a:rPr>
              <a:t>Cha ơi! Cha ơi! Xin đừng theo ý con một xin vâng ý Cha mà thôi.</a:t>
            </a:r>
            <a:endParaRPr lang="en-US" sz="46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83082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ài ca ý lực Chúa nhật Lễ Lá - năm A - Song ngữ l Tiếng Êđê &amp; Tiếng Việt -  YouTu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sp>
        <p:nvSpPr>
          <p:cNvPr id="5" name="AutoShape 4" descr="Bài ca ý lực Chúa nhật Lễ Lá - năm A - Song ngữ l Tiếng Êđê &amp; Tiếng Việt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7937"/>
            <a:ext cx="12192000" cy="6850063"/>
          </a:xfrm>
          <a:prstGeom prst="rect">
            <a:avLst/>
          </a:prstGeom>
        </p:spPr>
      </p:pic>
    </p:spTree>
    <p:extLst>
      <p:ext uri="{BB962C8B-B14F-4D97-AF65-F5344CB8AC3E}">
        <p14:creationId xmlns:p14="http://schemas.microsoft.com/office/powerpoint/2010/main" val="6682931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latin typeface="Arial" panose="020B0604020202020204" pitchFamily="34" charset="0"/>
                <a:cs typeface="Arial" panose="020B0604020202020204" pitchFamily="34" charset="0"/>
              </a:rPr>
              <a:t>MẸ ĐỨNG ĐÓ</a:t>
            </a:r>
            <a:endParaRPr lang="en-US"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937659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6001643"/>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dirty="0"/>
              <a:t> </a:t>
            </a:r>
            <a:r>
              <a:rPr lang="vi-VN" sz="5400" b="1" dirty="0"/>
              <a:t>Mẹ đứng đó khi hoàng hôn tím mầu. Nhạc thương trầm buông hắt hiu. Đồi cao u hoài loang máu đào. Con Chúa đau thương treo trên thập giá. Hiến thân vì nhân loại tội tình (tội tình).</a:t>
            </a:r>
            <a:endParaRPr lang="vi-VN" sz="54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22954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206062"/>
            <a:ext cx="11261859" cy="655564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Mẹ đứng đó tâm hồn tê tái sầu. Đồng công cùng con dấu yêu. Vì thương nhân loại bao khốn cùng. Xin dẫn đưa bao tâm hồn lạc hướng về bên Mẹ, Mẹ ơi! </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23874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133564"/>
            <a:ext cx="11300496" cy="7140416"/>
          </a:xfrm>
          <a:prstGeom prst="rect">
            <a:avLst/>
          </a:prstGeom>
        </p:spPr>
        <p:txBody>
          <a:bodyPr wrap="square">
            <a:spAutoFit/>
          </a:bodyPr>
          <a:lstStyle/>
          <a:p>
            <a:pPr algn="just"/>
            <a:r>
              <a:rPr lang="en-US" sz="8000" b="1" dirty="0" smtClean="0">
                <a:solidFill>
                  <a:srgbClr val="FF0000"/>
                </a:solidFill>
                <a:latin typeface="Arial" panose="020B0604020202020204" pitchFamily="34" charset="0"/>
                <a:cs typeface="Arial" panose="020B0604020202020204" pitchFamily="34" charset="0"/>
              </a:rPr>
              <a:t>1</a:t>
            </a:r>
            <a:r>
              <a:rPr lang="vi-VN" sz="6600" b="1" dirty="0" smtClean="0">
                <a:solidFill>
                  <a:srgbClr val="FF0000"/>
                </a:solidFill>
                <a:effectLst/>
                <a:latin typeface="Arial" panose="020B0604020202020204" pitchFamily="34" charset="0"/>
                <a:cs typeface="Arial" panose="020B0604020202020204" pitchFamily="34" charset="0"/>
              </a:rPr>
              <a:t>.</a:t>
            </a:r>
            <a:r>
              <a:rPr lang="en-US" sz="6600" b="1" dirty="0" smtClean="0">
                <a:solidFill>
                  <a:srgbClr val="FF0000"/>
                </a:solidFill>
                <a:effectLst/>
                <a:latin typeface="Arial" panose="020B0604020202020204" pitchFamily="34" charset="0"/>
                <a:cs typeface="Arial" panose="020B0604020202020204" pitchFamily="34" charset="0"/>
              </a:rPr>
              <a:t> </a:t>
            </a:r>
            <a:r>
              <a:rPr lang="vi-VN" sz="5400" b="1" dirty="0"/>
              <a:t>Hỡi ai qua đường dừng bước đây mà trông ngắm Chúa Chí Tôn cam chịu muôn nỗi khỗ đau. Vì thương toàn nhân loại muôn chốn muôn đời. Ngày đêm khóc than mong chờ vinh phúc quê trời.</a:t>
            </a:r>
            <a:endParaRPr lang="vi-VN" sz="54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38271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6001643"/>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dirty="0"/>
              <a:t> </a:t>
            </a:r>
            <a:r>
              <a:rPr lang="vi-VN" sz="5400" b="1" dirty="0"/>
              <a:t>Mẹ đứng đó khi hoàng hôn tím mầu. Nhạc thương trầm buông hắt hiu. Đồi cao u hoài loang máu đào. Con Chúa đau thương treo trên thập giá. Hiến thân vì nhân loại tội tình (tội tình).</a:t>
            </a:r>
            <a:endParaRPr lang="vi-VN" sz="54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517763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206062"/>
            <a:ext cx="11261859" cy="655564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Mẹ đứng đó tâm hồn tê tái sầu. Đồng công cùng con dấu yêu. Vì thương nhân loại bao khốn cùng. Xin dẫn đưa bao tâm hồn lạc hướng về bên Mẹ, Mẹ ơi! </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68991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83335"/>
            <a:ext cx="11224044" cy="7017306"/>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dirty="0"/>
              <a:t> </a:t>
            </a:r>
            <a:r>
              <a:rPr lang="vi-VN" sz="5400" b="1" dirty="0"/>
              <a:t>Ngước trông Mẹ lòng thành kính dâng lời kêu khấn, giữa thế gian khổ sầu xin hãy ủi an. Để con hằng trung thành theo Chúa trọn đời, ngày mai sáng tươi bên Mẹ ca khúc khải hoàn</a:t>
            </a:r>
            <a:br>
              <a:rPr lang="vi-VN" sz="5400" b="1" dirty="0"/>
            </a:br>
            <a:r>
              <a:rPr lang="vi-VN" sz="5400" b="1" dirty="0"/>
              <a:t> </a:t>
            </a:r>
            <a:endParaRPr lang="vi-VN" sz="54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59279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605138"/>
            <a:ext cx="11379200" cy="6001643"/>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a:t>
            </a:r>
            <a:r>
              <a:rPr lang="vi-VN" dirty="0"/>
              <a:t> </a:t>
            </a:r>
            <a:r>
              <a:rPr lang="vi-VN" sz="5400" b="1" dirty="0"/>
              <a:t>Mẹ đứng đó khi hoàng hôn tím mầu. Nhạc thương trầm buông hắt hiu. Đồi cao u hoài loang máu đào. Con Chúa đau thương treo trên thập giá. Hiến thân vì nhân loại tội tình (tội tình).</a:t>
            </a:r>
            <a:endParaRPr lang="vi-VN" sz="54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6402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206062"/>
            <a:ext cx="11261859" cy="6555641"/>
          </a:xfrm>
          <a:prstGeom prst="rect">
            <a:avLst/>
          </a:prstGeom>
        </p:spPr>
        <p:txBody>
          <a:bodyPr wrap="square">
            <a:spAutoFit/>
          </a:bodyPr>
          <a:lstStyle/>
          <a:p>
            <a:pPr algn="just"/>
            <a:r>
              <a:rPr lang="en-US" sz="6000" b="1" dirty="0" smtClean="0">
                <a:solidFill>
                  <a:srgbClr val="FF0000"/>
                </a:solidFill>
                <a:latin typeface="Arial" panose="020B0604020202020204" pitchFamily="34" charset="0"/>
                <a:cs typeface="Arial" panose="020B0604020202020204" pitchFamily="34" charset="0"/>
              </a:rPr>
              <a:t>ĐK</a:t>
            </a:r>
            <a:r>
              <a:rPr lang="vi-VN" sz="6000" b="1" dirty="0" smtClean="0">
                <a:solidFill>
                  <a:srgbClr val="FF0000"/>
                </a:solidFill>
                <a:effectLst/>
                <a:latin typeface="Arial" panose="020B0604020202020204" pitchFamily="34" charset="0"/>
                <a:cs typeface="Arial" panose="020B0604020202020204" pitchFamily="34" charset="0"/>
              </a:rPr>
              <a:t>. </a:t>
            </a:r>
            <a:r>
              <a:rPr lang="vi-VN" sz="6000" b="1" dirty="0"/>
              <a:t> Mẹ đứng đó tâm hồn tê tái sầu. Đồng công cùng con dấu yêu. Vì thương nhân loại bao khốn cùng. Xin dẫn đưa bao tâm hồn lạc hướng về bên Mẹ, Mẹ ơi! </a:t>
            </a:r>
            <a:endParaRPr lang="vi-VN" sz="6000" b="1" i="0" dirty="0" smtClean="0">
              <a:solidFill>
                <a:srgbClr val="333333"/>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93069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23</TotalTime>
  <Words>1250</Words>
  <Application>Microsoft Office PowerPoint</Application>
  <PresentationFormat>Widescreen</PresentationFormat>
  <Paragraphs>63</Paragraphs>
  <Slides>68</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68</vt:i4>
      </vt:variant>
    </vt:vector>
  </HeadingPairs>
  <TitlesOfParts>
    <vt:vector size="77" baseType="lpstr">
      <vt:lpstr>Arial</vt:lpstr>
      <vt:lpstr>Calibri</vt:lpstr>
      <vt:lpstr>Calibri Light</vt:lpstr>
      <vt:lpstr>Century Gothic</vt:lpstr>
      <vt:lpstr>Garamond</vt:lpstr>
      <vt:lpstr>Times New Roman</vt:lpstr>
      <vt:lpstr>Verdana</vt:lpstr>
      <vt:lpstr>Office Theme</vt:lpstr>
      <vt:lpstr>Savon</vt:lpstr>
      <vt:lpstr>PowerPoint Presentation</vt:lpstr>
      <vt:lpstr>VANG LỜI TỤNG 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VÀO THÀNH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XƯA CHÚA VÀO THÀNH THÁNH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TUNG HÔ TIN MỪNG</vt:lpstr>
      <vt:lpstr>PowerPoint Presentation</vt:lpstr>
      <vt:lpstr>PowerPoint Presentation</vt:lpstr>
      <vt:lpstr>Bài Thương Khó Chúa Giê su- Ki-tô theo Thánh Mát Thêu</vt:lpstr>
      <vt:lpstr>PowerPoint Presentation</vt:lpstr>
      <vt:lpstr>XIN DÂNG ĐỜI CON</vt:lpstr>
      <vt:lpstr>PowerPoint Presentation</vt:lpstr>
      <vt:lpstr>PowerPoint Presentation</vt:lpstr>
      <vt:lpstr>PowerPoint Presentation</vt:lpstr>
      <vt:lpstr>PowerPoint Presentation</vt:lpstr>
      <vt:lpstr>PowerPoint Presentation</vt:lpstr>
      <vt:lpstr>PowerPoint Presentation</vt:lpstr>
      <vt:lpstr>PHÓ THÁC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Chén đắng</vt:lpstr>
      <vt:lpstr>PowerPoint Presentation</vt:lpstr>
      <vt:lpstr>PowerPoint Presentation</vt:lpstr>
      <vt:lpstr>PowerPoint Presentation</vt:lpstr>
      <vt:lpstr>PowerPoint Presentation</vt:lpstr>
      <vt:lpstr>PowerPoint Presentation</vt:lpstr>
      <vt:lpstr>MẸ ĐỨNG ĐÓ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5</cp:revision>
  <dcterms:created xsi:type="dcterms:W3CDTF">2026-03-20T08:41:16Z</dcterms:created>
  <dcterms:modified xsi:type="dcterms:W3CDTF">2026-03-24T00:23:52Z</dcterms:modified>
</cp:coreProperties>
</file>