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sldIdLst>
    <p:sldId id="256" r:id="rId4"/>
    <p:sldId id="257" r:id="rId5"/>
    <p:sldId id="258" r:id="rId6"/>
    <p:sldId id="259" r:id="rId7"/>
    <p:sldId id="260" r:id="rId8"/>
    <p:sldId id="261" r:id="rId9"/>
    <p:sldId id="262" r:id="rId10"/>
    <p:sldId id="311" r:id="rId11"/>
    <p:sldId id="297" r:id="rId12"/>
    <p:sldId id="299" r:id="rId13"/>
    <p:sldId id="312" r:id="rId14"/>
    <p:sldId id="298" r:id="rId15"/>
    <p:sldId id="300" r:id="rId16"/>
    <p:sldId id="313" r:id="rId17"/>
    <p:sldId id="263" r:id="rId18"/>
    <p:sldId id="264" r:id="rId19"/>
    <p:sldId id="265" r:id="rId20"/>
    <p:sldId id="266" r:id="rId21"/>
    <p:sldId id="267" r:id="rId22"/>
    <p:sldId id="268" r:id="rId23"/>
    <p:sldId id="269" r:id="rId24"/>
    <p:sldId id="301" r:id="rId25"/>
    <p:sldId id="270" r:id="rId26"/>
    <p:sldId id="271" r:id="rId27"/>
    <p:sldId id="272" r:id="rId28"/>
    <p:sldId id="273" r:id="rId29"/>
    <p:sldId id="274" r:id="rId30"/>
    <p:sldId id="275" r:id="rId31"/>
    <p:sldId id="276" r:id="rId32"/>
    <p:sldId id="277" r:id="rId33"/>
    <p:sldId id="278" r:id="rId34"/>
    <p:sldId id="314" r:id="rId35"/>
    <p:sldId id="302" r:id="rId36"/>
    <p:sldId id="303" r:id="rId37"/>
    <p:sldId id="304" r:id="rId38"/>
    <p:sldId id="305" r:id="rId39"/>
    <p:sldId id="306" r:id="rId40"/>
    <p:sldId id="315" r:id="rId41"/>
    <p:sldId id="289" r:id="rId42"/>
    <p:sldId id="290" r:id="rId43"/>
    <p:sldId id="291" r:id="rId44"/>
    <p:sldId id="292" r:id="rId45"/>
    <p:sldId id="293"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80" d="100"/>
          <a:sy n="80" d="100"/>
        </p:scale>
        <p:origin x="37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3/17/2026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0964998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68801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3/17/2026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3113121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05046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82854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21844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51272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40572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69956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932833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08897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3/17/2026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06473561"/>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558384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3/17/2026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22529845"/>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728252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197340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231546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697926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25437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052775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821303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274161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3/17/2026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14304701"/>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302651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3/17/2026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1142148"/>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507571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857922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27320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148118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461769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536406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257966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54651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654181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4938842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3219740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www.dieuca.net/2018/02/haytrove-mt.html" TargetMode="External"/><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8" descr="C:\Users\asus\Desktop\Tu%E1%BA%A7n V.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Title 10"/>
          <p:cNvSpPr>
            <a:spLocks noGrp="1"/>
          </p:cNvSpPr>
          <p:nvPr>
            <p:ph type="title"/>
          </p:nvPr>
        </p:nvSpPr>
        <p:spPr/>
        <p:txBody>
          <a:bodyPr/>
          <a:lstStyle/>
          <a:p>
            <a:endParaRPr lang="en-US"/>
          </a:p>
        </p:txBody>
      </p:sp>
      <p:pic>
        <p:nvPicPr>
          <p:cNvPr id="2" name="Content Placeholder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4379" y="0"/>
            <a:ext cx="12336379" cy="6858000"/>
          </a:xfrm>
        </p:spPr>
      </p:pic>
    </p:spTree>
    <p:extLst>
      <p:ext uri="{BB962C8B-B14F-4D97-AF65-F5344CB8AC3E}">
        <p14:creationId xmlns:p14="http://schemas.microsoft.com/office/powerpoint/2010/main" val="39332688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solidFill>
                  <a:srgbClr val="FF0000"/>
                </a:solidFill>
                <a:latin typeface="Times New Roman" panose="02020603050405020304" pitchFamily="18" charset="0"/>
                <a:cs typeface="Times New Roman" panose="02020603050405020304" pitchFamily="18" charset="0"/>
              </a:rPr>
              <a:t>XIN NGÀI THỨ THA</a:t>
            </a:r>
          </a:p>
        </p:txBody>
      </p:sp>
    </p:spTree>
    <p:extLst>
      <p:ext uri="{BB962C8B-B14F-4D97-AF65-F5344CB8AC3E}">
        <p14:creationId xmlns:p14="http://schemas.microsoft.com/office/powerpoint/2010/main" val="17486485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399245"/>
            <a:ext cx="11190896"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FF0000"/>
                </a:solidFill>
                <a:effectLst/>
                <a:uLnTx/>
                <a:uFillTx/>
                <a:latin typeface="Century Gothic" panose="020B0502020202020204"/>
                <a:ea typeface="+mn-ea"/>
                <a:cs typeface="+mn-cs"/>
              </a:rPr>
              <a:t>Đ</a:t>
            </a:r>
            <a:r>
              <a:rPr kumimoji="0" lang="en-US" sz="6600" b="1" i="0" u="none" strike="noStrike" kern="1200" cap="none" spc="0" normalizeH="0" baseline="0" noProof="0" dirty="0">
                <a:ln>
                  <a:noFill/>
                </a:ln>
                <a:solidFill>
                  <a:srgbClr val="FF0000"/>
                </a:solidFill>
                <a:effectLst/>
                <a:uLnTx/>
                <a:uFillTx/>
                <a:latin typeface="Century Gothic" panose="020B0502020202020204"/>
                <a:ea typeface="+mn-ea"/>
                <a:cs typeface="+mn-cs"/>
              </a:rPr>
              <a:t>K</a:t>
            </a:r>
            <a:r>
              <a:rPr kumimoji="0" lang="en-US" sz="4800" b="1" i="0" u="none" strike="noStrike" kern="1200" cap="none" spc="0" normalizeH="0" baseline="0" noProof="0" dirty="0">
                <a:ln>
                  <a:noFill/>
                </a:ln>
                <a:solidFill>
                  <a:srgbClr val="FF0000"/>
                </a:solidFill>
                <a:effectLst/>
                <a:uLnTx/>
                <a:uFillTx/>
                <a:latin typeface="Century Gothic" panose="020B0502020202020204"/>
                <a:ea typeface="+mn-ea"/>
                <a:cs typeface="+mn-cs"/>
              </a:rPr>
              <a:t>. </a:t>
            </a:r>
            <a:r>
              <a:rPr kumimoji="0" lang="vi-VN" sz="54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Lạy Chúa! Con nay trở về, con nay trở về, về bên Chúa thôi Chúa ơi. Năm tháng đã qua biết bao lỗi lầm xin Ngài thứ tha.</a:t>
            </a: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796420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399245"/>
            <a:ext cx="11190896" cy="489364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7200" b="1" i="0" u="none" strike="noStrike" kern="1200" cap="none" spc="0" normalizeH="0" baseline="0" noProof="0" dirty="0">
                <a:ln>
                  <a:noFill/>
                </a:ln>
                <a:solidFill>
                  <a:srgbClr val="FF0000"/>
                </a:solidFill>
                <a:effectLst/>
                <a:uLnTx/>
                <a:uFillTx/>
                <a:latin typeface="Century Gothic" panose="020B0502020202020204"/>
                <a:ea typeface="+mn-ea"/>
                <a:cs typeface="+mn-cs"/>
              </a:rPr>
              <a:t>1</a:t>
            </a:r>
            <a:r>
              <a:rPr kumimoji="0" lang="en-US" sz="4800" b="1" i="0" u="none" strike="noStrike" kern="1200" cap="none" spc="0" normalizeH="0" baseline="0" noProof="0" dirty="0">
                <a:ln>
                  <a:noFill/>
                </a:ln>
                <a:solidFill>
                  <a:srgbClr val="FF0000"/>
                </a:solidFill>
                <a:effectLst/>
                <a:uLnTx/>
                <a:uFillTx/>
                <a:latin typeface="Century Gothic" panose="020B0502020202020204"/>
                <a:ea typeface="+mn-ea"/>
                <a:cs typeface="+mn-cs"/>
              </a:rPr>
              <a:t>. </a:t>
            </a:r>
            <a: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Xin hãy rửa con sạch mọi lỗi lầm, thanh tẩy con nên tinh trắng. Xin canh tân thần trí thương ban cho một quả tim mới yêu thương giữ gìn trọn đời.</a:t>
            </a:r>
            <a:endParaRPr kumimoji="0" lang="vi-VN" sz="6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854333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DC66E-58AB-00AA-2D33-A43CC044A2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AABD3E-D156-7C4B-6357-BC2189DB7CD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6B1F566-472D-5817-B146-4FA49BDA61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6B5A1F2-1B3B-9FEA-6B81-8EACCF5223F8}"/>
              </a:ext>
            </a:extLst>
          </p:cNvPr>
          <p:cNvSpPr/>
          <p:nvPr/>
        </p:nvSpPr>
        <p:spPr>
          <a:xfrm>
            <a:off x="438728" y="399245"/>
            <a:ext cx="11190896"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FF0000"/>
                </a:solidFill>
                <a:effectLst/>
                <a:uLnTx/>
                <a:uFillTx/>
                <a:latin typeface="Century Gothic" panose="020B0502020202020204"/>
                <a:ea typeface="+mn-ea"/>
                <a:cs typeface="+mn-cs"/>
              </a:rPr>
              <a:t>Đ</a:t>
            </a:r>
            <a:r>
              <a:rPr kumimoji="0" lang="en-US" sz="6600" b="1" i="0" u="none" strike="noStrike" kern="1200" cap="none" spc="0" normalizeH="0" baseline="0" noProof="0" dirty="0">
                <a:ln>
                  <a:noFill/>
                </a:ln>
                <a:solidFill>
                  <a:srgbClr val="FF0000"/>
                </a:solidFill>
                <a:effectLst/>
                <a:uLnTx/>
                <a:uFillTx/>
                <a:latin typeface="Century Gothic" panose="020B0502020202020204"/>
                <a:ea typeface="+mn-ea"/>
                <a:cs typeface="+mn-cs"/>
              </a:rPr>
              <a:t>K</a:t>
            </a:r>
            <a:r>
              <a:rPr kumimoji="0" lang="en-US" sz="4800" b="1" i="0" u="none" strike="noStrike" kern="1200" cap="none" spc="0" normalizeH="0" baseline="0" noProof="0" dirty="0">
                <a:ln>
                  <a:noFill/>
                </a:ln>
                <a:solidFill>
                  <a:srgbClr val="FF0000"/>
                </a:solidFill>
                <a:effectLst/>
                <a:uLnTx/>
                <a:uFillTx/>
                <a:latin typeface="Century Gothic" panose="020B0502020202020204"/>
                <a:ea typeface="+mn-ea"/>
                <a:cs typeface="+mn-cs"/>
              </a:rPr>
              <a:t>. </a:t>
            </a:r>
            <a:r>
              <a:rPr kumimoji="0" lang="vi-VN" sz="54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Lạy Chúa! Con nay trở về, con nay trở về, về bên Chúa thôi Chúa ơi. Năm tháng đã qua biết bao lỗi lầm xin Ngài thứ tha.</a:t>
            </a: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802881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334852"/>
            <a:ext cx="11165137"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Kiếp sống phù hoa lầm lạc giữa đường, con đã quên hồng ân Chúa. </a:t>
            </a:r>
            <a:r>
              <a:rPr kumimoji="0" lang="vi-VN" sz="66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Hôm nay đây lòng thống hối xin khoan dung tẩy sạch tội lỗi cho con luôn thuộc về Ngài.</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978431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CC686-E6D8-11BD-6D77-AF56E91B3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832A45-2F8E-0683-F903-E69F90660CD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7375571-0B37-3BC1-F6A7-5991444753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D6DB867-9F4A-613A-8F6C-A6A896353191}"/>
              </a:ext>
            </a:extLst>
          </p:cNvPr>
          <p:cNvSpPr/>
          <p:nvPr/>
        </p:nvSpPr>
        <p:spPr>
          <a:xfrm>
            <a:off x="438728" y="399245"/>
            <a:ext cx="11190896"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FF0000"/>
                </a:solidFill>
                <a:effectLst/>
                <a:uLnTx/>
                <a:uFillTx/>
                <a:latin typeface="Century Gothic" panose="020B0502020202020204"/>
                <a:ea typeface="+mn-ea"/>
                <a:cs typeface="+mn-cs"/>
              </a:rPr>
              <a:t>Đ</a:t>
            </a:r>
            <a:r>
              <a:rPr kumimoji="0" lang="en-US" sz="6600" b="1" i="0" u="none" strike="noStrike" kern="1200" cap="none" spc="0" normalizeH="0" baseline="0" noProof="0" dirty="0">
                <a:ln>
                  <a:noFill/>
                </a:ln>
                <a:solidFill>
                  <a:srgbClr val="FF0000"/>
                </a:solidFill>
                <a:effectLst/>
                <a:uLnTx/>
                <a:uFillTx/>
                <a:latin typeface="Century Gothic" panose="020B0502020202020204"/>
                <a:ea typeface="+mn-ea"/>
                <a:cs typeface="+mn-cs"/>
              </a:rPr>
              <a:t>K</a:t>
            </a:r>
            <a:r>
              <a:rPr kumimoji="0" lang="en-US" sz="4800" b="1" i="0" u="none" strike="noStrike" kern="1200" cap="none" spc="0" normalizeH="0" baseline="0" noProof="0" dirty="0">
                <a:ln>
                  <a:noFill/>
                </a:ln>
                <a:solidFill>
                  <a:srgbClr val="FF0000"/>
                </a:solidFill>
                <a:effectLst/>
                <a:uLnTx/>
                <a:uFillTx/>
                <a:latin typeface="Century Gothic" panose="020B0502020202020204"/>
                <a:ea typeface="+mn-ea"/>
                <a:cs typeface="+mn-cs"/>
              </a:rPr>
              <a:t>. </a:t>
            </a:r>
            <a:r>
              <a:rPr kumimoji="0" lang="vi-VN" sz="54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Lạy Chúa! Con nay trở về, con nay trở về, về bên Chúa thôi Chúa ơi. Năm tháng đã qua biết bao lỗi lầm xin Ngài thứ tha.</a:t>
            </a: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007808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8" descr="C:\Users\asus\Desktop\Tu%E1%BA%A7n V.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Title 10"/>
          <p:cNvSpPr>
            <a:spLocks noGrp="1"/>
          </p:cNvSpPr>
          <p:nvPr>
            <p:ph type="title"/>
          </p:nvPr>
        </p:nvSpPr>
        <p:spPr/>
        <p:txBody>
          <a:bodyPr/>
          <a:lstStyle/>
          <a:p>
            <a:endParaRPr lang="en-US"/>
          </a:p>
        </p:txBody>
      </p:sp>
      <p:pic>
        <p:nvPicPr>
          <p:cNvPr id="2" name="Content Placeholder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4379" y="0"/>
            <a:ext cx="12336379" cy="6858000"/>
          </a:xfrm>
        </p:spPr>
      </p:pic>
    </p:spTree>
    <p:extLst>
      <p:ext uri="{BB962C8B-B14F-4D97-AF65-F5344CB8AC3E}">
        <p14:creationId xmlns:p14="http://schemas.microsoft.com/office/powerpoint/2010/main" val="2636978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b="1" smtClean="0">
                <a:solidFill>
                  <a:srgbClr val="FF0000"/>
                </a:solidFill>
                <a:latin typeface="Times New Roman" panose="02020603050405020304" pitchFamily="18" charset="0"/>
                <a:cs typeface="Times New Roman" panose="02020603050405020304" pitchFamily="18" charset="0"/>
              </a:rPr>
              <a:t>Đáp ca</a:t>
            </a:r>
            <a:endParaRPr lang="en-US" sz="66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8091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CC686-E6D8-11BD-6D77-AF56E91B3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832A45-2F8E-0683-F903-E69F90660CD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7375571-0B37-3BC1-F6A7-5991444753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D6DB867-9F4A-613A-8F6C-A6A896353191}"/>
              </a:ext>
            </a:extLst>
          </p:cNvPr>
          <p:cNvSpPr/>
          <p:nvPr/>
        </p:nvSpPr>
        <p:spPr>
          <a:xfrm>
            <a:off x="438728" y="1152939"/>
            <a:ext cx="10862063" cy="4044184"/>
          </a:xfrm>
          <a:prstGeom prst="rect">
            <a:avLst/>
          </a:prstGeom>
        </p:spPr>
        <p:txBody>
          <a:bodyPr wrap="square">
            <a:spAutoFit/>
          </a:bodyPr>
          <a:lstStyle/>
          <a:p>
            <a:pPr algn="just" fontAlgn="base">
              <a:lnSpc>
                <a:spcPct val="107000"/>
              </a:lnSpc>
              <a:spcAft>
                <a:spcPts val="1200"/>
              </a:spcAft>
            </a:pPr>
            <a:r>
              <a:rPr lang="en-US" sz="8000" b="1">
                <a:solidFill>
                  <a:srgbClr val="333333"/>
                </a:solidFill>
                <a:latin typeface="Arial" panose="020B0604020202020204" pitchFamily="34" charset="0"/>
                <a:ea typeface="Times New Roman" panose="02020603050405020304" pitchFamily="18" charset="0"/>
              </a:rPr>
              <a:t>Vì Chúa một niềm từ ái, ơn cứu độ nơi Ngài chứa chan.</a:t>
            </a:r>
            <a:endParaRPr lang="en-US" sz="80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65178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8" descr="C:\Users\asus\Desktop\Tu%E1%BA%A7n V.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Title 10"/>
          <p:cNvSpPr>
            <a:spLocks noGrp="1"/>
          </p:cNvSpPr>
          <p:nvPr>
            <p:ph type="title"/>
          </p:nvPr>
        </p:nvSpPr>
        <p:spPr/>
        <p:txBody>
          <a:bodyPr/>
          <a:lstStyle/>
          <a:p>
            <a:endParaRPr lang="en-US"/>
          </a:p>
        </p:txBody>
      </p:sp>
      <p:pic>
        <p:nvPicPr>
          <p:cNvPr id="2" name="Content Placeholder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4379" y="0"/>
            <a:ext cx="12336379" cy="6858000"/>
          </a:xfrm>
        </p:spPr>
      </p:pic>
    </p:spTree>
    <p:extLst>
      <p:ext uri="{BB962C8B-B14F-4D97-AF65-F5344CB8AC3E}">
        <p14:creationId xmlns:p14="http://schemas.microsoft.com/office/powerpoint/2010/main" val="33641478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b="1" smtClean="0">
                <a:solidFill>
                  <a:srgbClr val="FF0000"/>
                </a:solidFill>
                <a:latin typeface="Times New Roman" panose="02020603050405020304" pitchFamily="18" charset="0"/>
                <a:cs typeface="Times New Roman" panose="02020603050405020304" pitchFamily="18" charset="0"/>
              </a:rPr>
              <a:t>alleluia</a:t>
            </a:r>
            <a:endParaRPr lang="en-US" sz="66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6685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CC686-E6D8-11BD-6D77-AF56E91B3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832A45-2F8E-0683-F903-E69F90660CD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7375571-0B37-3BC1-F6A7-5991444753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3443"/>
            <a:ext cx="12575567" cy="7109717"/>
          </a:xfrm>
          <a:prstGeom prst="rect">
            <a:avLst/>
          </a:prstGeom>
        </p:spPr>
      </p:pic>
      <p:sp>
        <p:nvSpPr>
          <p:cNvPr id="4" name="Rectangle 3">
            <a:extLst>
              <a:ext uri="{FF2B5EF4-FFF2-40B4-BE49-F238E27FC236}">
                <a16:creationId xmlns:a16="http://schemas.microsoft.com/office/drawing/2014/main" id="{3D6DB867-9F4A-613A-8F6C-A6A896353191}"/>
              </a:ext>
            </a:extLst>
          </p:cNvPr>
          <p:cNvSpPr/>
          <p:nvPr/>
        </p:nvSpPr>
        <p:spPr>
          <a:xfrm>
            <a:off x="755374" y="1133061"/>
            <a:ext cx="10913164" cy="3649076"/>
          </a:xfrm>
          <a:prstGeom prst="rect">
            <a:avLst/>
          </a:prstGeom>
        </p:spPr>
        <p:txBody>
          <a:bodyPr wrap="square">
            <a:spAutoFit/>
          </a:bodyPr>
          <a:lstStyle/>
          <a:p>
            <a:pPr algn="just" fontAlgn="base">
              <a:lnSpc>
                <a:spcPct val="107000"/>
              </a:lnSpc>
              <a:spcAft>
                <a:spcPts val="1200"/>
              </a:spcAft>
            </a:pPr>
            <a:r>
              <a:rPr lang="en-US" sz="7200">
                <a:solidFill>
                  <a:srgbClr val="000000"/>
                </a:solidFill>
                <a:latin typeface="Arial" panose="020B0604020202020204" pitchFamily="34" charset="0"/>
                <a:ea typeface="Times New Roman" panose="02020603050405020304" pitchFamily="18" charset="0"/>
                <a:cs typeface="Times New Roman" panose="02020603050405020304" pitchFamily="18" charset="0"/>
              </a:rPr>
              <a:t>Chúa phán: Ta là sự </a:t>
            </a:r>
            <a:r>
              <a:rPr lang="en-US" sz="720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sống lại và là sự sống ai tin Ta sẽ không chết bao giờ.</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05971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8" descr="C:\Users\asus\Desktop\Tu%E1%BA%A7n V.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Title 10"/>
          <p:cNvSpPr>
            <a:spLocks noGrp="1"/>
          </p:cNvSpPr>
          <p:nvPr>
            <p:ph type="title"/>
          </p:nvPr>
        </p:nvSpPr>
        <p:spPr/>
        <p:txBody>
          <a:bodyPr/>
          <a:lstStyle/>
          <a:p>
            <a:endParaRPr lang="en-US"/>
          </a:p>
        </p:txBody>
      </p:sp>
      <p:pic>
        <p:nvPicPr>
          <p:cNvPr id="2" name="Content Placeholder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4379" y="0"/>
            <a:ext cx="12336379" cy="6858000"/>
          </a:xfrm>
        </p:spPr>
      </p:pic>
    </p:spTree>
    <p:extLst>
      <p:ext uri="{BB962C8B-B14F-4D97-AF65-F5344CB8AC3E}">
        <p14:creationId xmlns:p14="http://schemas.microsoft.com/office/powerpoint/2010/main" val="14943413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dirty="0" smtClean="0">
                <a:solidFill>
                  <a:srgbClr val="FF0000"/>
                </a:solidFill>
                <a:latin typeface="Arial" panose="020B0604020202020204" pitchFamily="34" charset="0"/>
                <a:cs typeface="Arial" panose="020B0604020202020204" pitchFamily="34" charset="0"/>
              </a:rPr>
              <a:t>LỄ DÂNG THỐNG HỐI</a:t>
            </a:r>
            <a:endParaRPr lang="en-US" sz="5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2190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522011"/>
            <a:ext cx="11314545" cy="1754326"/>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1</a:t>
            </a:r>
            <a:r>
              <a:rPr lang="vi-VN" sz="7200" b="1" dirty="0" smtClean="0">
                <a:solidFill>
                  <a:srgbClr val="FF0000"/>
                </a:solidFill>
                <a:effectLst/>
                <a:latin typeface="Arial" panose="020B0604020202020204" pitchFamily="34" charset="0"/>
                <a:cs typeface="Arial" panose="020B0604020202020204" pitchFamily="34" charset="0"/>
              </a:rPr>
              <a:t>. </a:t>
            </a:r>
            <a:r>
              <a:rPr lang="vi-VN" dirty="0"/>
              <a:t>Về đây hỡi người nào về đây. Tình thương Chúa Trời luôn nối kết.  Về đây Thiên Chúa Ðấng từ bi, Người xoá hết tội ta Người dẫn lối đời ta. Nguồn: </a:t>
            </a:r>
            <a:r>
              <a:rPr lang="vi-VN" dirty="0">
                <a:hlinkClick r:id="rId3"/>
              </a:rPr>
              <a:t>https://www.dieuca.net/2018/02/haytrove-mt.html</a:t>
            </a:r>
            <a:endParaRPr lang="vi-VN" sz="5400" b="1" dirty="0">
              <a:solidFill>
                <a:srgbClr val="333333"/>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98" y="-251717"/>
            <a:ext cx="12575567" cy="7109717"/>
          </a:xfrm>
          <a:prstGeom prst="rect">
            <a:avLst/>
          </a:prstGeom>
        </p:spPr>
      </p:pic>
      <p:sp>
        <p:nvSpPr>
          <p:cNvPr id="6" name="Rectangle 5"/>
          <p:cNvSpPr/>
          <p:nvPr/>
        </p:nvSpPr>
        <p:spPr>
          <a:xfrm>
            <a:off x="373512" y="403858"/>
            <a:ext cx="11314545" cy="5262979"/>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1</a:t>
            </a:r>
            <a:r>
              <a:rPr lang="vi-VN" sz="7200" b="1" dirty="0" smtClean="0">
                <a:solidFill>
                  <a:srgbClr val="FF0000"/>
                </a:solidFill>
                <a:effectLst/>
                <a:latin typeface="Arial" panose="020B0604020202020204" pitchFamily="34" charset="0"/>
                <a:cs typeface="Arial" panose="020B0604020202020204" pitchFamily="34" charset="0"/>
              </a:rPr>
              <a:t>. </a:t>
            </a:r>
            <a:r>
              <a:rPr lang="en-US" sz="6600" b="1" dirty="0"/>
              <a:t>Con </a:t>
            </a:r>
            <a:r>
              <a:rPr lang="en-US" sz="6600" b="1" dirty="0" err="1"/>
              <a:t>xin</a:t>
            </a:r>
            <a:r>
              <a:rPr lang="en-US" sz="6600" b="1" dirty="0"/>
              <a:t> </a:t>
            </a:r>
            <a:r>
              <a:rPr lang="en-US" sz="6600" b="1" dirty="0" err="1"/>
              <a:t>dâng</a:t>
            </a:r>
            <a:r>
              <a:rPr lang="en-US" sz="6600" b="1" dirty="0"/>
              <a:t> </a:t>
            </a:r>
            <a:r>
              <a:rPr lang="en-US" sz="6600" b="1" dirty="0" err="1"/>
              <a:t>giọt</a:t>
            </a:r>
            <a:r>
              <a:rPr lang="en-US" sz="6600" b="1" dirty="0"/>
              <a:t> </a:t>
            </a:r>
            <a:r>
              <a:rPr lang="en-US" sz="6600" b="1" dirty="0" err="1"/>
              <a:t>lệ</a:t>
            </a:r>
            <a:r>
              <a:rPr lang="en-US" sz="6600" b="1" dirty="0"/>
              <a:t> </a:t>
            </a:r>
            <a:r>
              <a:rPr lang="en-US" sz="6600" b="1" dirty="0" err="1"/>
              <a:t>thống</a:t>
            </a:r>
            <a:r>
              <a:rPr lang="en-US" sz="6600" b="1" dirty="0"/>
              <a:t> </a:t>
            </a:r>
            <a:r>
              <a:rPr lang="en-US" sz="6600" b="1" dirty="0" err="1"/>
              <a:t>hối</a:t>
            </a:r>
            <a:r>
              <a:rPr lang="en-US" sz="6600" b="1" dirty="0"/>
              <a:t>, con </a:t>
            </a:r>
            <a:r>
              <a:rPr lang="en-US" sz="6600" b="1" dirty="0" err="1"/>
              <a:t>xin</a:t>
            </a:r>
            <a:r>
              <a:rPr lang="en-US" sz="6600" b="1" dirty="0"/>
              <a:t> </a:t>
            </a:r>
            <a:r>
              <a:rPr lang="en-US" sz="6600" b="1" dirty="0" err="1"/>
              <a:t>dâng</a:t>
            </a:r>
            <a:r>
              <a:rPr lang="en-US" sz="6600" b="1" dirty="0"/>
              <a:t> </a:t>
            </a:r>
            <a:r>
              <a:rPr lang="en-US" sz="6600" b="1" dirty="0" err="1"/>
              <a:t>trái</a:t>
            </a:r>
            <a:r>
              <a:rPr lang="en-US" sz="6600" b="1" dirty="0"/>
              <a:t> </a:t>
            </a:r>
            <a:r>
              <a:rPr lang="en-US" sz="6600" b="1" dirty="0" err="1"/>
              <a:t>tim</a:t>
            </a:r>
            <a:r>
              <a:rPr lang="en-US" sz="6600" b="1" dirty="0"/>
              <a:t> </a:t>
            </a:r>
            <a:r>
              <a:rPr lang="en-US" sz="6600" b="1" dirty="0" err="1"/>
              <a:t>bồi</a:t>
            </a:r>
            <a:r>
              <a:rPr lang="en-US" sz="6600" b="1" dirty="0"/>
              <a:t> </a:t>
            </a:r>
            <a:r>
              <a:rPr lang="en-US" sz="6600" b="1" dirty="0" err="1"/>
              <a:t>hồi</a:t>
            </a:r>
            <a:r>
              <a:rPr lang="en-US" sz="6600" b="1" dirty="0"/>
              <a:t>. </a:t>
            </a:r>
            <a:r>
              <a:rPr lang="en-US" sz="6600" b="1" dirty="0" err="1"/>
              <a:t>Đây</a:t>
            </a:r>
            <a:r>
              <a:rPr lang="en-US" sz="6600" b="1" dirty="0"/>
              <a:t> </a:t>
            </a:r>
            <a:r>
              <a:rPr lang="en-US" sz="6600" b="1" dirty="0" err="1"/>
              <a:t>đời</a:t>
            </a:r>
            <a:r>
              <a:rPr lang="en-US" sz="6600" b="1" dirty="0"/>
              <a:t> con </a:t>
            </a:r>
            <a:r>
              <a:rPr lang="en-US" sz="6600" b="1" dirty="0" err="1"/>
              <a:t>bao</a:t>
            </a:r>
            <a:r>
              <a:rPr lang="en-US" sz="6600" b="1" dirty="0"/>
              <a:t> </a:t>
            </a:r>
            <a:r>
              <a:rPr lang="en-US" sz="6600" b="1" dirty="0" err="1"/>
              <a:t>lần</a:t>
            </a:r>
            <a:r>
              <a:rPr lang="en-US" sz="6600" b="1" dirty="0"/>
              <a:t> </a:t>
            </a:r>
            <a:r>
              <a:rPr lang="en-US" sz="6600" b="1" dirty="0" err="1"/>
              <a:t>sai</a:t>
            </a:r>
            <a:r>
              <a:rPr lang="en-US" sz="6600" b="1" dirty="0"/>
              <a:t> </a:t>
            </a:r>
            <a:r>
              <a:rPr lang="en-US" sz="6600" b="1" dirty="0" err="1"/>
              <a:t>lỗi</a:t>
            </a:r>
            <a:r>
              <a:rPr lang="en-US" sz="6600" b="1" dirty="0"/>
              <a:t>, </a:t>
            </a:r>
            <a:r>
              <a:rPr lang="en-US" sz="6600" b="1" dirty="0" err="1"/>
              <a:t>nguyện</a:t>
            </a:r>
            <a:r>
              <a:rPr lang="en-US" sz="6600" b="1" dirty="0"/>
              <a:t> </a:t>
            </a:r>
            <a:r>
              <a:rPr lang="en-US" sz="6600" b="1" dirty="0" err="1"/>
              <a:t>từ</a:t>
            </a:r>
            <a:r>
              <a:rPr lang="en-US" sz="6600" b="1" dirty="0"/>
              <a:t> nay </a:t>
            </a:r>
            <a:r>
              <a:rPr lang="en-US" sz="6600" b="1" dirty="0" err="1"/>
              <a:t>ăn</a:t>
            </a:r>
            <a:r>
              <a:rPr lang="en-US" sz="6600" b="1" dirty="0"/>
              <a:t> </a:t>
            </a:r>
            <a:r>
              <a:rPr lang="en-US" sz="6600" b="1" dirty="0" err="1"/>
              <a:t>năn</a:t>
            </a:r>
            <a:r>
              <a:rPr lang="en-US" sz="6600" b="1" dirty="0"/>
              <a:t> </a:t>
            </a:r>
            <a:r>
              <a:rPr lang="en-US" sz="6600" b="1" dirty="0" err="1"/>
              <a:t>tội</a:t>
            </a:r>
            <a:r>
              <a:rPr lang="en-US" sz="6600" b="1" dirty="0"/>
              <a:t> </a:t>
            </a:r>
            <a:r>
              <a:rPr lang="en-US" sz="6600" b="1" dirty="0" err="1"/>
              <a:t>đời</a:t>
            </a:r>
            <a:r>
              <a:rPr lang="en-US" sz="6600" b="1" dirty="0"/>
              <a:t>.</a:t>
            </a: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85221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28139"/>
            <a:ext cx="11314545" cy="5724644"/>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sz="6000" b="1" dirty="0"/>
              <a:t>Chúa ghé mắt thương con cho đời con được sống. Con xin dâng tấm lòng đời con vẫn mãi luôn cậy trông vào tình thương Chúa luôn quan phòng.</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84543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85062"/>
            <a:ext cx="12575567" cy="7109717"/>
          </a:xfrm>
          <a:prstGeom prst="rect">
            <a:avLst/>
          </a:prstGeom>
        </p:spPr>
      </p:pic>
      <p:sp>
        <p:nvSpPr>
          <p:cNvPr id="4" name="Rectangle 3"/>
          <p:cNvSpPr/>
          <p:nvPr/>
        </p:nvSpPr>
        <p:spPr>
          <a:xfrm>
            <a:off x="425027" y="522011"/>
            <a:ext cx="11314545" cy="5355312"/>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2</a:t>
            </a:r>
            <a:r>
              <a:rPr lang="vi-VN" sz="7200" b="1" dirty="0" smtClean="0">
                <a:solidFill>
                  <a:srgbClr val="FF0000"/>
                </a:solidFill>
                <a:effectLst/>
                <a:latin typeface="Arial" panose="020B0604020202020204" pitchFamily="34" charset="0"/>
                <a:cs typeface="Arial" panose="020B0604020202020204" pitchFamily="34" charset="0"/>
              </a:rPr>
              <a:t>. </a:t>
            </a:r>
            <a:r>
              <a:rPr lang="vi-VN" sz="5400" b="1" dirty="0"/>
              <a:t>Con xin dâng rượu nồng bánh trắng, con xin dâng tháng năm nhọc nhằn. Dâng đời con vui buồn mưa nắng, từng ngày qua tim con mỏi mòn.</a:t>
            </a:r>
            <a:endParaRPr lang="vi-VN" sz="54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7985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28139"/>
            <a:ext cx="11314545" cy="5724644"/>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sz="6000" b="1" dirty="0"/>
              <a:t>Chúa ghé mắt thương con cho đời con được sống. Con xin dâng tấm lòng đời con vẫn mãi luôn cậy trông vào tình thương Chúa luôn quan phòng.</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92136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85062"/>
            <a:ext cx="12575567" cy="7109717"/>
          </a:xfrm>
          <a:prstGeom prst="rect">
            <a:avLst/>
          </a:prstGeom>
        </p:spPr>
      </p:pic>
      <p:sp>
        <p:nvSpPr>
          <p:cNvPr id="4" name="Rectangle 3"/>
          <p:cNvSpPr/>
          <p:nvPr/>
        </p:nvSpPr>
        <p:spPr>
          <a:xfrm>
            <a:off x="425027" y="522011"/>
            <a:ext cx="11314545" cy="5816977"/>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3</a:t>
            </a:r>
            <a:r>
              <a:rPr lang="vi-VN" sz="7200" b="1" dirty="0" smtClean="0">
                <a:solidFill>
                  <a:srgbClr val="FF0000"/>
                </a:solidFill>
                <a:effectLst/>
                <a:latin typeface="Arial" panose="020B0604020202020204" pitchFamily="34" charset="0"/>
                <a:cs typeface="Arial" panose="020B0604020202020204" pitchFamily="34" charset="0"/>
              </a:rPr>
              <a:t>. </a:t>
            </a:r>
            <a:r>
              <a:rPr lang="vi-VN" sz="6000" b="1" dirty="0"/>
              <a:t>Con xin dâng đường đời khốn khó, con xin dâng bước chân lần dò. Trong màn đêm con tìm ánh sáng, và Ngài thương đưa con trở về.</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36651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28139"/>
            <a:ext cx="11314545" cy="5724644"/>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sz="6000" b="1" dirty="0"/>
              <a:t>Chúa ghé mắt thương con cho đời con được sống. Con xin dâng tấm lòng đời con vẫn mãi luôn cậy trông vào tình thương Chúa luôn quan phòng.</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47096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279445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a:solidFill>
                  <a:srgbClr val="FF0000"/>
                </a:solidFill>
                <a:latin typeface="Arial" panose="020B0604020202020204" pitchFamily="34" charset="0"/>
                <a:cs typeface="Arial" panose="020B0604020202020204" pitchFamily="34" charset="0"/>
              </a:rPr>
              <a:t>Trông cậy Chúa</a:t>
            </a:r>
            <a:endParaRPr lang="en-US" sz="6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91776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285" y="-125859"/>
            <a:ext cx="12575567" cy="7109717"/>
          </a:xfrm>
          <a:prstGeom prst="rect">
            <a:avLst/>
          </a:prstGeom>
        </p:spPr>
      </p:pic>
      <p:sp>
        <p:nvSpPr>
          <p:cNvPr id="4" name="Rectangle 3"/>
          <p:cNvSpPr/>
          <p:nvPr/>
        </p:nvSpPr>
        <p:spPr>
          <a:xfrm>
            <a:off x="350982" y="450761"/>
            <a:ext cx="11343035" cy="6017032"/>
          </a:xfrm>
          <a:prstGeom prst="rect">
            <a:avLst/>
          </a:prstGeom>
        </p:spPr>
        <p:txBody>
          <a:bodyPr wrap="square">
            <a:spAutoFit/>
          </a:bodyPr>
          <a:lstStyle/>
          <a:p>
            <a:pPr algn="just"/>
            <a:r>
              <a:rPr lang="vi-VN" sz="5500" b="1">
                <a:solidFill>
                  <a:srgbClr val="FF0000"/>
                </a:solidFill>
                <a:latin typeface="Arial" panose="020B0604020202020204" pitchFamily="34" charset="0"/>
                <a:cs typeface="Arial" panose="020B0604020202020204" pitchFamily="34" charset="0"/>
              </a:rPr>
              <a:t>1. </a:t>
            </a:r>
            <a:r>
              <a:rPr lang="vi-VN" sz="5500" b="1">
                <a:latin typeface="Arial" panose="020B0604020202020204" pitchFamily="34" charset="0"/>
                <a:cs typeface="Arial" panose="020B0604020202020204" pitchFamily="34" charset="0"/>
              </a:rPr>
              <a:t>Con vẫn trông cậy Chúa lòng con tin tưởng nơi Ngài. Con hy vọng vào Ngài đời con nương bóng Chúa thôi. Con xin trao về Chúa niềm tin và ước mơ này. Được quên đi những âu lo tìm vui theo bước chân Cha.</a:t>
            </a:r>
            <a:endParaRPr lang="vi-VN" sz="55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51826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285" y="-125859"/>
            <a:ext cx="12575567" cy="7109717"/>
          </a:xfrm>
          <a:prstGeom prst="rect">
            <a:avLst/>
          </a:prstGeom>
        </p:spPr>
      </p:pic>
      <p:sp>
        <p:nvSpPr>
          <p:cNvPr id="4" name="Rectangle 3"/>
          <p:cNvSpPr/>
          <p:nvPr/>
        </p:nvSpPr>
        <p:spPr>
          <a:xfrm>
            <a:off x="350982" y="450761"/>
            <a:ext cx="11343035" cy="5355312"/>
          </a:xfrm>
          <a:prstGeom prst="rect">
            <a:avLst/>
          </a:prstGeom>
        </p:spPr>
        <p:txBody>
          <a:bodyPr wrap="square">
            <a:spAutoFit/>
          </a:bodyPr>
          <a:lstStyle/>
          <a:p>
            <a:pPr algn="just"/>
            <a:r>
              <a:rPr lang="vi-VN" sz="5700" b="1">
                <a:solidFill>
                  <a:srgbClr val="FF0000"/>
                </a:solidFill>
                <a:latin typeface="Arial" panose="020B0604020202020204" pitchFamily="34" charset="0"/>
                <a:cs typeface="Arial" panose="020B0604020202020204" pitchFamily="34" charset="0"/>
              </a:rPr>
              <a:t>ĐK: </a:t>
            </a:r>
            <a:r>
              <a:rPr lang="vi-VN" sz="5700" b="1">
                <a:latin typeface="Arial" panose="020B0604020202020204" pitchFamily="34" charset="0"/>
                <a:cs typeface="Arial" panose="020B0604020202020204" pitchFamily="34" charset="0"/>
              </a:rPr>
              <a:t>Con luôn trông cậy Chúa khác nào em bé ngủ yên trong tay mẹ hiền bên lời yêu mến. Tình Chúa mãi mãi theo con cho tâm hồn dù trong mưa gió mãi mãi bình yên, mãi mãi bình yên.</a:t>
            </a:r>
            <a:endParaRPr lang="vi-VN" sz="57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0319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285" y="-125859"/>
            <a:ext cx="12575567" cy="7109717"/>
          </a:xfrm>
          <a:prstGeom prst="rect">
            <a:avLst/>
          </a:prstGeom>
        </p:spPr>
      </p:pic>
      <p:sp>
        <p:nvSpPr>
          <p:cNvPr id="4" name="Rectangle 3"/>
          <p:cNvSpPr/>
          <p:nvPr/>
        </p:nvSpPr>
        <p:spPr>
          <a:xfrm>
            <a:off x="350982" y="450761"/>
            <a:ext cx="11343035" cy="5832366"/>
          </a:xfrm>
          <a:prstGeom prst="rect">
            <a:avLst/>
          </a:prstGeom>
        </p:spPr>
        <p:txBody>
          <a:bodyPr wrap="square">
            <a:spAutoFit/>
          </a:bodyPr>
          <a:lstStyle/>
          <a:p>
            <a:pPr algn="just"/>
            <a:r>
              <a:rPr lang="vi-VN" sz="5500" b="1">
                <a:solidFill>
                  <a:srgbClr val="FF0000"/>
                </a:solidFill>
                <a:latin typeface="Arial" panose="020B0604020202020204" pitchFamily="34" charset="0"/>
                <a:cs typeface="Arial" panose="020B0604020202020204" pitchFamily="34" charset="0"/>
              </a:rPr>
              <a:t>2. </a:t>
            </a:r>
            <a:r>
              <a:rPr lang="vi-VN" sz="5300" b="1">
                <a:latin typeface="Arial" panose="020B0604020202020204" pitchFamily="34" charset="0"/>
                <a:cs typeface="Arial" panose="020B0604020202020204" pitchFamily="34" charset="0"/>
              </a:rPr>
              <a:t>Giữa tháng năm đời sống nhiều khi mưa đổ bên trời. Đam mê nặng lòng người niềm đau khơi nước mắt rơi. Những ánh sao còn đó còn tin yêu ngước lên trời. Tình thương Thiên Chúa muôn nơi ngàn năm soi ấm tin vui.</a:t>
            </a:r>
            <a:endParaRPr lang="vi-VN" sz="53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69644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285" y="-125859"/>
            <a:ext cx="12575567" cy="7109717"/>
          </a:xfrm>
          <a:prstGeom prst="rect">
            <a:avLst/>
          </a:prstGeom>
        </p:spPr>
      </p:pic>
      <p:sp>
        <p:nvSpPr>
          <p:cNvPr id="4" name="Rectangle 3"/>
          <p:cNvSpPr/>
          <p:nvPr/>
        </p:nvSpPr>
        <p:spPr>
          <a:xfrm>
            <a:off x="350982" y="450761"/>
            <a:ext cx="11343035" cy="5355312"/>
          </a:xfrm>
          <a:prstGeom prst="rect">
            <a:avLst/>
          </a:prstGeom>
        </p:spPr>
        <p:txBody>
          <a:bodyPr wrap="square">
            <a:spAutoFit/>
          </a:bodyPr>
          <a:lstStyle/>
          <a:p>
            <a:pPr algn="just"/>
            <a:r>
              <a:rPr lang="vi-VN" sz="5700" b="1">
                <a:solidFill>
                  <a:srgbClr val="FF0000"/>
                </a:solidFill>
                <a:latin typeface="Arial" panose="020B0604020202020204" pitchFamily="34" charset="0"/>
                <a:cs typeface="Arial" panose="020B0604020202020204" pitchFamily="34" charset="0"/>
              </a:rPr>
              <a:t>ĐK: </a:t>
            </a:r>
            <a:r>
              <a:rPr lang="vi-VN" sz="5700" b="1">
                <a:latin typeface="Arial" panose="020B0604020202020204" pitchFamily="34" charset="0"/>
                <a:cs typeface="Arial" panose="020B0604020202020204" pitchFamily="34" charset="0"/>
              </a:rPr>
              <a:t>Con luôn trông cậy Chúa khác nào em bé ngủ yên trong tay mẹ hiền bên lời yêu mến. Tình Chúa mãi mãi theo con cho tâm hồn dù trong mưa gió mãi mãi bình yên, mãi mãi bình yên.</a:t>
            </a:r>
            <a:endParaRPr lang="vi-VN" sz="57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87874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285" y="-125859"/>
            <a:ext cx="12575567" cy="7109717"/>
          </a:xfrm>
          <a:prstGeom prst="rect">
            <a:avLst/>
          </a:prstGeom>
        </p:spPr>
      </p:pic>
      <p:sp>
        <p:nvSpPr>
          <p:cNvPr id="4" name="Rectangle 3"/>
          <p:cNvSpPr/>
          <p:nvPr/>
        </p:nvSpPr>
        <p:spPr>
          <a:xfrm>
            <a:off x="350982" y="450761"/>
            <a:ext cx="11343035" cy="6017032"/>
          </a:xfrm>
          <a:prstGeom prst="rect">
            <a:avLst/>
          </a:prstGeom>
        </p:spPr>
        <p:txBody>
          <a:bodyPr wrap="square">
            <a:spAutoFit/>
          </a:bodyPr>
          <a:lstStyle/>
          <a:p>
            <a:pPr algn="just"/>
            <a:r>
              <a:rPr lang="vi-VN" sz="5500" b="1">
                <a:solidFill>
                  <a:srgbClr val="FF0000"/>
                </a:solidFill>
                <a:latin typeface="Arial" panose="020B0604020202020204" pitchFamily="34" charset="0"/>
                <a:cs typeface="Arial" panose="020B0604020202020204" pitchFamily="34" charset="0"/>
              </a:rPr>
              <a:t>3. </a:t>
            </a:r>
            <a:r>
              <a:rPr lang="vi-VN" sz="5500" b="1">
                <a:latin typeface="Arial" panose="020B0604020202020204" pitchFamily="34" charset="0"/>
                <a:cs typeface="Arial" panose="020B0604020202020204" pitchFamily="34" charset="0"/>
              </a:rPr>
              <a:t>Nếu Chúa không gọi nắng thì hoa đâu nở trong vườn. Con không tựa vào Ngài thì con như lá úa phai. Yếu đuối trong cuộc sống đời con tay trắng hư không. Đường đi sông núi mênh mông làm sao qua hết long đong.</a:t>
            </a:r>
            <a:endParaRPr lang="vi-VN" sz="53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10837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285" y="-125859"/>
            <a:ext cx="12575567" cy="7109717"/>
          </a:xfrm>
          <a:prstGeom prst="rect">
            <a:avLst/>
          </a:prstGeom>
        </p:spPr>
      </p:pic>
      <p:sp>
        <p:nvSpPr>
          <p:cNvPr id="4" name="Rectangle 3"/>
          <p:cNvSpPr/>
          <p:nvPr/>
        </p:nvSpPr>
        <p:spPr>
          <a:xfrm>
            <a:off x="350982" y="450761"/>
            <a:ext cx="11343035" cy="5355312"/>
          </a:xfrm>
          <a:prstGeom prst="rect">
            <a:avLst/>
          </a:prstGeom>
        </p:spPr>
        <p:txBody>
          <a:bodyPr wrap="square">
            <a:spAutoFit/>
          </a:bodyPr>
          <a:lstStyle/>
          <a:p>
            <a:pPr algn="just"/>
            <a:r>
              <a:rPr lang="vi-VN" sz="5700" b="1">
                <a:solidFill>
                  <a:srgbClr val="FF0000"/>
                </a:solidFill>
                <a:latin typeface="Arial" panose="020B0604020202020204" pitchFamily="34" charset="0"/>
                <a:cs typeface="Arial" panose="020B0604020202020204" pitchFamily="34" charset="0"/>
              </a:rPr>
              <a:t>ĐK: </a:t>
            </a:r>
            <a:r>
              <a:rPr lang="vi-VN" sz="5700" b="1">
                <a:latin typeface="Arial" panose="020B0604020202020204" pitchFamily="34" charset="0"/>
                <a:cs typeface="Arial" panose="020B0604020202020204" pitchFamily="34" charset="0"/>
              </a:rPr>
              <a:t>Con luôn trông cậy Chúa khác nào em bé ngủ yên trong tay mẹ hiền bên lời yêu mến. Tình Chúa mãi mãi theo con cho tâm hồn dù trong mưa gió mãi mãi bình yên, mãi mãi bình yên.</a:t>
            </a:r>
            <a:endParaRPr lang="vi-VN" sz="57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3178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285" y="-125859"/>
            <a:ext cx="12575567" cy="7109717"/>
          </a:xfrm>
          <a:prstGeom prst="rect">
            <a:avLst/>
          </a:prstGeom>
        </p:spPr>
      </p:pic>
      <p:sp>
        <p:nvSpPr>
          <p:cNvPr id="4" name="Rectangle 3"/>
          <p:cNvSpPr/>
          <p:nvPr/>
        </p:nvSpPr>
        <p:spPr>
          <a:xfrm>
            <a:off x="350982" y="450761"/>
            <a:ext cx="11343035" cy="6017032"/>
          </a:xfrm>
          <a:prstGeom prst="rect">
            <a:avLst/>
          </a:prstGeom>
        </p:spPr>
        <p:txBody>
          <a:bodyPr wrap="square">
            <a:spAutoFit/>
          </a:bodyPr>
          <a:lstStyle/>
          <a:p>
            <a:pPr algn="just"/>
            <a:r>
              <a:rPr lang="vi-VN" sz="5500" b="1">
                <a:solidFill>
                  <a:srgbClr val="FF0000"/>
                </a:solidFill>
                <a:latin typeface="Arial" panose="020B0604020202020204" pitchFamily="34" charset="0"/>
                <a:cs typeface="Arial" panose="020B0604020202020204" pitchFamily="34" charset="0"/>
              </a:rPr>
              <a:t>4. </a:t>
            </a:r>
            <a:r>
              <a:rPr lang="vi-VN" sz="5500" b="1">
                <a:latin typeface="Arial" panose="020B0604020202020204" pitchFamily="34" charset="0"/>
                <a:cs typeface="Arial" panose="020B0604020202020204" pitchFamily="34" charset="0"/>
              </a:rPr>
              <a:t>Đã thấy trong đời sống thời gian trôi dạt vô tình. Ai tin được cuộc đời ngày mai vẫn mãi thế thôi. Xin trao muôn đổi thay vào tay Thiên Chúa an bài. Ngài đưa con bước hôm nay còn thương con mãi tương lai.</a:t>
            </a:r>
            <a:endParaRPr lang="vi-VN" sz="53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7353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285" y="-125859"/>
            <a:ext cx="12575567" cy="7109717"/>
          </a:xfrm>
          <a:prstGeom prst="rect">
            <a:avLst/>
          </a:prstGeom>
        </p:spPr>
      </p:pic>
      <p:sp>
        <p:nvSpPr>
          <p:cNvPr id="4" name="Rectangle 3"/>
          <p:cNvSpPr/>
          <p:nvPr/>
        </p:nvSpPr>
        <p:spPr>
          <a:xfrm>
            <a:off x="350982" y="450761"/>
            <a:ext cx="11343035" cy="5355312"/>
          </a:xfrm>
          <a:prstGeom prst="rect">
            <a:avLst/>
          </a:prstGeom>
        </p:spPr>
        <p:txBody>
          <a:bodyPr wrap="square">
            <a:spAutoFit/>
          </a:bodyPr>
          <a:lstStyle/>
          <a:p>
            <a:pPr algn="just"/>
            <a:r>
              <a:rPr lang="vi-VN" sz="5700" b="1">
                <a:solidFill>
                  <a:srgbClr val="FF0000"/>
                </a:solidFill>
                <a:latin typeface="Arial" panose="020B0604020202020204" pitchFamily="34" charset="0"/>
                <a:cs typeface="Arial" panose="020B0604020202020204" pitchFamily="34" charset="0"/>
              </a:rPr>
              <a:t>ĐK: </a:t>
            </a:r>
            <a:r>
              <a:rPr lang="vi-VN" sz="5700" b="1">
                <a:latin typeface="Arial" panose="020B0604020202020204" pitchFamily="34" charset="0"/>
                <a:cs typeface="Arial" panose="020B0604020202020204" pitchFamily="34" charset="0"/>
              </a:rPr>
              <a:t>Con luôn trông cậy Chúa khác nào em bé ngủ yên trong tay mẹ hiền bên lời yêu mến. Tình Chúa mãi mãi theo con cho tâm hồn dù trong mưa gió mãi mãi bình yên, mãi mãi bình yên.</a:t>
            </a:r>
            <a:endParaRPr lang="vi-VN" sz="57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43403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8" descr="C:\Users\asus\Desktop\Tu%E1%BA%A7n V.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Title 10"/>
          <p:cNvSpPr>
            <a:spLocks noGrp="1"/>
          </p:cNvSpPr>
          <p:nvPr>
            <p:ph type="title"/>
          </p:nvPr>
        </p:nvSpPr>
        <p:spPr/>
        <p:txBody>
          <a:bodyPr/>
          <a:lstStyle/>
          <a:p>
            <a:endParaRPr lang="en-US"/>
          </a:p>
        </p:txBody>
      </p:sp>
      <p:pic>
        <p:nvPicPr>
          <p:cNvPr id="2" name="Content Placeholder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4379" y="0"/>
            <a:ext cx="12336379" cy="6858000"/>
          </a:xfrm>
        </p:spPr>
      </p:pic>
    </p:spTree>
    <p:extLst>
      <p:ext uri="{BB962C8B-B14F-4D97-AF65-F5344CB8AC3E}">
        <p14:creationId xmlns:p14="http://schemas.microsoft.com/office/powerpoint/2010/main" val="40689494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Tìm về chân thiện mỹ</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27510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Chúa là chân thiện mỹ, là chân lý, là tình yêu, là ánh sáng. Chúa là đường, là sự thật, là sự sống vinh quang. Chúa là chân thiện mỹ, là chân lý, là tình yêu, là ánh sáng. Cho con luôn hiên ngang dấn thân đừng từ nan.</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6590042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409342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Có Chúa trong cuộc đời, nỗi sướng vui tuyệt vời. Quyết bước theo tình Ngài, ôi Đấng Cứu Độ tôi.</a:t>
            </a:r>
            <a:endParaRPr kumimoji="0" lang="vi-VN" sz="6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3508167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49408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Lối đường trên trần thế nhiều gai góc hồn bơ vơ ngàn muôn hướng. Ngước nhìn về trời mịt mù mà nhiều nỗi vấn vương. Hỡi nguồn chân thiện mỹ xin lôi kéo hồn siêu thăng về tuyệt đối. Tiến bước qua chông gai vững tin vào ngày mai.</a:t>
            </a:r>
            <a:endParaRPr kumimoji="0" lang="vi-VN" sz="5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1436333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409342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Có Chúa trong cuộc đời, nỗi sướng vui tuyệt vời. Quyết bước theo tình Ngài, ôi Đấng Cứu Độ tôi.</a:t>
            </a:r>
            <a:endParaRPr kumimoji="0" lang="vi-VN" sz="6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9686538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8" descr="C:\Users\asus\Desktop\Tu%E1%BA%A7n V.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Title 10"/>
          <p:cNvSpPr>
            <a:spLocks noGrp="1"/>
          </p:cNvSpPr>
          <p:nvPr>
            <p:ph type="title"/>
          </p:nvPr>
        </p:nvSpPr>
        <p:spPr/>
        <p:txBody>
          <a:bodyPr/>
          <a:lstStyle/>
          <a:p>
            <a:endParaRPr lang="en-US"/>
          </a:p>
        </p:txBody>
      </p:sp>
      <p:pic>
        <p:nvPicPr>
          <p:cNvPr id="2" name="Content Placeholder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4379" y="0"/>
            <a:ext cx="12336379" cy="6858000"/>
          </a:xfrm>
        </p:spPr>
      </p:pic>
    </p:spTree>
    <p:extLst>
      <p:ext uri="{BB962C8B-B14F-4D97-AF65-F5344CB8AC3E}">
        <p14:creationId xmlns:p14="http://schemas.microsoft.com/office/powerpoint/2010/main" val="18810247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b="1" dirty="0">
                <a:solidFill>
                  <a:srgbClr val="FF0000"/>
                </a:solidFill>
                <a:latin typeface="Times New Roman" panose="02020603050405020304" pitchFamily="18" charset="0"/>
                <a:cs typeface="Times New Roman" panose="02020603050405020304" pitchFamily="18" charset="0"/>
              </a:rPr>
              <a:t>MARIA MẸ HẰNG CỨU GIÚP</a:t>
            </a:r>
          </a:p>
        </p:txBody>
      </p:sp>
    </p:spTree>
    <p:extLst>
      <p:ext uri="{BB962C8B-B14F-4D97-AF65-F5344CB8AC3E}">
        <p14:creationId xmlns:p14="http://schemas.microsoft.com/office/powerpoint/2010/main" val="4677920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605138"/>
            <a:ext cx="11314545" cy="600164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 - ri - a Mẹ Hằng Cứu Giúp đầy khoan nhân và tình thương xót hết những ai biết vững tâm xin Mẹ thương Đoàn con nay thành tâm yêu mến đồng thanh xin Mẹ thương xem đến, dắt chúng con tới quê hương nơi Thiên đường.</a:t>
            </a:r>
            <a:endParaRPr kumimoji="0" lang="vi-VN" sz="54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442056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228600"/>
            <a:ext cx="11329203" cy="720197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Mẹ Cứu Giúp uy quyền Mẹ rất cao sang, là Mẹ Thiên Chúa không vương chi tội lỗi. Mẹ Cứu Giúp xin Mẹ hãy đoái thương ban ngàn ơn cứu giúp chúng con trên cõi đời.</a:t>
            </a:r>
            <a:b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468873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24328"/>
            <a:ext cx="12575567" cy="7109717"/>
          </a:xfrm>
          <a:prstGeom prst="rect">
            <a:avLst/>
          </a:prstGeom>
        </p:spPr>
      </p:pic>
      <p:sp>
        <p:nvSpPr>
          <p:cNvPr id="4" name="Rectangle 3"/>
          <p:cNvSpPr/>
          <p:nvPr/>
        </p:nvSpPr>
        <p:spPr>
          <a:xfrm>
            <a:off x="341900" y="357809"/>
            <a:ext cx="11406152" cy="63709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 - ri - a Mẹ Hằng Cứu Giúp đầy khoan nhân và tình thương xót, chúng con đây rất hiểm nguy nơi trần gian. Kìa bao gia đình đang tan nát, cầu xin nơi Mẹ Hằng Cứu Giúp, cúi xin Mẹ hãy ban cho muôn phúc nhàn.</a:t>
            </a:r>
          </a:p>
        </p:txBody>
      </p:sp>
    </p:spTree>
    <p:extLst>
      <p:ext uri="{BB962C8B-B14F-4D97-AF65-F5344CB8AC3E}">
        <p14:creationId xmlns:p14="http://schemas.microsoft.com/office/powerpoint/2010/main" val="37629233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FC599-28D2-BCD7-7C78-6A3F84F37D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5BD4BB-DC6F-131B-F24E-04EE129EF5F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372D98C-C166-5A72-4FE5-E1CBF5A866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6888B91-8DC8-03CF-7898-B05A9BD1850B}"/>
              </a:ext>
            </a:extLst>
          </p:cNvPr>
          <p:cNvSpPr/>
          <p:nvPr/>
        </p:nvSpPr>
        <p:spPr>
          <a:xfrm>
            <a:off x="438727" y="228600"/>
            <a:ext cx="11329203" cy="720197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Mẹ Cứu Giúp uy quyền Mẹ rất cao sang, là Mẹ Thiên Chúa không vương chi tội lỗi. Mẹ Cứu Giúp xin Mẹ hãy đoái thương ban ngàn ơn cứu giúp chúng con trên cõi đời.</a:t>
            </a:r>
            <a:b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8437656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26</TotalTime>
  <Words>1035</Words>
  <Application>Microsoft Office PowerPoint</Application>
  <PresentationFormat>Widescreen</PresentationFormat>
  <Paragraphs>41</Paragraphs>
  <Slides>43</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43</vt:i4>
      </vt:variant>
    </vt:vector>
  </HeadingPairs>
  <TitlesOfParts>
    <vt:vector size="52" baseType="lpstr">
      <vt:lpstr>Arial</vt:lpstr>
      <vt:lpstr>Calibri</vt:lpstr>
      <vt:lpstr>Century Gothic</vt:lpstr>
      <vt:lpstr>Garamond</vt:lpstr>
      <vt:lpstr>Times New Roman</vt:lpstr>
      <vt:lpstr>Verdana</vt:lpstr>
      <vt:lpstr>Savon</vt:lpstr>
      <vt:lpstr>1_Savon</vt:lpstr>
      <vt:lpstr>2_Savon</vt:lpstr>
      <vt:lpstr>PowerPoint Presentation</vt:lpstr>
      <vt:lpstr>XIN NGÀI THỨ THA</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PowerPoint Presentation</vt:lpstr>
      <vt:lpstr>alleluia</vt:lpstr>
      <vt:lpstr>PowerPoint Presentation</vt:lpstr>
      <vt:lpstr>PowerPoint Presentation</vt:lpstr>
      <vt:lpstr>LỄ DÂNG THỐNG HỐI</vt:lpstr>
      <vt:lpstr>PowerPoint Presentation</vt:lpstr>
      <vt:lpstr>.</vt:lpstr>
      <vt:lpstr>PowerPoint Presentation</vt:lpstr>
      <vt:lpstr>.</vt:lpstr>
      <vt:lpstr>PowerPoint Presentation</vt:lpstr>
      <vt:lpstr>.</vt:lpstr>
      <vt:lpstr>.</vt:lpstr>
      <vt:lpstr>Trông cậy Chúa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Tìm về chân thiện mỹ</vt:lpstr>
      <vt:lpstr>PowerPoint Presentation</vt:lpstr>
      <vt:lpstr>PowerPoint Presentation</vt:lpstr>
      <vt:lpstr>PowerPoint Presentation</vt:lpstr>
      <vt:lpstr>PowerPoint Presentation</vt:lpstr>
      <vt:lpstr>PowerPoint Presentation</vt:lpstr>
      <vt:lpstr>MARIA MẸ HẰNG CỨU GIÚP</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Admin</cp:lastModifiedBy>
  <cp:revision>5</cp:revision>
  <dcterms:created xsi:type="dcterms:W3CDTF">2026-02-10T06:40:43Z</dcterms:created>
  <dcterms:modified xsi:type="dcterms:W3CDTF">2026-03-17T01:34:25Z</dcterms:modified>
</cp:coreProperties>
</file>