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12192000" cy="6858000"/>
  <p:notesSz cx="12192000" cy="6858000"/>
  <p:embeddedFontLst>
    <p:embeddedFont>
      <p:font typeface="KTGMQC+ArialMT"/>
      <p:regular r:id="rId37"/>
    </p:embeddedFont>
    <p:embeddedFont>
      <p:font typeface="WAQSRJ+TimesNewRomanPS-BoldMT"/>
      <p:regular r:id="rId38"/>
    </p:embeddedFont>
    <p:embeddedFont>
      <p:font typeface="FVRVLG+Calibri-Light,Bold"/>
      <p:regular r:id="rId39"/>
    </p:embeddedFont>
    <p:embeddedFont>
      <p:font typeface="BWQPCD+TimesNewRomanPSMT"/>
      <p:regular r:id="rId4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viewProps" Target="viewProps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slide" Target="slides/slide27.xml" /><Relationship Id="rId33" Type="http://schemas.openxmlformats.org/officeDocument/2006/relationships/slide" Target="slides/slide28.xml" /><Relationship Id="rId34" Type="http://schemas.openxmlformats.org/officeDocument/2006/relationships/slide" Target="slides/slide29.xml" /><Relationship Id="rId35" Type="http://schemas.openxmlformats.org/officeDocument/2006/relationships/slide" Target="slides/slide30.xml" /><Relationship Id="rId36" Type="http://schemas.openxmlformats.org/officeDocument/2006/relationships/slide" Target="slides/slide31.xml" /><Relationship Id="rId37" Type="http://schemas.openxmlformats.org/officeDocument/2006/relationships/font" Target="fonts/font1.fntdata" /><Relationship Id="rId38" Type="http://schemas.openxmlformats.org/officeDocument/2006/relationships/font" Target="fonts/font2.fntdata" /><Relationship Id="rId39" Type="http://schemas.openxmlformats.org/officeDocument/2006/relationships/font" Target="fonts/font3.fntdata" /><Relationship Id="rId4" Type="http://schemas.openxmlformats.org/officeDocument/2006/relationships/theme" Target="theme/theme1.xml" /><Relationship Id="rId40" Type="http://schemas.openxmlformats.org/officeDocument/2006/relationships/font" Target="fonts/font4.fntdata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56005" y="1345854"/>
            <a:ext cx="8564186" cy="43721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586"/>
              </a:lnSpc>
              <a:spcBef>
                <a:spcPts val="0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KTGMQC+ArialMT"/>
                <a:cs typeface="KTGMQC+ArialMT"/>
              </a:rPr>
              <a:t>CHÚA</a:t>
            </a:r>
            <a:r>
              <a:rPr dirty="0" sz="9200" spc="-15">
                <a:solidFill>
                  <a:srgbClr val="ff0000"/>
                </a:solidFill>
                <a:latin typeface="KTGMQC+ArialMT"/>
                <a:cs typeface="KTGMQC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KTGMQC+ArialMT"/>
                <a:cs typeface="KTGMQC+ArialMT"/>
              </a:rPr>
              <a:t>NHẬT</a:t>
            </a:r>
          </a:p>
          <a:p>
            <a:pPr marL="2338387" marR="0">
              <a:lnSpc>
                <a:spcPts val="9586"/>
              </a:lnSpc>
              <a:spcBef>
                <a:spcPts val="1403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KTGMQC+ArialMT"/>
                <a:cs typeface="KTGMQC+ArialMT"/>
              </a:rPr>
              <a:t>lễ</a:t>
            </a:r>
            <a:r>
              <a:rPr dirty="0" sz="9200">
                <a:solidFill>
                  <a:srgbClr val="ff0000"/>
                </a:solidFill>
                <a:latin typeface="KTGMQC+ArialMT"/>
                <a:cs typeface="KTGMQC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KTGMQC+ArialMT"/>
                <a:cs typeface="KTGMQC+ArialMT"/>
              </a:rPr>
              <a:t>lá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80811" y="4150014"/>
            <a:ext cx="5323408" cy="297006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586"/>
              </a:lnSpc>
              <a:spcBef>
                <a:spcPts val="0"/>
              </a:spcBef>
              <a:spcAft>
                <a:spcPts val="0"/>
              </a:spcAft>
            </a:pPr>
            <a:r>
              <a:rPr dirty="0" sz="9200">
                <a:solidFill>
                  <a:srgbClr val="ff0000"/>
                </a:solidFill>
                <a:latin typeface="KTGMQC+ArialMT"/>
                <a:cs typeface="KTGMQC+ArialMT"/>
              </a:rPr>
              <a:t>NĂM</a:t>
            </a:r>
            <a:r>
              <a:rPr dirty="0" sz="9200" spc="16">
                <a:solidFill>
                  <a:srgbClr val="ff0000"/>
                </a:solidFill>
                <a:latin typeface="KTGMQC+ArialMT"/>
                <a:cs typeface="KTGMQC+ArialMT"/>
              </a:rPr>
              <a:t> </a:t>
            </a:r>
            <a:r>
              <a:rPr dirty="0" sz="9200">
                <a:solidFill>
                  <a:srgbClr val="ff0000"/>
                </a:solidFill>
                <a:latin typeface="KTGMQC+ArialMT"/>
                <a:cs typeface="KTGMQC+ArialMT"/>
              </a:rPr>
              <a:t>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810209" y="2640703"/>
            <a:ext cx="8546377" cy="21306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877"/>
              </a:lnSpc>
              <a:spcBef>
                <a:spcPts val="0"/>
              </a:spcBef>
              <a:spcAft>
                <a:spcPts val="0"/>
              </a:spcAft>
            </a:pPr>
            <a:r>
              <a:rPr dirty="0" sz="6600" b="1">
                <a:solidFill>
                  <a:srgbClr val="ffc000"/>
                </a:solidFill>
                <a:latin typeface="WAQSRJ+TimesNewRomanPS-BoldMT"/>
                <a:cs typeface="WAQSRJ+TimesNewRomanPS-BoldMT"/>
              </a:rPr>
              <a:t>Vui</a:t>
            </a:r>
            <a:r>
              <a:rPr dirty="0" sz="6600" spc="-719" b="1">
                <a:solidFill>
                  <a:srgbClr val="ffc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WAQSRJ+TimesNewRomanPS-BoldMT"/>
                <a:cs typeface="WAQSRJ+TimesNewRomanPS-BoldMT"/>
              </a:rPr>
              <a:t>học</a:t>
            </a:r>
            <a:r>
              <a:rPr dirty="0" sz="6600" b="1">
                <a:solidFill>
                  <a:srgbClr val="ffc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WAQSRJ+TimesNewRomanPS-BoldMT"/>
                <a:cs typeface="WAQSRJ+TimesNewRomanPS-BoldMT"/>
              </a:rPr>
              <a:t>Kinh</a:t>
            </a:r>
            <a:r>
              <a:rPr dirty="0" sz="6600" b="1">
                <a:solidFill>
                  <a:srgbClr val="ffc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6600" b="1">
                <a:solidFill>
                  <a:srgbClr val="ffc000"/>
                </a:solidFill>
                <a:latin typeface="WAQSRJ+TimesNewRomanPS-BoldMT"/>
                <a:cs typeface="WAQSRJ+TimesNewRomanPS-BoldMT"/>
              </a:rPr>
              <a:t>Thánh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10049" y="3705335"/>
            <a:ext cx="4585207" cy="1291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167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b="1">
                <a:solidFill>
                  <a:srgbClr val="00b050"/>
                </a:solidFill>
                <a:latin typeface="WAQSRJ+TimesNewRomanPS-BoldMT"/>
                <a:cs typeface="WAQSRJ+TimesNewRomanPS-BoldMT"/>
              </a:rPr>
              <a:t>Mt</a:t>
            </a:r>
            <a:r>
              <a:rPr dirty="0" sz="4000" b="1">
                <a:solidFill>
                  <a:srgbClr val="00b05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4000" b="1">
                <a:solidFill>
                  <a:srgbClr val="00b050"/>
                </a:solidFill>
                <a:latin typeface="WAQSRJ+TimesNewRomanPS-BoldMT"/>
                <a:cs typeface="WAQSRJ+TimesNewRomanPS-BoldMT"/>
              </a:rPr>
              <a:t>26,</a:t>
            </a:r>
            <a:r>
              <a:rPr dirty="0" sz="4000" b="1">
                <a:solidFill>
                  <a:srgbClr val="00b05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4000" b="1">
                <a:solidFill>
                  <a:srgbClr val="00b050"/>
                </a:solidFill>
                <a:latin typeface="WAQSRJ+TimesNewRomanPS-BoldMT"/>
                <a:cs typeface="WAQSRJ+TimesNewRomanPS-BoldMT"/>
              </a:rPr>
              <a:t>14</a:t>
            </a:r>
            <a:r>
              <a:rPr dirty="0" sz="4000" b="1">
                <a:solidFill>
                  <a:srgbClr val="00b05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4000" b="1">
                <a:solidFill>
                  <a:srgbClr val="00b050"/>
                </a:solidFill>
                <a:latin typeface="WAQSRJ+TimesNewRomanPS-BoldMT"/>
                <a:cs typeface="WAQSRJ+TimesNewRomanPS-BoldMT"/>
              </a:rPr>
              <a:t>–</a:t>
            </a:r>
            <a:r>
              <a:rPr dirty="0" sz="4000" b="1">
                <a:solidFill>
                  <a:srgbClr val="00b05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4000" b="1">
                <a:solidFill>
                  <a:srgbClr val="00b050"/>
                </a:solidFill>
                <a:latin typeface="WAQSRJ+TimesNewRomanPS-BoldMT"/>
                <a:cs typeface="WAQSRJ+TimesNewRomanPS-BoldMT"/>
              </a:rPr>
              <a:t>27,</a:t>
            </a:r>
            <a:r>
              <a:rPr dirty="0" sz="4000" b="1">
                <a:solidFill>
                  <a:srgbClr val="00b05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4000" b="1">
                <a:solidFill>
                  <a:srgbClr val="00b050"/>
                </a:solidFill>
                <a:latin typeface="WAQSRJ+TimesNewRomanPS-BoldMT"/>
                <a:cs typeface="WAQSRJ+TimesNewRomanPS-BoldMT"/>
              </a:rPr>
              <a:t>66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55192"/>
            <a:ext cx="13706500" cy="73692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Bài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Thương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Khó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Ðức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Giêsu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Kitô,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Chúa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chúng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ta,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theo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Thánh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Mátthêu.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ấy,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một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trong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nhóm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Hai,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tên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là</a:t>
            </a:r>
            <a:r>
              <a:rPr dirty="0" sz="3000" spc="41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Giuđa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Iscariô,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gặp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thượng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tế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nói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với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họ: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ông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tôi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bao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nhiêu,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tôi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nộp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cho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ông?”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Họ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liền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ấn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định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mươi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đồng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bạc.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từ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đó,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hắn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tìm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dịp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thuận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tiện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để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nộp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Ngày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thứ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nhất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tuần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lễ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ăn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bánh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không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men,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môn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đệ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đến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thưa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Chúa</a:t>
            </a:r>
            <a:r>
              <a:rPr dirty="0" sz="3000" spc="-23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Giêsu</a:t>
            </a:r>
            <a:r>
              <a:rPr dirty="0" sz="3000" spc="13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rằng: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muốn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sửa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soạn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cho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ăn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Lễ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Vượt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Qua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ở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đâu?”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Chúa</a:t>
            </a:r>
            <a:r>
              <a:rPr dirty="0" sz="3000" spc="-18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Giêsu</a:t>
            </a:r>
            <a:r>
              <a:rPr dirty="0" sz="3000" spc="13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đáp: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hãy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thành,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đến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với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một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kia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nói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rằng: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bảo,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giờ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đã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gần,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mừng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Lễ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Vượt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Qua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với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môn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đệ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tại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ông”.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môn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đệ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làm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như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Giêsu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truyền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sửa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soạn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Lễ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Vượt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Qua.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Chiều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đến,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ngồi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bàn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ăn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với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mười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hai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môn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đệ.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ông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đang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ăn,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nói: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nói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thật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với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có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một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trong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nộp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Thầy”.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Môn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đệ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rất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buồn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rầu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từng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bắt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đầu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hỏi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“Thưa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có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phải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không?”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trả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rằng: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“Kẻ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giơ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tay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cùng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chấm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đĩa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với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đó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chính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kẻ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nộp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107443"/>
            <a:ext cx="13746449" cy="69120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Thực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ra,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như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đã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chép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về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nhưng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khốn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kẻ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nộp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Người!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đó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đừng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sinh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thì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hơn!”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đa,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kẻ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phản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bội,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cũng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thưa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rằng: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“Thưa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có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phải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chăng?”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đáp: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“Ðúng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như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nói”.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Vậy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mọi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còn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đang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ăn,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Chúa</a:t>
            </a:r>
            <a:r>
              <a:rPr dirty="0" sz="3000" spc="-45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Giêsu</a:t>
            </a:r>
            <a:r>
              <a:rPr dirty="0" sz="3000" spc="13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cầm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lấy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bánh,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đọc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tụng,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bẻ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trao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môn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đệ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phán: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“Các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hãy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cầm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lấy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ăn,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vì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này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Mình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Ta”.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Ðoạn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cầm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lấy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chén,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tạ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ơn,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rồi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trao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môn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đệ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phán: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“Tất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cả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hãy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uống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chén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này,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vì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này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Máu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Ta,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Máu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Tân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Ước,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đổ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nhiều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được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tội.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bảo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Từ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nay,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không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còn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uống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chất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này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nữa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cho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đến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ngày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uống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rượu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mới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cùng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trong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nước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Thầy”.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Sau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hát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thánh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vịnh,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trò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liền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lên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núi</a:t>
            </a:r>
            <a:r>
              <a:rPr dirty="0" sz="3000" spc="-15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Ôliu.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Bấy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giờ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Giê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su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bảo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ông: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“Tất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cả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vấp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phạm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vì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trong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chính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đêm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nay,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vì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có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chép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rằng: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“Ta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đánh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chủ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chăn,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chiên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trong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đoàn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tan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tác”.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107443"/>
            <a:ext cx="13748417" cy="69120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Nhưng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sau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sống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lại,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đến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xứ</a:t>
            </a:r>
            <a:r>
              <a:rPr dirty="0" sz="3000" spc="-32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Galilêa</a:t>
            </a:r>
            <a:r>
              <a:rPr dirty="0" sz="3000" spc="37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trước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con”.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Phêrô</a:t>
            </a:r>
            <a:r>
              <a:rPr dirty="0" sz="3000" spc="21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liền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thưa: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“Dù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tất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cả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vấp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phạm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vì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riêng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không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bao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giờ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vấp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phạm”.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Chúa</a:t>
            </a:r>
            <a:r>
              <a:rPr dirty="0" sz="3000" spc="-25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Giêsu</a:t>
            </a:r>
            <a:r>
              <a:rPr dirty="0" sz="3000" spc="13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đáp: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bảo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thật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chính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đêm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nay,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trước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gáy,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chối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lần”.</a:t>
            </a:r>
            <a:r>
              <a:rPr dirty="0" sz="3000" spc="26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Phêrô</a:t>
            </a:r>
            <a:r>
              <a:rPr dirty="0" sz="3000" spc="21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lại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thưa: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“Dù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có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phải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chết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cùng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không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chối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Thầy”.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tất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cả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môn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đệ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cùng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nói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như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vậy.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Rồi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Giêsu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cùng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với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ông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đến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một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chỗ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gọi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là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Ghếtsêmani,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bảo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môn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đệ: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hãy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ngồi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đây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để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đến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đàng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kia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cầu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nguyện”.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Ðoạn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đưa</a:t>
            </a:r>
            <a:r>
              <a:rPr dirty="0" sz="3000" spc="-46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Phêrô</a:t>
            </a:r>
            <a:r>
              <a:rPr dirty="0" sz="3000" spc="21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hai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ông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Giêbêđê</a:t>
            </a:r>
            <a:r>
              <a:rPr dirty="0" sz="3000" spc="27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cùng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đi,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bắt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đầu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cảm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thấy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buồn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bực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sầu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não.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Lúc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ấy,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bảo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ông: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“Linh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hồn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buồn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sầu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đến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nỗi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chết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được;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hãy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ở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lại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đây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thức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với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Thầy”.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Tiến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xa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hơn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một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chút,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sấp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mặt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xuống,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cầu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nguyện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nói: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“Lạy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Cha,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nếu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được,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xin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khỏi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chén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này!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Nhưng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đừng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như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muốn,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một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theo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ý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muốn”.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trở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lại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cùng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môn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đệ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thấy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ông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đang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ngủ,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liền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nói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với</a:t>
            </a:r>
            <a:r>
              <a:rPr dirty="0" sz="3000" spc="24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Phêrô: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96162"/>
            <a:ext cx="13843243" cy="64548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“Chẳng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lẽ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thức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cùng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được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lấy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ư?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Hãy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tỉnh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thức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cầu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nguyện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để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khỏi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lâm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cơn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dỗ: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vì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tinh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thần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lanh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lẹ,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xác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thịt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yếu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đuối”.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Rồi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cầu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nguyện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lần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thứ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hai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“Lạy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Cha,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nếu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chén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thể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được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phải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uống,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xin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theo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ý</a:t>
            </a:r>
            <a:r>
              <a:rPr dirty="0" sz="3000" spc="-74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Cha”.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Ðoạn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trở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thấy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còn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ngủ,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vì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mắt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nặng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trĩu.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để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mặc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cầu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nguyện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lần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thứ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ba,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vẫn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những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trước.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trở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với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môn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đệ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bảo: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“Bây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hãy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ngủ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nghỉ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ngơi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đi!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sắp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sẽ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bị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nộp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những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kẻ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tội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lỗi.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hãy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chỗi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dậy.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hãy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kẻ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nộp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tới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gần”.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còn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đang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đây,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Giuđa,</a:t>
            </a:r>
            <a:r>
              <a:rPr dirty="0" sz="3000" spc="-75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nhóm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mười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hai,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cùng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với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y</a:t>
            </a:r>
            <a:r>
              <a:rPr dirty="0" sz="3000" spc="-74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lũ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mang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gươm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giáo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gậy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gộc,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lão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dân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Vậy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nội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dặn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ám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hiệu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này: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“Hễ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tôi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hôn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nào,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chính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hãy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bắt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lấy”.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96162"/>
            <a:ext cx="13729742" cy="64548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Tức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khắc</a:t>
            </a:r>
            <a:r>
              <a:rPr dirty="0" sz="3000" spc="-29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Giuđa</a:t>
            </a:r>
            <a:r>
              <a:rPr dirty="0" sz="3000" spc="-5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tới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gần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14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5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“Chào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Thầy”.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hôn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6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5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bảo: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“Hỡi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bạn,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bạn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đây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chi?”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Lúc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xông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tới,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bắt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25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Giêsu.</a:t>
            </a:r>
            <a:r>
              <a:rPr dirty="0" sz="3000" spc="-76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Ngay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những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vẫn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theo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su,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giơ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rút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gươm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chém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tớ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đứt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tai.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67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5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liền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bảo: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hãy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xỏ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ngay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gươm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vào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bao: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vì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tất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những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kẻ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dùng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gươm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sẽ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chết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vì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gươm.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tưởng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thể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xin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Ngài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sẽ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tức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khắc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gởi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hơn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mười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hai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cơ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binh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thiên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thần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sao?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nghiệm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Kinh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Thánh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bảo: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Sự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phải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vậy?”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Lúc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5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cùng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ngươi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cầm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gươm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gậy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gộc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bắt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bắt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cướp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ư?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Hằng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ngày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ngồi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đền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thờ,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giữa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ngươi,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ngươi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bắt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tất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sự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xảy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để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nghiệm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tiên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chép”.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Bấy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môn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đệ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bỏ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chạy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trốn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hết.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Những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kẻ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bắt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điệu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tế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Caipha.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96162"/>
            <a:ext cx="13815273" cy="64548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Nơi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đây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luật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sĩ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lão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hội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họp.</a:t>
            </a:r>
            <a:r>
              <a:rPr dirty="0" sz="3000" spc="-2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Phêrô</a:t>
            </a:r>
            <a:r>
              <a:rPr dirty="0" sz="3000" spc="-11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theo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tới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dinh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tế.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Rồi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vào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dinh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ngồi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cùng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bọn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tớ,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xem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việc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xảy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nào.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Vậy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tất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nghị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tìm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gian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1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để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án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xử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tử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tìm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được,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mặc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dù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số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đông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nhân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mắt.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cùng,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hai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gian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khai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“Người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thể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phá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đền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Thiên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xây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cất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ngày”.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Bấy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trả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gì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về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điều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những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ư?”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87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5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thinh,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bảo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“Nhân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danh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Thiên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hằng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sống,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truyền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hãy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biết: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phải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Ðấng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tô,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Thiên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không?”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trả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lời:</a:t>
            </a:r>
            <a:r>
              <a:rPr dirty="0" sz="3000" spc="605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đúng.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thật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với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rồi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đây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sẽ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xem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thấy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ngự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hữu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Ðấng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Toàn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Năng,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sẽ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mây”.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Bấy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xé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mình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“Nó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lộng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ngôn!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83099"/>
            <a:ext cx="13871925" cy="64548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còn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cần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gì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nhân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nữa?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Ðây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ngài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vừa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nghe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lộng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ngôn.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ngài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nghĩ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sao?”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“Nó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chết!”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Bấy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nhổ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vào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mặt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đấm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kẻ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tát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vả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“Hỡi</a:t>
            </a:r>
            <a:r>
              <a:rPr dirty="0" sz="3000" spc="-14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Kitô,</a:t>
            </a:r>
            <a:r>
              <a:rPr dirty="0" sz="3000" spc="-66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hãy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bói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xem,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ai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đó?”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Còn</a:t>
            </a:r>
            <a:r>
              <a:rPr dirty="0" sz="3000" spc="-8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Phêrô</a:t>
            </a:r>
            <a:r>
              <a:rPr dirty="0" sz="3000" spc="-11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ngồi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ở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ngoài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sân.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tớ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gần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nữa,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theo</a:t>
            </a:r>
            <a:r>
              <a:rPr dirty="0" sz="3000" spc="-10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5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xứ</a:t>
            </a:r>
            <a:r>
              <a:rPr dirty="0" sz="3000" spc="-98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Galilêa”.</a:t>
            </a:r>
            <a:r>
              <a:rPr dirty="0" sz="3000" spc="-75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chối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trước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mặt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mọi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“Tôi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hiểu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chị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muốn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gì?”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lui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cổng,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tớ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khác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thấy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liền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với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những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ở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“Ông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theo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107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Nadarét”.</a:t>
            </a:r>
            <a:r>
              <a:rPr dirty="0" sz="3000" spc="-67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thề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“Tôi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biết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ấy”.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lúc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sau,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mấy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gần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với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Phêrô</a:t>
            </a:r>
            <a:r>
              <a:rPr dirty="0" sz="3000" spc="-11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“Ðúng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rồi,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ngươi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thuộc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bọn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ấy.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Vì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chính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giọng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của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ngươi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tiết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lộ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tông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tích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ngươi”.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Bấy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rủa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thề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hề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biết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ấy.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Tức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gáy.</a:t>
            </a:r>
            <a:r>
              <a:rPr dirty="0" sz="3000" spc="-45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Phêrô</a:t>
            </a:r>
            <a:r>
              <a:rPr dirty="0" sz="3000" spc="-11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nhớ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4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5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“Trước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gáy,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sẽ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ba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lần”,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ngoài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khóc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lóc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thảm</a:t>
            </a:r>
            <a:r>
              <a:rPr dirty="0" sz="3000" spc="-28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thiết.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94381"/>
            <a:ext cx="13832760" cy="69008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vừa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sáng,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thượng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tế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kỳ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lão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trong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dân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hội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họp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bày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mưu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giết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Giêsu.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Họ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trói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điệu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nộp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tổng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trấn</a:t>
            </a:r>
            <a:r>
              <a:rPr dirty="0" sz="3000" spc="23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Phongxiô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Philatô.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Bấy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giờ</a:t>
            </a:r>
            <a:r>
              <a:rPr dirty="0" sz="3000" spc="11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Giuđa,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kẻ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nộp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thấy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bị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kết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án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thì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hối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hận,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đem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ba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mươi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đồng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trả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lại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thượng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tế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kỳ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lão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nói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rằng: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“Tôi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đã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phạm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tội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vì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nộp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máu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công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chính”.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Nhưng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họ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trả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lời: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“Can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đến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chúng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tôi!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Mặc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kệ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anh!”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Anh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ném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những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đồng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đó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trong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đền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thờ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thắt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cổ.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thượng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tế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lượm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lấy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đó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nói: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“Không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nên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để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này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vào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vì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giá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máu”.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Sau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khi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bàn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bạc,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họ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lấy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tiền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đó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mua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thửa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ruộng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của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thợ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gốm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làm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nơi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chôn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cất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những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người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ngoại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kiều.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Bởi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thế,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ruộng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ấy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cho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đến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ngày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nay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được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gọi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là</a:t>
            </a:r>
            <a:r>
              <a:rPr dirty="0" sz="3000" spc="25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Hasenđama,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nghĩa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là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ruộng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máu.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Như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vậy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ứng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nghiệm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lời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tiên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tri</a:t>
            </a:r>
            <a:r>
              <a:rPr dirty="0" sz="3000" spc="32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Giêrêmia</a:t>
            </a:r>
            <a:r>
              <a:rPr dirty="0" sz="3000" spc="48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nói: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“Chúng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đã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lấy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ba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mươi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đồng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bạc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là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giá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do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con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cái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Israel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đã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mặc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cả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mà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bán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Ðấng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cao</a:t>
            </a:r>
          </a:p>
          <a:p>
            <a:pPr marL="0" marR="0">
              <a:lnSpc>
                <a:spcPts val="3125"/>
              </a:lnSpc>
              <a:spcBef>
                <a:spcPts val="385"/>
              </a:spcBef>
              <a:spcAft>
                <a:spcPts val="0"/>
              </a:spcAft>
            </a:pP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trọng.</a:t>
            </a:r>
            <a:r>
              <a:rPr dirty="0" sz="3000" b="1">
                <a:solidFill>
                  <a:srgbClr val="00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mang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tiền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mua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ruộng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của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thợ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gốm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truyền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tôi”.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70036"/>
            <a:ext cx="13833487" cy="69120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Vậy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28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5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trước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tổng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trấn,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hỏi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phải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Vua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dân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Do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không?”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đáp: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đúng!”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lão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tố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trả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cả.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Bấy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Philatô</a:t>
            </a:r>
            <a:r>
              <a:rPr dirty="0" sz="3000" spc="-11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bảo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nghe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thấy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tất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những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điều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tố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sao?”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67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5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về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điều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nào,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khiến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tổng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trấn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hết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sức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ngạc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nhiên.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mỗi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dịp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lễ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trọng,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tổng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trấn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quen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phóng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thích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dân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tù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tuỳ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ý</a:t>
            </a:r>
            <a:r>
              <a:rPr dirty="0" sz="3000" spc="-74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xin.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Lúc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ấy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phạm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nhân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nổi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tiếng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87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Baraba.</a:t>
            </a:r>
            <a:r>
              <a:rPr dirty="0" sz="3000" spc="-64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Vậy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Philatô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với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dân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tụ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tập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ngươi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muốn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phóng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thích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ai,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Baraba</a:t>
            </a:r>
            <a:r>
              <a:rPr dirty="0" sz="3000" spc="-12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hay</a:t>
            </a:r>
            <a:r>
              <a:rPr dirty="0" sz="3000" spc="-12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5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vẫn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gọi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18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Kitô?”</a:t>
            </a:r>
            <a:r>
              <a:rPr dirty="0" sz="3000" spc="-66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biết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rõ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chỉ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vì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ghen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ghét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nộp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Vậy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ngồi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xét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xử,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bà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vợ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cùng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“Xin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đừng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can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thiệp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gì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vụ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chính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ấy,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vì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hôm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nay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giấc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chiêm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bao,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tôi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phải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đau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khổ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rất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nhiều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vì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ấy”.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lão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xúi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giục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dân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xin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tha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Baraba</a:t>
            </a:r>
            <a:r>
              <a:rPr dirty="0" sz="3000" spc="-12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giết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11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43910"/>
            <a:ext cx="13815182" cy="69120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tiếng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hỏi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hai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ngươi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muốn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phóng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thích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ai?”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thưa: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“Baraba!”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Philatô</a:t>
            </a:r>
            <a:r>
              <a:rPr dirty="0" sz="3000" spc="-11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hỏi: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“Vậy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với</a:t>
            </a:r>
            <a:r>
              <a:rPr dirty="0" sz="3000" spc="-224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5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gọi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8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Kitô,</a:t>
            </a:r>
            <a:r>
              <a:rPr dirty="0" sz="3000" spc="-66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phải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làm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gì?”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đồng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thanh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đáp: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“Ðóng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đi!”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hỏi: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“Nhưng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này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gì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tội?”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càng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to: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“Ðóng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đi!”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Bấy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47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Philatô</a:t>
            </a:r>
            <a:r>
              <a:rPr dirty="0" sz="3000" spc="-11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thấy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mất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công,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thêm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động,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lấy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nước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rửa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trước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mặt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dân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“Ta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vô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can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về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máu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chính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này,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mặc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kệ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ngươi”.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Toàn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dân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đáp:</a:t>
            </a:r>
            <a:r>
              <a:rPr dirty="0" sz="3000" spc="605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“Hãy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để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máu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đổ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tôi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tôi”.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Bấy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phóng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thích</a:t>
            </a:r>
            <a:r>
              <a:rPr dirty="0" sz="3000" spc="-3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Baraba</a:t>
            </a:r>
            <a:r>
              <a:rPr dirty="0" sz="3000" spc="-12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còn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trao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đòn,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rồi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đem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vào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thập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giá.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Bấy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lính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tổng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trấn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liền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điệu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1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5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vào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đường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tập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cơ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đội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chung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lột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khoác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choàng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đỏ,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rồi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quấn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vòng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gai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đặt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đầu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trao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vào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mặt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cây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sậy,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gối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trước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mặt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báng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“Tâu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vua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dân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Do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thái!”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Ðoạn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khạc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nhổ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vào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lấy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cây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sậy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đập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đầu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43910"/>
            <a:ext cx="13840157" cy="69120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xong,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lột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choàng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đỏ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mặc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y</a:t>
            </a:r>
            <a:r>
              <a:rPr dirty="0" sz="3000" spc="-74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phục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cũ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điệu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vào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thập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giá.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Lúc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gặp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thành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Xyrênê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134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Simon,</a:t>
            </a:r>
            <a:r>
              <a:rPr dirty="0" sz="3000" spc="-75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liền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bắt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vác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đỡ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thánh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giá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nơi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gọi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8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Gôngotha,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nghĩa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Núi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Sọ.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uống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rượu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hoà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với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mật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đắng,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chỉ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nếm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muốn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uống.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thập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giá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rồi,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rút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thăm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chia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nhau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để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nghiệm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tiên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chia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nhau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còn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ngoài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của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bắt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thăm”.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Rồi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ngồi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canh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đặt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đầu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bản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án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viết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sau: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vua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dân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Do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thái.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Lúc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ấy,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cùng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với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hai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trộm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cướp,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hữu,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tả.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Những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ngang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qua,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lắc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đầu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diễu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“Kìa,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ngươi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kẻ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phá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đền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xây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cất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ngày,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hãy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tự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cứu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mình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nếu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Thiên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hãy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xuống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khỏi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thập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giá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đi!”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cùng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luật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sĩ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lão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nhạo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“Nó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cứu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được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kẻ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khác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cứu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nổi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chính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mình!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43910"/>
            <a:ext cx="13821409" cy="69120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Nếu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vua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dân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Do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thái,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bây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hãy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xuống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khỏi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thập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giá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để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sẽ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tin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cậy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Thiên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nếu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Ngài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thương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bây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Ngài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hãy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cứu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vì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“Ta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Thiên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Chúa!”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Cả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những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cướp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bị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đinh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thập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giá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với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nhục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mạ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thế.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Từ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thứ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sáu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thứ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chín,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khắp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xứ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đều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tăm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mù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mịt.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khoảng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thứ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chín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kêu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lớn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tiếng:</a:t>
            </a:r>
            <a:r>
              <a:rPr dirty="0" sz="3000" spc="-16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“Êli,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êli,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 spc="-11">
                <a:solidFill>
                  <a:srgbClr val="000000"/>
                </a:solidFill>
                <a:latin typeface="FVRVLG+Calibri-Light,Bold"/>
                <a:cs typeface="FVRVLG+Calibri-Light,Bold"/>
              </a:rPr>
              <a:t>lêmasabáttani!”</a:t>
            </a:r>
            <a:r>
              <a:rPr dirty="0" sz="3000" spc="-6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Nghĩa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“Lạy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con!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bỏ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con!”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mấy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nghe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vậy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“Nó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gọi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tiên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tri</a:t>
            </a:r>
            <a:r>
              <a:rPr dirty="0" sz="3000" spc="-6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Êlia”.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Lập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tức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bọn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chạy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lấy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miếng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bọt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biển,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nhúng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đầy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dấm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cuốn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vào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đầu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cây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sậy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đưa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uống.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kẻ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bảo: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“Hãy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xem</a:t>
            </a:r>
            <a:r>
              <a:rPr dirty="0" sz="3000" spc="-19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Êlia</a:t>
            </a:r>
            <a:r>
              <a:rPr dirty="0" sz="3000" spc="-68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cứu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không?”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Ðoạn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44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</a:t>
            </a:r>
            <a:r>
              <a:rPr dirty="0" sz="3000" spc="-5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kêu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lên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lớn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tiếng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trút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hơi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thở.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Bỗng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nhiên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đền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thờ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xé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đôi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từ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xuống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dưới,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đất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chuyển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động,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nứt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mồ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mả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mở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tung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xác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của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nhiều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vị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thánh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được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sống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sống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khỏi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mồ,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vào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thành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thánh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hiện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cùng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nhiều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435796"/>
            <a:ext cx="13789254" cy="50832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Còn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viên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sĩ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quan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những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kẻ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cùng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canh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giữ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thấy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đất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chuyển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động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sự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xảy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thất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kinh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sợ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hãi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“Ðúng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Thiên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Chúa”.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Ở</a:t>
            </a:r>
            <a:r>
              <a:rPr dirty="0" sz="3000" spc="-74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nhiều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phụ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nữ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xa;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những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theo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giúp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từ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xứ</a:t>
            </a:r>
            <a:r>
              <a:rPr dirty="0" sz="3000" spc="-47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Galilêa.</a:t>
            </a:r>
            <a:r>
              <a:rPr dirty="0" sz="3000" spc="-75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số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366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Maria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Mađalêna,</a:t>
            </a:r>
            <a:r>
              <a:rPr dirty="0" sz="3000" spc="-74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Maria</a:t>
            </a:r>
            <a:r>
              <a:rPr dirty="0" sz="3000" spc="-56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mẹ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của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Giacôbê</a:t>
            </a:r>
            <a:r>
              <a:rPr dirty="0" sz="3000" spc="-8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107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Giuse,</a:t>
            </a:r>
            <a:r>
              <a:rPr dirty="0" sz="3000" spc="-76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mẹ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con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của</a:t>
            </a:r>
            <a:r>
              <a:rPr dirty="0" sz="3000" spc="-177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Giêbêđê.</a:t>
            </a:r>
            <a:r>
              <a:rPr dirty="0" sz="3000" spc="-76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Tới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chiều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giàu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quê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ở</a:t>
            </a:r>
            <a:r>
              <a:rPr dirty="0" sz="3000" spc="-5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Arimathia</a:t>
            </a:r>
            <a:r>
              <a:rPr dirty="0" sz="3000" spc="-7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87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Giuse,</a:t>
            </a:r>
            <a:r>
              <a:rPr dirty="0" sz="3000" spc="-76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cũng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môn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đệ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5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Giêsu,</a:t>
            </a:r>
            <a:r>
              <a:rPr dirty="0" sz="3000" spc="-76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gặp</a:t>
            </a:r>
            <a:r>
              <a:rPr dirty="0" sz="3000" spc="-13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Philatô</a:t>
            </a:r>
            <a:r>
              <a:rPr dirty="0" sz="3000" spc="-11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xin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xác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Chúa</a:t>
            </a:r>
            <a:r>
              <a:rPr dirty="0" sz="3000" spc="-165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Giêsu.</a:t>
            </a:r>
            <a:r>
              <a:rPr dirty="0" sz="3000" spc="-76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Bấy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giờ</a:t>
            </a:r>
            <a:r>
              <a:rPr dirty="0" sz="3000" spc="-12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Philatô</a:t>
            </a:r>
            <a:r>
              <a:rPr dirty="0" sz="3000" spc="-11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truyền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giao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xác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ông.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Vậy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296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Giuse</a:t>
            </a:r>
            <a:r>
              <a:rPr dirty="0" sz="3000" spc="-48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lấy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xác,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liệm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khăn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sạch,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đặt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mồ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đục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rồi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lăn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lớn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lấp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cửa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mồ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về.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Còn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Maria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Mađa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lêna</a:t>
            </a:r>
            <a:r>
              <a:rPr dirty="0" sz="3000" spc="-37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bà</a:t>
            </a:r>
            <a:r>
              <a:rPr dirty="0" sz="3000" spc="-10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Maria</a:t>
            </a:r>
            <a:r>
              <a:rPr dirty="0" sz="3000" spc="-56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kia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cùng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ngồi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nhìn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vào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440" y="1036687"/>
            <a:ext cx="13819050" cy="37116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25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Hôm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sau,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tức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sau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ngày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chuẩn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bị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mừng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lễ,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thượng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tế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biệt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phái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dinh</a:t>
            </a:r>
            <a:r>
              <a:rPr dirty="0" sz="3000" spc="-55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Philatô</a:t>
            </a:r>
            <a:r>
              <a:rPr dirty="0" sz="3000" spc="-11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trình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“Thưa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ngài,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tôi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nhớ,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lúc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sinh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tên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bịp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bợm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ấy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“Sau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ngày,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sẽ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sống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lại”.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Vậy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xin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ngài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truyền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lệnh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canh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mộ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đến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ngày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thứ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ba,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kẻo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môn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đệ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nó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lấy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trộm</a:t>
            </a:r>
            <a:r>
              <a:rPr dirty="0" sz="3000" spc="-69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xác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rồi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phao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đồn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với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dân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chúng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rằng: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Người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từ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cõi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chết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sống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lại!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thế,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sự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gian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dối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này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còn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tai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hại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hơn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trước”.</a:t>
            </a:r>
            <a:r>
              <a:rPr dirty="0" sz="3000" spc="-38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Philatô</a:t>
            </a:r>
            <a:r>
              <a:rPr dirty="0" sz="3000" spc="-11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trả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lời: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Các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ông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đã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có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lính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canh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thì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cứ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mà</a:t>
            </a:r>
            <a:r>
              <a:rPr dirty="0" sz="3000" spc="-73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canh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như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ý.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Họ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liền</a:t>
            </a:r>
          </a:p>
          <a:p>
            <a:pPr marL="0" marR="0">
              <a:lnSpc>
                <a:spcPts val="3125"/>
              </a:lnSpc>
              <a:spcBef>
                <a:spcPts val="474"/>
              </a:spcBef>
              <a:spcAft>
                <a:spcPts val="0"/>
              </a:spcAft>
            </a:pP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đi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đóng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ấn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niêm</a:t>
            </a:r>
            <a:r>
              <a:rPr dirty="0" sz="3000" spc="-7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phong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tảng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đá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và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cắt</a:t>
            </a:r>
            <a:r>
              <a:rPr dirty="0" sz="3000" spc="-72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lính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canh</a:t>
            </a:r>
            <a:r>
              <a:rPr dirty="0" sz="3000" spc="-71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giữ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3000">
                <a:solidFill>
                  <a:srgbClr val="000000"/>
                </a:solidFill>
                <a:latin typeface="FVRVLG+Calibri-Light,Bold"/>
                <a:cs typeface="FVRVLG+Calibri-Light,Bold"/>
              </a:rPr>
              <a:t>mồ.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54633" y="1671540"/>
            <a:ext cx="1914440" cy="64566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39" b="1">
                <a:solidFill>
                  <a:srgbClr val="fff5e8"/>
                </a:solidFill>
                <a:latin typeface="WAQSRJ+TimesNewRomanPS-BoldMT"/>
                <a:cs typeface="WAQSRJ+TimesNewRomanPS-BoldMT"/>
              </a:rPr>
              <a:t>LET’S</a:t>
            </a:r>
            <a:r>
              <a:rPr dirty="0" sz="2000" spc="41" b="1">
                <a:solidFill>
                  <a:srgbClr val="fff5e8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2000" spc="39" b="1">
                <a:solidFill>
                  <a:srgbClr val="fff5e8"/>
                </a:solidFill>
                <a:latin typeface="WAQSRJ+TimesNewRomanPS-BoldMT"/>
                <a:cs typeface="WAQSRJ+TimesNewRomanPS-BoldMT"/>
              </a:rPr>
              <a:t>PLAY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2176308"/>
            <a:ext cx="6881285" cy="6321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1424"/>
              </a:lnSpc>
              <a:spcBef>
                <a:spcPts val="0"/>
              </a:spcBef>
              <a:spcAft>
                <a:spcPts val="0"/>
              </a:spcAft>
            </a:pPr>
            <a:r>
              <a:rPr dirty="0" sz="10950">
                <a:solidFill>
                  <a:srgbClr val="9a462c"/>
                </a:solidFill>
                <a:latin typeface="BWQPCD+TimesNewRomanPSMT"/>
                <a:cs typeface="BWQPCD+TimesNewRomanPSMT"/>
              </a:rPr>
              <a:t>The</a:t>
            </a:r>
          </a:p>
          <a:p>
            <a:pPr marL="0" marR="0">
              <a:lnSpc>
                <a:spcPts val="109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0950">
                <a:solidFill>
                  <a:srgbClr val="9a462c"/>
                </a:solidFill>
                <a:latin typeface="BWQPCD+TimesNewRomanPSMT"/>
                <a:cs typeface="BWQPCD+TimesNewRomanPSMT"/>
              </a:rPr>
              <a:t>Memory</a:t>
            </a:r>
          </a:p>
          <a:p>
            <a:pPr marL="0" marR="0">
              <a:lnSpc>
                <a:spcPts val="10963"/>
              </a:lnSpc>
              <a:spcBef>
                <a:spcPts val="0"/>
              </a:spcBef>
              <a:spcAft>
                <a:spcPts val="0"/>
              </a:spcAft>
            </a:pPr>
            <a:r>
              <a:rPr dirty="0" sz="10950">
                <a:solidFill>
                  <a:srgbClr val="9a462c"/>
                </a:solidFill>
                <a:latin typeface="BWQPCD+TimesNewRomanPSMT"/>
                <a:cs typeface="BWQPCD+TimesNewRomanPSMT"/>
              </a:rPr>
              <a:t>Game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063464" y="2069595"/>
            <a:ext cx="9443008" cy="19369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Ai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phản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bội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Chúa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Giêsu?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7645" y="3405877"/>
            <a:ext cx="3078498" cy="15666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G</a:t>
            </a:r>
            <a:r>
              <a:rPr dirty="0" sz="4800" spc="4017">
                <a:solidFill>
                  <a:srgbClr val="ffffff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I</a:t>
            </a:r>
            <a:r>
              <a:rPr dirty="0" sz="4800" spc="3388">
                <a:solidFill>
                  <a:srgbClr val="ffffff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48597" y="3431521"/>
            <a:ext cx="2172296" cy="15581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Đ</a:t>
            </a:r>
            <a:r>
              <a:rPr dirty="0" sz="4800" spc="3042">
                <a:solidFill>
                  <a:srgbClr val="ffffff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42713" y="3456409"/>
            <a:ext cx="5504602" cy="157198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I</a:t>
            </a:r>
            <a:r>
              <a:rPr dirty="0" sz="4800" spc="4314">
                <a:solidFill>
                  <a:srgbClr val="ffffff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S</a:t>
            </a:r>
            <a:r>
              <a:rPr dirty="0" sz="4800" spc="3107">
                <a:solidFill>
                  <a:srgbClr val="ffffff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C</a:t>
            </a:r>
            <a:r>
              <a:rPr dirty="0" sz="4800" spc="3431">
                <a:solidFill>
                  <a:srgbClr val="ffffff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A</a:t>
            </a:r>
            <a:r>
              <a:rPr dirty="0" sz="4800" spc="10701">
                <a:solidFill>
                  <a:srgbClr val="ffffff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04373" y="3482809"/>
            <a:ext cx="1238845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R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554797" y="3565220"/>
            <a:ext cx="1313259" cy="15495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Ô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90557" y="1523986"/>
            <a:ext cx="8403451" cy="2851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51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Giuđa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nhận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bao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nhiêu</a:t>
            </a:r>
          </a:p>
          <a:p>
            <a:pPr marL="1969293" marR="0">
              <a:lnSpc>
                <a:spcPts val="6251"/>
              </a:lnSpc>
              <a:spcBef>
                <a:spcPts val="948"/>
              </a:spcBef>
              <a:spcAft>
                <a:spcPts val="0"/>
              </a:spcAft>
            </a:pP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đồng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 </a:t>
            </a:r>
            <a:r>
              <a:rPr dirty="0" sz="6000" b="1">
                <a:solidFill>
                  <a:srgbClr val="ff0000"/>
                </a:solidFill>
                <a:latin typeface="WAQSRJ+TimesNewRomanPS-BoldMT"/>
                <a:cs typeface="WAQSRJ+TimesNewRomanPS-BoldMT"/>
              </a:rPr>
              <a:t>bạc?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66308" y="3698656"/>
            <a:ext cx="2106981" cy="15581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B</a:t>
            </a:r>
            <a:r>
              <a:rPr dirty="0" sz="4800" spc="2917">
                <a:solidFill>
                  <a:srgbClr val="ffffff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64479" y="3723544"/>
            <a:ext cx="3861259" cy="156759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M</a:t>
            </a:r>
            <a:r>
              <a:rPr dirty="0" sz="4800" spc="2048">
                <a:solidFill>
                  <a:srgbClr val="ffffff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Ư</a:t>
            </a:r>
            <a:r>
              <a:rPr dirty="0" sz="4800" spc="2223">
                <a:solidFill>
                  <a:srgbClr val="ffffff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Ơ</a:t>
            </a:r>
            <a:r>
              <a:rPr dirty="0" sz="4800" spc="3529">
                <a:solidFill>
                  <a:srgbClr val="ffffff"/>
                </a:solidFill>
                <a:latin typeface="FVRVLG+Calibri-Light,Bold"/>
                <a:cs typeface="FVRVLG+Calibri-Light,Bold"/>
              </a:rPr>
              <a:t> </a:t>
            </a:r>
            <a:r>
              <a:rPr dirty="0" sz="4800">
                <a:solidFill>
                  <a:srgbClr val="ffffff"/>
                </a:solidFill>
                <a:latin typeface="FVRVLG+Calibri-Light,Bold"/>
                <a:cs typeface="FVRVLG+Calibri-Light,Bold"/>
              </a:rPr>
              <a:t>I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79663" y="391532"/>
            <a:ext cx="9510168" cy="492930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11572" marR="0">
              <a:lnSpc>
                <a:spcPts val="11424"/>
              </a:lnSpc>
              <a:spcBef>
                <a:spcPts val="0"/>
              </a:spcBef>
              <a:spcAft>
                <a:spcPts val="0"/>
              </a:spcAft>
            </a:pPr>
            <a:r>
              <a:rPr dirty="0" sz="10950">
                <a:solidFill>
                  <a:srgbClr val="9a462c"/>
                </a:solidFill>
                <a:latin typeface="KTGMQC+ArialMT"/>
                <a:cs typeface="KTGMQC+ArialMT"/>
              </a:rPr>
              <a:t>Thank</a:t>
            </a:r>
            <a:r>
              <a:rPr dirty="0" sz="10950">
                <a:solidFill>
                  <a:srgbClr val="9a462c"/>
                </a:solidFill>
                <a:latin typeface="KTGMQC+ArialMT"/>
                <a:cs typeface="KTGMQC+ArialMT"/>
              </a:rPr>
              <a:t> </a:t>
            </a:r>
            <a:r>
              <a:rPr dirty="0" sz="10950">
                <a:solidFill>
                  <a:srgbClr val="9a462c"/>
                </a:solidFill>
                <a:latin typeface="KTGMQC+ArialMT"/>
                <a:cs typeface="KTGMQC+ArialMT"/>
              </a:rPr>
              <a:t>You</a:t>
            </a:r>
          </a:p>
          <a:p>
            <a:pPr marL="0" marR="0">
              <a:lnSpc>
                <a:spcPts val="109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0950">
                <a:solidFill>
                  <a:srgbClr val="9a462c"/>
                </a:solidFill>
                <a:latin typeface="KTGMQC+ArialMT"/>
                <a:cs typeface="KTGMQC+ArialMT"/>
              </a:rPr>
              <a:t>For</a:t>
            </a:r>
            <a:r>
              <a:rPr dirty="0" sz="10950">
                <a:solidFill>
                  <a:srgbClr val="9a462c"/>
                </a:solidFill>
                <a:latin typeface="KTGMQC+ArialMT"/>
                <a:cs typeface="KTGMQC+ArialMT"/>
              </a:rPr>
              <a:t> </a:t>
            </a:r>
            <a:r>
              <a:rPr dirty="0" sz="10950">
                <a:solidFill>
                  <a:srgbClr val="9a462c"/>
                </a:solidFill>
                <a:latin typeface="KTGMQC+ArialMT"/>
                <a:cs typeface="KTGMQC+ArialMT"/>
              </a:rPr>
              <a:t>Playing!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pdfcandle</dc:creator>
  <cp:lastModifiedBy>pdfcandle</cp:lastModifiedBy>
  <cp:revision>1</cp:revision>
  <dcterms:modified xsi:type="dcterms:W3CDTF">2026-03-25T19:27:38-07:00</dcterms:modified>
</cp:coreProperties>
</file>