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embeddedFontLst>
    <p:embeddedFont>
      <p:font typeface="LRTMRA+ArialMT"/>
      <p:regular r:id="rId41"/>
    </p:embeddedFont>
    <p:embeddedFont>
      <p:font typeface="RRIMWD+TimesNewRomanPS-BoldMT"/>
      <p:regular r:id="rId42"/>
    </p:embeddedFont>
    <p:embeddedFont>
      <p:font typeface="PAKGEL+Calibri-Light,Bold"/>
      <p:regular r:id="rId43"/>
    </p:embeddedFont>
    <p:embeddedFont>
      <p:font typeface="GAEEVU+TimesNewRomanPSMT"/>
      <p:regular r:id="rId4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005" y="1345854"/>
            <a:ext cx="8564186" cy="4372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CHÚA</a:t>
            </a:r>
            <a:r>
              <a:rPr dirty="0" sz="9200" spc="-15">
                <a:solidFill>
                  <a:srgbClr val="ff0000"/>
                </a:solidFill>
                <a:latin typeface="LRTMRA+ArialMT"/>
                <a:cs typeface="LRTMRA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NHẬT</a:t>
            </a:r>
          </a:p>
          <a:p>
            <a:pPr marL="2338387" marR="0">
              <a:lnSpc>
                <a:spcPts val="9586"/>
              </a:lnSpc>
              <a:spcBef>
                <a:spcPts val="140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lễ</a:t>
            </a: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lá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0811" y="4150014"/>
            <a:ext cx="5323408" cy="2970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NĂM</a:t>
            </a:r>
            <a:r>
              <a:rPr dirty="0" sz="9200" spc="16">
                <a:solidFill>
                  <a:srgbClr val="ff0000"/>
                </a:solidFill>
                <a:latin typeface="LRTMRA+ArialMT"/>
                <a:cs typeface="LRTMRA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LRTMRA+ArialMT"/>
                <a:cs typeface="LRTMRA+ArialMT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96162"/>
            <a:ext cx="13815273" cy="6454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Nơi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luật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hội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họp.</a:t>
            </a:r>
            <a:r>
              <a:rPr dirty="0" sz="3000" spc="-2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Phêrô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dinh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bọn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xem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việc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nào.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nghị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tìm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1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xử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tử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tìm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được,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dù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mắt.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phá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đền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cất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trả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về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ư?”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8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thinh,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“Nhân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hằng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truyền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biết: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Ðấng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trả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lời:</a:t>
            </a:r>
            <a:r>
              <a:rPr dirty="0" sz="3000" spc="60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đúng.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xem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hữu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Ðấng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Toàn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Năng,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mây”.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xé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mình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lộng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ngôn!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83099"/>
            <a:ext cx="13871925" cy="6454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nữa?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Ðây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vừa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nghe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lộng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ngôn.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nghĩ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sao?”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chết!”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nhổ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đấm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tát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vả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“Hỡi</a:t>
            </a:r>
            <a:r>
              <a:rPr dirty="0" sz="3000" spc="-1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Kitô,</a:t>
            </a:r>
            <a:r>
              <a:rPr dirty="0" sz="3000" spc="-6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bói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xem,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8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Phêrô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ở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ngoài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sân.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nữa,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  <a:r>
              <a:rPr dirty="0" sz="3000" spc="-10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xứ</a:t>
            </a:r>
            <a:r>
              <a:rPr dirty="0" sz="3000" spc="-98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Galilêa”.</a:t>
            </a:r>
            <a:r>
              <a:rPr dirty="0" sz="3000" spc="-7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chối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mọi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hiểu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chị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muốn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lui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cổng,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ở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10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Nadarét”.</a:t>
            </a:r>
            <a:r>
              <a:rPr dirty="0" sz="3000" spc="-6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thề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biết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Phêrô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“Ðúng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thuộc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bọn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giọng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lộ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tích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rủa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thề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hề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Tức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gáy.</a:t>
            </a:r>
            <a:r>
              <a:rPr dirty="0" sz="3000" spc="-45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Phêrô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nhớ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4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“Trước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gáy,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lần”,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ngoài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khóc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lóc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thảm</a:t>
            </a:r>
            <a:r>
              <a:rPr dirty="0" sz="3000" spc="-28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thiết.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94381"/>
            <a:ext cx="13832760" cy="6900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vừa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sáng,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thượng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tế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dân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hội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giết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điệu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tổng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trấn</a:t>
            </a:r>
            <a:r>
              <a:rPr dirty="0" sz="3000" spc="2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Phongxiô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Philatô.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giờ</a:t>
            </a:r>
            <a:r>
              <a:rPr dirty="0" sz="3000" spc="11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Giuđa,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bị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kết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hận,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đem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đồng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thượng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tế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“Tôi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đã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phạm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tội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máu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chính”.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lời: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“Can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tôi!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Mặc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anh!”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Anh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ném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những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đồng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đền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thắt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cổ.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thượng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tế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lượm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“Không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nên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để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giá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máu”.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Sau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bàn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tiền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mua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thửa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ruộng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của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gốm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những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ngoại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kiều.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Bởi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thế,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ruộng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nay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được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gọi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spc="25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Hasenđama,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nghĩa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ruộng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máu.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vậy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ứng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nghiệm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tiên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tri</a:t>
            </a:r>
            <a:r>
              <a:rPr dirty="0" sz="3000" spc="32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Giêrêmia</a:t>
            </a:r>
            <a:r>
              <a:rPr dirty="0" sz="3000" spc="48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“Chúng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đã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đồng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giá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do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Israel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mặc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Ðấng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cao</a:t>
            </a:r>
          </a:p>
          <a:p>
            <a:pPr marL="0" marR="0">
              <a:lnSpc>
                <a:spcPts val="3125"/>
              </a:lnSpc>
              <a:spcBef>
                <a:spcPts val="385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trọng.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mua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ruộng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thợ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gốm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truyền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tôi”.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70036"/>
            <a:ext cx="13833487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28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tổng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trấn,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hỏi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Vua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đáp: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đúng!”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tố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trả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nghe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tố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sao?”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6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về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nào,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khiến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tổng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trấn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nhiên.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mỗi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dịp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lễ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trọng,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tổng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trấn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quen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phóng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thích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tù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tuỳ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ý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nổi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tiếng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8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Baraba.</a:t>
            </a:r>
            <a:r>
              <a:rPr dirty="0" sz="3000" spc="-6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tụ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muốn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thích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ai,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Baraba</a:t>
            </a:r>
            <a:r>
              <a:rPr dirty="0" sz="3000" spc="-12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hay</a:t>
            </a:r>
            <a:r>
              <a:rPr dirty="0" sz="3000" spc="-12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vẫn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gọi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18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Kitô?”</a:t>
            </a:r>
            <a:r>
              <a:rPr dirty="0" sz="3000" spc="-6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rõ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chỉ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ghen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ghét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nộp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xét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xử,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bà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vợ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đừng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thiệp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vụ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hôm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giấc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chiêm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bao,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khổ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xúi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giục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Baraba</a:t>
            </a:r>
            <a:r>
              <a:rPr dirty="0" sz="3000" spc="-12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giết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3910"/>
            <a:ext cx="13815182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tiếng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hỏi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muốn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thích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ai?”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thưa: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“Baraba!”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hỏi: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22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gọi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8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Kitô,</a:t>
            </a:r>
            <a:r>
              <a:rPr dirty="0" sz="3000" spc="-6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đồng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đáp: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“Ðóng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hỏi: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tội?”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càng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“Ðóng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4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mất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thêm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động,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rửa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vô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về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máu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kệ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Toàn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đáp:</a:t>
            </a:r>
            <a:r>
              <a:rPr dirty="0" sz="3000" spc="60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“Hãy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máu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đổ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thích</a:t>
            </a:r>
            <a:r>
              <a:rPr dirty="0" sz="3000" spc="-3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Baraba</a:t>
            </a:r>
            <a:r>
              <a:rPr dirty="0" sz="3000" spc="-12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đòn,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đem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tổng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trấn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điệu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đường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đội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chung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lột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khoác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choàng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đỏ,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quấn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vòng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đặt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đầu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sậy,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gối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báng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“Tâu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vua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thái!”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Ðoạn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nhổ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3910"/>
            <a:ext cx="13840157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xong,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lột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choàng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đỏ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y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phục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điệu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gặp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thành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Xyrênê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13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Simon,</a:t>
            </a:r>
            <a:r>
              <a:rPr dirty="0" sz="3000" spc="-7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đỡ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gọi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8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Gôngotha,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nghĩa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Núi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Sọ.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uống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rượu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hoà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mật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đắng,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chỉ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nếm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muốn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uống.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rút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thăm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nghiệm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ngoài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thăm”.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đặt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viết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sau: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vua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thái.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trộm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cướp,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hữu,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tả.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ngang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lắc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diễu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“Kìa,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phá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đền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cất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mình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nếu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xuống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khỏi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luật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được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nổi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mình!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3910"/>
            <a:ext cx="13821409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Nếu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vua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xuống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khỏi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nếu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thương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cướp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bị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đinh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thập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nhục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mạ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thế.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Từ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sáu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khắp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xứ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đều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tăm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mù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mịt.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khoảng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kêu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lớn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tiếng:</a:t>
            </a:r>
            <a:r>
              <a:rPr dirty="0" sz="3000" spc="-16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“Êli,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êli,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 spc="-11">
                <a:solidFill>
                  <a:srgbClr val="000000"/>
                </a:solidFill>
                <a:latin typeface="PAKGEL+Calibri-Light,Bold"/>
                <a:cs typeface="PAKGEL+Calibri-Light,Bold"/>
              </a:rPr>
              <a:t>lêmasabáttani!”</a:t>
            </a:r>
            <a:r>
              <a:rPr dirty="0" sz="3000" spc="-6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Nghĩa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“Lạy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con!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bỏ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con!”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nghe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“Nó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gọi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tiên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tri</a:t>
            </a:r>
            <a:r>
              <a:rPr dirty="0" sz="3000" spc="-6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Êlia”.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Lập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bọn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chạy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miếng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bọt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biển,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nhúng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dấm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cuốn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uống.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“Hãy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xem</a:t>
            </a:r>
            <a:r>
              <a:rPr dirty="0" sz="3000" spc="-19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Êlia</a:t>
            </a:r>
            <a:r>
              <a:rPr dirty="0" sz="3000" spc="-68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Ðoạn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4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kêu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lớn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tiếng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trút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thở.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Bỗng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đền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xé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từ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xuống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dưới,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chuyển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động,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nứt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mồ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mả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mở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tung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vị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được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khỏi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mồ,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thành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hiện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35796"/>
            <a:ext cx="13789254" cy="5083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giữ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chuyển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động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sợ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“Ðúng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Ở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nhiều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phụ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nữ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xa;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giúp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từ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xứ</a:t>
            </a:r>
            <a:r>
              <a:rPr dirty="0" sz="3000" spc="-4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Galilêa.</a:t>
            </a:r>
            <a:r>
              <a:rPr dirty="0" sz="3000" spc="-7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36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Maria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Mađalêna,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Maria</a:t>
            </a:r>
            <a:r>
              <a:rPr dirty="0" sz="3000" spc="-5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mẹ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Giacôbê</a:t>
            </a:r>
            <a:r>
              <a:rPr dirty="0" sz="3000" spc="-8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10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Giuse,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mẹ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của</a:t>
            </a:r>
            <a:r>
              <a:rPr dirty="0" sz="3000" spc="-17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Giêbêđê.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chiều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giàu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quê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ở</a:t>
            </a:r>
            <a:r>
              <a:rPr dirty="0" sz="3000" spc="-5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Arimathia</a:t>
            </a:r>
            <a:r>
              <a:rPr dirty="0" sz="3000" spc="-7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8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Giuse,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môn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đệ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5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Giêsu,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gặp</a:t>
            </a:r>
            <a:r>
              <a:rPr dirty="0" sz="3000" spc="-13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16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Giêsu.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12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truyền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29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Giuse</a:t>
            </a:r>
            <a:r>
              <a:rPr dirty="0" sz="3000" spc="-48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liệm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khăn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sạch,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đặt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mồ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đục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lăn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lớn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cửa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mồ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về.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Maria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Mađa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lêna</a:t>
            </a:r>
            <a:r>
              <a:rPr dirty="0" sz="3000" spc="-3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bà</a:t>
            </a:r>
            <a:r>
              <a:rPr dirty="0" sz="3000" spc="-10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Maria</a:t>
            </a:r>
            <a:r>
              <a:rPr dirty="0" sz="3000" spc="-5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nhìn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036687"/>
            <a:ext cx="13819050" cy="3711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Hôm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chuẩn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bị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mừng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lễ,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biệt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dinh</a:t>
            </a:r>
            <a:r>
              <a:rPr dirty="0" sz="3000" spc="-5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trình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“Thưa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nhớ,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bịp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bợm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truyền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lệnh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môn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đệ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trộm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đồn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từ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cõi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sống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lại!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thế,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gian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hơn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trước”.</a:t>
            </a:r>
            <a:r>
              <a:rPr dirty="0" sz="3000" spc="-38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Philatô</a:t>
            </a:r>
            <a:r>
              <a:rPr dirty="0" sz="3000" spc="-11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trả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cứ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ý.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liền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ấn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niêm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cắt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giữ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mồ.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4633" y="1671540"/>
            <a:ext cx="191444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39" b="1">
                <a:solidFill>
                  <a:srgbClr val="fff5e8"/>
                </a:solidFill>
                <a:latin typeface="RRIMWD+TimesNewRomanPS-BoldMT"/>
                <a:cs typeface="RRIMWD+TimesNewRomanPS-BoldMT"/>
              </a:rPr>
              <a:t>LET’S</a:t>
            </a:r>
            <a:r>
              <a:rPr dirty="0" sz="2000" spc="41" b="1">
                <a:solidFill>
                  <a:srgbClr val="fff5e8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2000" spc="39" b="1">
                <a:solidFill>
                  <a:srgbClr val="fff5e8"/>
                </a:solidFill>
                <a:latin typeface="RRIMWD+TimesNewRomanPS-BoldMT"/>
                <a:cs typeface="RRIMWD+TimesNewRomanPS-BoldMT"/>
              </a:rPr>
              <a:t>PLAY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2176304"/>
            <a:ext cx="6881722" cy="6322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950">
                <a:solidFill>
                  <a:srgbClr val="9a462c"/>
                </a:solidFill>
                <a:latin typeface="GAEEVU+TimesNewRomanPSMT"/>
                <a:cs typeface="GAEEVU+TimesNewRomanPSMT"/>
              </a:rPr>
              <a:t>The</a:t>
            </a:r>
          </a:p>
          <a:p>
            <a:pPr marL="0" marR="0">
              <a:lnSpc>
                <a:spcPts val="109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950">
                <a:solidFill>
                  <a:srgbClr val="9a462c"/>
                </a:solidFill>
                <a:latin typeface="GAEEVU+TimesNewRomanPSMT"/>
                <a:cs typeface="GAEEVU+TimesNewRomanPSMT"/>
              </a:rPr>
              <a:t>Memory</a:t>
            </a:r>
          </a:p>
          <a:p>
            <a:pPr marL="0" marR="0">
              <a:lnSpc>
                <a:spcPts val="109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950">
                <a:solidFill>
                  <a:srgbClr val="9a462c"/>
                </a:solidFill>
                <a:latin typeface="GAEEVU+TimesNewRomanPSMT"/>
                <a:cs typeface="GAEEVU+TimesNewRomanPSMT"/>
              </a:rPr>
              <a:t>Game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3464" y="2069595"/>
            <a:ext cx="944300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phản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bội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Giêsu?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645" y="3405877"/>
            <a:ext cx="3078498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G</a:t>
            </a:r>
            <a:r>
              <a:rPr dirty="0" sz="4800" spc="401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338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8597" y="3431521"/>
            <a:ext cx="2172296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Đ</a:t>
            </a:r>
            <a:r>
              <a:rPr dirty="0" sz="4800" spc="3042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42713" y="3456409"/>
            <a:ext cx="5504602" cy="1571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431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S</a:t>
            </a:r>
            <a:r>
              <a:rPr dirty="0" sz="4800" spc="310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C</a:t>
            </a:r>
            <a:r>
              <a:rPr dirty="0" sz="4800" spc="343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  <a:r>
              <a:rPr dirty="0" sz="4800" spc="1070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4373" y="3482809"/>
            <a:ext cx="123884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54797" y="3565220"/>
            <a:ext cx="131325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Ô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0557" y="1523986"/>
            <a:ext cx="8403451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Giuđa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nhận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bao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nhiêu</a:t>
            </a:r>
          </a:p>
          <a:p>
            <a:pPr marL="1969293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đồng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bạc?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6308" y="3698656"/>
            <a:ext cx="2106981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B</a:t>
            </a:r>
            <a:r>
              <a:rPr dirty="0" sz="4800" spc="291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4479" y="3723544"/>
            <a:ext cx="3861259" cy="1567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  <a:r>
              <a:rPr dirty="0" sz="4800" spc="204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Ư</a:t>
            </a:r>
            <a:r>
              <a:rPr dirty="0" sz="4800" spc="2223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Ơ</a:t>
            </a:r>
            <a:r>
              <a:rPr dirty="0" sz="4800" spc="352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646" y="2067876"/>
            <a:ext cx="12427029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mừng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lễ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gì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spc="19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đệ?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2103" y="3356776"/>
            <a:ext cx="3098739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V</a:t>
            </a:r>
            <a:r>
              <a:rPr dirty="0" sz="4800" spc="3443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Ư</a:t>
            </a:r>
            <a:r>
              <a:rPr dirty="0" sz="4800" spc="2120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Ợ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1419" y="3382420"/>
            <a:ext cx="2176439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T</a:t>
            </a:r>
            <a:r>
              <a:rPr dirty="0" sz="4800" spc="3220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7170" y="3407308"/>
            <a:ext cx="2106980" cy="1555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  <a:r>
              <a:rPr dirty="0" sz="4800" spc="243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6805" y="2050081"/>
            <a:ext cx="1010483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bánh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chính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spc="1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gì?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5655" y="3420405"/>
            <a:ext cx="142934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9595" y="3446049"/>
            <a:ext cx="6431069" cy="1583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Ì</a:t>
            </a:r>
            <a:r>
              <a:rPr dirty="0" sz="4800" spc="3382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263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302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C</a:t>
            </a:r>
            <a:r>
              <a:rPr dirty="0" sz="4800" spc="334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311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Ú</a:t>
            </a:r>
            <a:r>
              <a:rPr dirty="0" sz="4800" spc="222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9606" y="1688107"/>
            <a:ext cx="9002096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Chén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trao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các</a:t>
            </a:r>
          </a:p>
          <a:p>
            <a:pPr marL="741362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chính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gì?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4253" y="3846366"/>
            <a:ext cx="3078498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  <a:r>
              <a:rPr dirty="0" sz="4800" spc="252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Á</a:t>
            </a:r>
            <a:r>
              <a:rPr dirty="0" sz="4800" spc="230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5204" y="3872010"/>
            <a:ext cx="2206229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C</a:t>
            </a:r>
            <a:r>
              <a:rPr dirty="0" sz="4800" spc="343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2170" y="3896898"/>
            <a:ext cx="2164130" cy="1555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Ú</a:t>
            </a:r>
            <a:r>
              <a:rPr dirty="0" sz="4800" spc="288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6225" y="2164515"/>
            <a:ext cx="10603229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trò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đâu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sau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bữa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ăn?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8246" y="3558406"/>
            <a:ext cx="3079986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L</a:t>
            </a:r>
            <a:r>
              <a:rPr dirty="0" sz="4800" spc="501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  <a:r>
              <a:rPr dirty="0" sz="4800" spc="221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9197" y="3584050"/>
            <a:ext cx="2216349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293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3313" y="3615189"/>
            <a:ext cx="3763976" cy="1561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1079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L</a:t>
            </a:r>
            <a:r>
              <a:rPr dirty="0" sz="4800" spc="488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94973" y="3635338"/>
            <a:ext cx="130194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2398" y="3666088"/>
            <a:ext cx="131325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Ô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6951" y="1956213"/>
            <a:ext cx="1165566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cầu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nguyện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ở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đâu?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085" y="3345495"/>
            <a:ext cx="2291614" cy="1557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V</a:t>
            </a:r>
            <a:r>
              <a:rPr dirty="0" sz="4800" spc="361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82036" y="3371139"/>
            <a:ext cx="130343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67635" y="3419741"/>
            <a:ext cx="132218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74702" y="4296539"/>
            <a:ext cx="129688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8217" y="4319130"/>
            <a:ext cx="6584280" cy="156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959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T</a:t>
            </a:r>
            <a:r>
              <a:rPr dirty="0" sz="4800" spc="3680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S</a:t>
            </a:r>
            <a:r>
              <a:rPr dirty="0" sz="4800" spc="10333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  <a:r>
              <a:rPr dirty="0" sz="4800" spc="2014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16077" y="4339279"/>
            <a:ext cx="121235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80902" y="4355370"/>
            <a:ext cx="130343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98717" y="4358912"/>
            <a:ext cx="106322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03502" y="4395037"/>
            <a:ext cx="121235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Ế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6468" y="1975556"/>
            <a:ext cx="11388395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đã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chối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lần?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3876" y="3348552"/>
            <a:ext cx="3041333" cy="1567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2692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G</a:t>
            </a:r>
            <a:r>
              <a:rPr dirty="0" sz="4800" spc="3143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91792" y="3378467"/>
            <a:ext cx="131325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39447" y="3374952"/>
            <a:ext cx="3067646" cy="1572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1022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R</a:t>
            </a:r>
          </a:p>
          <a:p>
            <a:pPr marL="979715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91210" y="3457746"/>
            <a:ext cx="131325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Ô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93259" y="1589865"/>
            <a:ext cx="7556108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Giuđa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dùng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cái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hôn</a:t>
            </a:r>
          </a:p>
          <a:p>
            <a:pPr marL="1535906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để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làm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gì?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4939" y="3593675"/>
            <a:ext cx="3076712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321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Ộ</a:t>
            </a:r>
            <a:r>
              <a:rPr dirty="0" sz="4800" spc="276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5890" y="3619319"/>
            <a:ext cx="2206229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C</a:t>
            </a:r>
            <a:r>
              <a:rPr dirty="0" sz="4800" spc="343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12891" y="3644207"/>
            <a:ext cx="125789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4756" y="3688558"/>
            <a:ext cx="130194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Ú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22325" y="2144385"/>
            <a:ext cx="627811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xử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án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0812" y="3361235"/>
            <a:ext cx="2896928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P</a:t>
            </a:r>
            <a:r>
              <a:rPr dirty="0" sz="4800" spc="309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353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6513" y="3386879"/>
            <a:ext cx="2172295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L</a:t>
            </a:r>
            <a:r>
              <a:rPr dirty="0" sz="4800" spc="398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00629" y="3418018"/>
            <a:ext cx="120907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73514" y="3487967"/>
            <a:ext cx="131325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Ô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35333" y="2164317"/>
            <a:ext cx="6116573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Dân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xin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5333" y="3459493"/>
            <a:ext cx="2996345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B</a:t>
            </a:r>
            <a:r>
              <a:rPr dirty="0" sz="4800" spc="3260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  <a:r>
              <a:rPr dirty="0" sz="4800" spc="290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50084" y="3485137"/>
            <a:ext cx="2193132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  <a:r>
              <a:rPr dirty="0" sz="4800" spc="359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87050" y="3516276"/>
            <a:ext cx="125789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6628" y="2200646"/>
            <a:ext cx="1105233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vác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đỡ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thập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giá</a:t>
            </a:r>
            <a:r>
              <a:rPr dirty="0" sz="6000" spc="27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7378" y="3421086"/>
            <a:ext cx="3091595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S</a:t>
            </a:r>
            <a:r>
              <a:rPr dirty="0" sz="4800" spc="3956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338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24029" y="3446730"/>
            <a:ext cx="2217838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O</a:t>
            </a:r>
            <a:r>
              <a:rPr dirty="0" sz="4800" spc="285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0995" y="3477869"/>
            <a:ext cx="2968042" cy="1552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X</a:t>
            </a:r>
            <a:r>
              <a:rPr dirty="0" sz="4800" spc="1000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130" y="3509718"/>
            <a:ext cx="120044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79805" y="3498018"/>
            <a:ext cx="130343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04593" y="3546620"/>
            <a:ext cx="3010130" cy="1554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  <a:r>
              <a:rPr dirty="0" sz="4800" spc="10609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3464" y="2069595"/>
            <a:ext cx="9761103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bị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đóng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đinh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ở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đâu?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9496" y="3346981"/>
            <a:ext cx="3030278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1122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6647" y="3372625"/>
            <a:ext cx="2151460" cy="1558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S</a:t>
            </a:r>
            <a:r>
              <a:rPr dirty="0" sz="4800" spc="322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79276" y="3392873"/>
            <a:ext cx="130194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Ú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5654" y="1742073"/>
            <a:ext cx="9205121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Ai</a:t>
            </a:r>
            <a:r>
              <a:rPr dirty="0" sz="6000" spc="-145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tuyên</a:t>
            </a:r>
            <a:r>
              <a:rPr dirty="0" sz="6000" spc="-143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xưng</a:t>
            </a:r>
            <a:r>
              <a:rPr dirty="0" sz="6000" spc="-145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6000" spc="-145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6000" spc="-143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Con</a:t>
            </a:r>
          </a:p>
          <a:p>
            <a:pPr marL="2109105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6000" spc="-144">
                <a:solidFill>
                  <a:srgbClr val="ff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6000">
                <a:solidFill>
                  <a:srgbClr val="ff0000"/>
                </a:solidFill>
                <a:latin typeface="PAKGEL+Calibri-Light,Bold"/>
                <a:cs typeface="PAKGEL+Calibri-Light,Bold"/>
              </a:rPr>
              <a:t>Chúa?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4469" y="3834259"/>
            <a:ext cx="5633325" cy="1567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1058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  <a:r>
              <a:rPr dirty="0" sz="4800" spc="1673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Q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32891" y="3860659"/>
            <a:ext cx="119032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6589" y="3881663"/>
            <a:ext cx="2969854" cy="1551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V</a:t>
            </a:r>
            <a:r>
              <a:rPr dirty="0" sz="4800" spc="997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Ê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46553" y="3886303"/>
            <a:ext cx="3093049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  <a:r>
              <a:rPr dirty="0" sz="4800" spc="294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  <a:r>
              <a:rPr dirty="0" sz="4800" spc="298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2606" y="3921350"/>
            <a:ext cx="106322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Ĩ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1520" y="2107031"/>
            <a:ext cx="12196124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đã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xin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xác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6000" spc="16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để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mai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táng?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7005" y="3330861"/>
            <a:ext cx="3078497" cy="1566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G</a:t>
            </a:r>
            <a:r>
              <a:rPr dirty="0" sz="4800" spc="4017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338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7956" y="3356505"/>
            <a:ext cx="121235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8990" y="4202789"/>
            <a:ext cx="125789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73455" y="4225381"/>
            <a:ext cx="7521782" cy="156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R</a:t>
            </a:r>
            <a:r>
              <a:rPr dirty="0" sz="4800" spc="413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  <a:r>
              <a:rPr dirty="0" sz="4800" spc="3358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M</a:t>
            </a:r>
            <a:r>
              <a:rPr dirty="0" sz="4800" spc="2245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  <a:r>
              <a:rPr dirty="0" sz="4800" spc="10101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H</a:t>
            </a:r>
            <a:r>
              <a:rPr dirty="0" sz="4800" spc="9503">
                <a:solidFill>
                  <a:srgbClr val="ffffff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30365" y="4245529"/>
            <a:ext cx="1209079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95090" y="4270790"/>
            <a:ext cx="1063228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ffffff"/>
                </a:solidFill>
                <a:latin typeface="PAKGEL+Calibri-Light,Bold"/>
                <a:cs typeface="PAKGEL+Calibri-Light,Bold"/>
              </a:rPr>
              <a:t>I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9663" y="391529"/>
            <a:ext cx="9510844" cy="4929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578" marR="0">
              <a:lnSpc>
                <a:spcPts val="1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Thank</a:t>
            </a: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 </a:t>
            </a: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You</a:t>
            </a:r>
          </a:p>
          <a:p>
            <a:pPr marL="0" marR="0">
              <a:lnSpc>
                <a:spcPts val="109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For</a:t>
            </a: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 </a:t>
            </a:r>
            <a:r>
              <a:rPr dirty="0" sz="10950">
                <a:solidFill>
                  <a:srgbClr val="9a462c"/>
                </a:solidFill>
                <a:latin typeface="LRTMRA+ArialMT"/>
                <a:cs typeface="LRTMRA+ArialMT"/>
              </a:rPr>
              <a:t>Playing!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10209" y="2640703"/>
            <a:ext cx="8546377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Vui</a:t>
            </a:r>
            <a:r>
              <a:rPr dirty="0" sz="6600" spc="-719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học</a:t>
            </a: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Kinh</a:t>
            </a: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RRIMWD+TimesNewRomanPS-BoldMT"/>
                <a:cs typeface="RRIMWD+TimesNewRomanPS-BoldMT"/>
              </a:rPr>
              <a:t>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0049" y="3705335"/>
            <a:ext cx="458520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Mt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26,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14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–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27,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4000" b="1">
                <a:solidFill>
                  <a:srgbClr val="00b050"/>
                </a:solidFill>
                <a:latin typeface="RRIMWD+TimesNewRomanPS-BoldMT"/>
                <a:cs typeface="RRIMWD+TimesNewRomanPS-BoldMT"/>
              </a:rPr>
              <a:t>66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55192"/>
            <a:ext cx="13706500" cy="7369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Bài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Thương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Khó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Ðức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Kitô,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chúng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ta,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theo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Thánh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RRIMWD+TimesNewRomanPS-BoldMT"/>
                <a:cs typeface="RRIMWD+TimesNewRomanPS-BoldMT"/>
              </a:rPr>
              <a:t>Mátthêu.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ấy,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nhóm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Hai,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tên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spc="41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Giuđa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Iscariô,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gặp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thượng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tế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tôi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nhiêu,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tôi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ông?”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Họ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liền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ấn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định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đồng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bạc.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từ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hắn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tìm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dịp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thuận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tiện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để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thứ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tuần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lễ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bánh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men,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spc="-2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spc="1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muốn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sửa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soạn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Lễ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Vượt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Qua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ở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đâu?”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spc="-18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spc="1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đáp: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hãy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thành,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kia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gần,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mừng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Lễ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Vượt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Qua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truyền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sửa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soạn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Lễ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Vượt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Qua.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Chiều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ngồi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bàn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hai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đang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thật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buồn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từng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bắt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hỏi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“Thưa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phải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không?”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“Kẻ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giơ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chấm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đĩa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chính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07443"/>
            <a:ext cx="13746449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Thực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chép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về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khốn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nộp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Người!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đừng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sinh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hơn!”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phản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bội,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cũng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“Thưa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phải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chăng?”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đáp: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“Ðúng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Vậy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mọi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còn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đang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spc="-45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spc="1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cầm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bánh,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đọc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tụng,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bẻ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trao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phán: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“Các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hãy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cầm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ăn,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Mình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Ðoạn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cầm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chén,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tạ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ơn,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rồi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trao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phán: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hãy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uống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chén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Máu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Máu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Tân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Ước,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đổ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nhiều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được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tội.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Từ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nay,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còn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uống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nữa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ngày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uống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rượu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nước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Thầy”.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Sau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hát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thánh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vịnh,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trò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liền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lên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núi</a:t>
            </a:r>
            <a:r>
              <a:rPr dirty="0" sz="3000" spc="-15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Ôliu.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su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vấp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phạm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chính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đêm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nay,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chép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rằng: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đánh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chủ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chăn,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chiên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trong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đoàn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tan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tác”.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07443"/>
            <a:ext cx="13748417" cy="6912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sau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sống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lại,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xứ</a:t>
            </a:r>
            <a:r>
              <a:rPr dirty="0" sz="3000" spc="-32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Galilêa</a:t>
            </a:r>
            <a:r>
              <a:rPr dirty="0" sz="3000" spc="37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trước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con”.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Phêrô</a:t>
            </a:r>
            <a:r>
              <a:rPr dirty="0" sz="3000" spc="21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liền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thưa: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“Dù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vấp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phạm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vì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riêng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giờ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vấp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phạm”.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spc="-25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spc="13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đáp: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thật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chính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đêm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nay,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trước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gáy,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lần”.</a:t>
            </a:r>
            <a:r>
              <a:rPr dirty="0" sz="3000" spc="26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Phêrô</a:t>
            </a:r>
            <a:r>
              <a:rPr dirty="0" sz="3000" spc="21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thưa: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“Dù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có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phải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chết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tất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vậy.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Rồi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Giêsu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chỗ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gọi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Ghếtsêmani,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hãy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ngồi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đây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để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đàng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kia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nguyện”.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Ðoạn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đưa</a:t>
            </a:r>
            <a:r>
              <a:rPr dirty="0" sz="3000" spc="-46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Phêrô</a:t>
            </a:r>
            <a:r>
              <a:rPr dirty="0" sz="3000" spc="21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hai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Giêbêđê</a:t>
            </a:r>
            <a:r>
              <a:rPr dirty="0" sz="3000" spc="27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đi,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bắt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cảm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buồn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bực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não.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Lúc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ấy,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bảo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“Linh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hồn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buồn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nỗi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chết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được;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hãy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ở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lại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đây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thức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Thầy”.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Tiến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xa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hơn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chút,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sấp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mặt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xuống,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cầu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nguyện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nói: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“Lạy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Cha,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nếu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được,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xin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khỏi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chén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này!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đừng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như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Con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muốn,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một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theo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ý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Cha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muốn”.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Người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trở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lại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cùng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môn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đệ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và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thấy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các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ông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đang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ngủ,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liền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nói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với</a:t>
            </a:r>
            <a:r>
              <a:rPr dirty="0" sz="3000" spc="24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RRIMWD+TimesNewRomanPS-BoldMT"/>
                <a:cs typeface="RRIMWD+TimesNewRomanPS-BoldMT"/>
              </a:rPr>
              <a:t>Phêrô: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96162"/>
            <a:ext cx="13843243" cy="6454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“Chẳng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lẽ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được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ư?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tỉnh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nguyện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khỏi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lâm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cơn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dỗ: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lanh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lẹ,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xác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thịt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yếu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đuối”.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nguyện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“Lạy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Cha,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nếu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chén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qua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được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uống,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ý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Cha”.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Ðoạn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trở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thấy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ngủ,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mắt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nặng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trĩu.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mặc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cầu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nguyện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vẫn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trước.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trở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lại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môn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đệ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“Bây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ngủ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nghỉ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đi!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sắp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bị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nộp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tội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lỗi.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chỗi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dậy.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nộp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gần”.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còn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đang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đây,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Giuđa,</a:t>
            </a:r>
            <a:r>
              <a:rPr dirty="0" sz="3000" spc="-75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nhóm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mười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y</a:t>
            </a:r>
            <a:r>
              <a:rPr dirty="0" sz="3000" spc="-74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có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lũ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mang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gộc,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lão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dân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nội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dặn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họ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ám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hiệu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này: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“Hễ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tôi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hôn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nào,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chính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lấy”.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96162"/>
            <a:ext cx="13729742" cy="6454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Tức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khắc</a:t>
            </a:r>
            <a:r>
              <a:rPr dirty="0" sz="3000" spc="-29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Giuđa</a:t>
            </a:r>
            <a:r>
              <a:rPr dirty="0" sz="3000" spc="-5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14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“Chào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Thầy”.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hôn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6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“Hỡi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bạn,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bạn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đây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chi?”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xông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tới,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25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Giêsu.</a:t>
            </a:r>
            <a:r>
              <a:rPr dirty="0" sz="3000" spc="-76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vẫn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theo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su,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giơ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rút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chém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tớ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đứt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một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tai.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67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liền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xỏ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ngay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vào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bao: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dùng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chết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vì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Nào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con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tưởng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xin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sẽ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tức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khắc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gởi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hơn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mười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hai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cơ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sao?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thì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sao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nghiệm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Kinh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Thánh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bảo: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thế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phải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vậy?”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Lúc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Giêsu</a:t>
            </a:r>
            <a:r>
              <a:rPr dirty="0" sz="3000" spc="-5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nói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cùng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đám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rằng: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“Các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cầm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gươm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giáo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gậy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gộc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tên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cướp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ư?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Hằng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ngày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ngồi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trong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đền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thờ,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giữa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ngươi,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mà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ngươi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không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Ta.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Nhưng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tất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sự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đó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xảy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ra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để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ứng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nghiệm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lời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tiên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tri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chép”.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Bấy</a:t>
            </a:r>
            <a:r>
              <a:rPr dirty="0" sz="3000" spc="-73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giờ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các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môn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đệ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bỏ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và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chạy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trốn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hết.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Những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kẻ</a:t>
            </a:r>
            <a:r>
              <a:rPr dirty="0" sz="3000" spc="-69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đã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bắt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Chúa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Giê</a:t>
            </a:r>
            <a:r>
              <a:rPr dirty="0" sz="3000" spc="-7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su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điệu</a:t>
            </a:r>
            <a:r>
              <a:rPr dirty="0" sz="3000" spc="-71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Người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đến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thầy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thượng</a:t>
            </a:r>
            <a:r>
              <a:rPr dirty="0" sz="3000" spc="-72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tế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 </a:t>
            </a:r>
            <a:r>
              <a:rPr dirty="0" sz="3000">
                <a:solidFill>
                  <a:srgbClr val="000000"/>
                </a:solidFill>
                <a:latin typeface="PAKGEL+Calibri-Light,Bold"/>
                <a:cs typeface="PAKGEL+Calibri-Light,Bold"/>
              </a:rPr>
              <a:t>Caipha.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2026-03-26T18:37:28-07:00</dcterms:modified>
</cp:coreProperties>
</file>