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58" r:id="rId3"/>
    <p:sldId id="259" r:id="rId4"/>
    <p:sldId id="260" r:id="rId5"/>
    <p:sldId id="261" r:id="rId6"/>
    <p:sldId id="262" r:id="rId7"/>
    <p:sldId id="277" r:id="rId8"/>
    <p:sldId id="278" r:id="rId9"/>
    <p:sldId id="279" r:id="rId10"/>
    <p:sldId id="280" r:id="rId11"/>
    <p:sldId id="264" r:id="rId12"/>
    <p:sldId id="265" r:id="rId13"/>
    <p:sldId id="266" r:id="rId14"/>
    <p:sldId id="267" r:id="rId15"/>
    <p:sldId id="268" r:id="rId16"/>
    <p:sldId id="269" r:id="rId17"/>
    <p:sldId id="270" r:id="rId18"/>
    <p:sldId id="271" r:id="rId19"/>
    <p:sldId id="272" r:id="rId20"/>
    <p:sldId id="273" r:id="rId21"/>
    <p:sldId id="27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900"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2123FD-D5D7-4DA3-9C01-FFC96A2CE232}" type="datetimeFigureOut">
              <a:rPr lang="en-US" smtClean="0"/>
              <a:t>3/9/2026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517F24-EE1F-434F-AD8E-41B1E5CE4570}" type="slidenum">
              <a:rPr lang="en-US" smtClean="0"/>
              <a:t>‹#›</a:t>
            </a:fld>
            <a:endParaRPr lang="en-US"/>
          </a:p>
        </p:txBody>
      </p:sp>
    </p:spTree>
    <p:extLst>
      <p:ext uri="{BB962C8B-B14F-4D97-AF65-F5344CB8AC3E}">
        <p14:creationId xmlns:p14="http://schemas.microsoft.com/office/powerpoint/2010/main" val="573280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C0095E1-18B2-44B0-911C-ED756B8DB9C9}"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5</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11470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772679-8C79-441B-9211-62900402B541}"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77E-0C32-4B20-823B-41C861166618}" type="slidenum">
              <a:rPr lang="en-US" smtClean="0"/>
              <a:t>‹#›</a:t>
            </a:fld>
            <a:endParaRPr lang="en-US"/>
          </a:p>
        </p:txBody>
      </p:sp>
    </p:spTree>
    <p:extLst>
      <p:ext uri="{BB962C8B-B14F-4D97-AF65-F5344CB8AC3E}">
        <p14:creationId xmlns:p14="http://schemas.microsoft.com/office/powerpoint/2010/main" val="1895148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772679-8C79-441B-9211-62900402B541}"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77E-0C32-4B20-823B-41C861166618}" type="slidenum">
              <a:rPr lang="en-US" smtClean="0"/>
              <a:t>‹#›</a:t>
            </a:fld>
            <a:endParaRPr lang="en-US"/>
          </a:p>
        </p:txBody>
      </p:sp>
    </p:spTree>
    <p:extLst>
      <p:ext uri="{BB962C8B-B14F-4D97-AF65-F5344CB8AC3E}">
        <p14:creationId xmlns:p14="http://schemas.microsoft.com/office/powerpoint/2010/main" val="2597033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5772679-8C79-441B-9211-62900402B541}"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77E-0C32-4B20-823B-41C861166618}" type="slidenum">
              <a:rPr lang="en-US" smtClean="0"/>
              <a:t>‹#›</a:t>
            </a:fld>
            <a:endParaRPr lang="en-US"/>
          </a:p>
        </p:txBody>
      </p:sp>
    </p:spTree>
    <p:extLst>
      <p:ext uri="{BB962C8B-B14F-4D97-AF65-F5344CB8AC3E}">
        <p14:creationId xmlns:p14="http://schemas.microsoft.com/office/powerpoint/2010/main" val="126836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772679-8C79-441B-9211-62900402B541}" type="datetimeFigureOut">
              <a:rPr lang="en-US" smtClean="0"/>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C8777E-0C32-4B20-823B-41C861166618}" type="slidenum">
              <a:rPr lang="en-US" smtClean="0"/>
              <a:t>‹#›</a:t>
            </a:fld>
            <a:endParaRPr lang="en-US"/>
          </a:p>
        </p:txBody>
      </p:sp>
    </p:spTree>
    <p:extLst>
      <p:ext uri="{BB962C8B-B14F-4D97-AF65-F5344CB8AC3E}">
        <p14:creationId xmlns:p14="http://schemas.microsoft.com/office/powerpoint/2010/main" val="1027758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772679-8C79-441B-9211-62900402B541}" type="datetimeFigureOut">
              <a:rPr lang="en-US" smtClean="0"/>
              <a:t>3/9/2026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C8777E-0C32-4B20-823B-41C861166618}" type="slidenum">
              <a:rPr lang="en-US" smtClean="0"/>
              <a:t>‹#›</a:t>
            </a:fld>
            <a:endParaRPr lang="en-US"/>
          </a:p>
        </p:txBody>
      </p:sp>
    </p:spTree>
    <p:extLst>
      <p:ext uri="{BB962C8B-B14F-4D97-AF65-F5344CB8AC3E}">
        <p14:creationId xmlns:p14="http://schemas.microsoft.com/office/powerpoint/2010/main" val="674630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772679-8C79-441B-9211-62900402B541}" type="datetimeFigureOut">
              <a:rPr lang="en-US" smtClean="0"/>
              <a:t>3/9/2026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C8777E-0C32-4B20-823B-41C861166618}" type="slidenum">
              <a:rPr lang="en-US" smtClean="0"/>
              <a:t>‹#›</a:t>
            </a:fld>
            <a:endParaRPr lang="en-US"/>
          </a:p>
        </p:txBody>
      </p:sp>
    </p:spTree>
    <p:extLst>
      <p:ext uri="{BB962C8B-B14F-4D97-AF65-F5344CB8AC3E}">
        <p14:creationId xmlns:p14="http://schemas.microsoft.com/office/powerpoint/2010/main" val="2996381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772679-8C79-441B-9211-62900402B541}" type="datetimeFigureOut">
              <a:rPr lang="en-US" smtClean="0"/>
              <a:t>3/9/2026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C8777E-0C32-4B20-823B-41C861166618}" type="slidenum">
              <a:rPr lang="en-US" smtClean="0"/>
              <a:t>‹#›</a:t>
            </a:fld>
            <a:endParaRPr lang="en-US"/>
          </a:p>
        </p:txBody>
      </p:sp>
    </p:spTree>
    <p:extLst>
      <p:ext uri="{BB962C8B-B14F-4D97-AF65-F5344CB8AC3E}">
        <p14:creationId xmlns:p14="http://schemas.microsoft.com/office/powerpoint/2010/main" val="948004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5772679-8C79-441B-9211-62900402B541}" type="datetimeFigureOut">
              <a:rPr lang="en-US" smtClean="0"/>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C8777E-0C32-4B20-823B-41C861166618}" type="slidenum">
              <a:rPr lang="en-US" smtClean="0"/>
              <a:t>‹#›</a:t>
            </a:fld>
            <a:endParaRPr lang="en-US"/>
          </a:p>
        </p:txBody>
      </p:sp>
    </p:spTree>
    <p:extLst>
      <p:ext uri="{BB962C8B-B14F-4D97-AF65-F5344CB8AC3E}">
        <p14:creationId xmlns:p14="http://schemas.microsoft.com/office/powerpoint/2010/main" val="3381514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5772679-8C79-441B-9211-62900402B541}" type="datetimeFigureOut">
              <a:rPr lang="en-US" smtClean="0"/>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C8777E-0C32-4B20-823B-41C861166618}" type="slidenum">
              <a:rPr lang="en-US" smtClean="0"/>
              <a:t>‹#›</a:t>
            </a:fld>
            <a:endParaRPr lang="en-US"/>
          </a:p>
        </p:txBody>
      </p:sp>
    </p:spTree>
    <p:extLst>
      <p:ext uri="{BB962C8B-B14F-4D97-AF65-F5344CB8AC3E}">
        <p14:creationId xmlns:p14="http://schemas.microsoft.com/office/powerpoint/2010/main" val="533452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772679-8C79-441B-9211-62900402B541}"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77E-0C32-4B20-823B-41C861166618}" type="slidenum">
              <a:rPr lang="en-US" smtClean="0"/>
              <a:t>‹#›</a:t>
            </a:fld>
            <a:endParaRPr lang="en-US"/>
          </a:p>
        </p:txBody>
      </p:sp>
    </p:spTree>
    <p:extLst>
      <p:ext uri="{BB962C8B-B14F-4D97-AF65-F5344CB8AC3E}">
        <p14:creationId xmlns:p14="http://schemas.microsoft.com/office/powerpoint/2010/main" val="91673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772679-8C79-441B-9211-62900402B541}"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77E-0C32-4B20-823B-41C861166618}" type="slidenum">
              <a:rPr lang="en-US" smtClean="0"/>
              <a:t>‹#›</a:t>
            </a:fld>
            <a:endParaRPr lang="en-US"/>
          </a:p>
        </p:txBody>
      </p:sp>
    </p:spTree>
    <p:extLst>
      <p:ext uri="{BB962C8B-B14F-4D97-AF65-F5344CB8AC3E}">
        <p14:creationId xmlns:p14="http://schemas.microsoft.com/office/powerpoint/2010/main" val="3025905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772679-8C79-441B-9211-62900402B541}" type="datetimeFigureOut">
              <a:rPr lang="en-US" smtClean="0"/>
              <a:t>3/9/2026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C8777E-0C32-4B20-823B-41C861166618}" type="slidenum">
              <a:rPr lang="en-US" smtClean="0"/>
              <a:t>‹#›</a:t>
            </a:fld>
            <a:endParaRPr lang="en-US"/>
          </a:p>
        </p:txBody>
      </p:sp>
    </p:spTree>
    <p:extLst>
      <p:ext uri="{BB962C8B-B14F-4D97-AF65-F5344CB8AC3E}">
        <p14:creationId xmlns:p14="http://schemas.microsoft.com/office/powerpoint/2010/main" val="2125078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clipboard/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clipboard/media/image6.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clipboard/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clipboard/media/image6.sv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clipboard/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clipboard/media/image6.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clipboard/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clipboard/media/image6.sv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clipboard/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clipboard/media/image6.sv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clipboard/media/image18.svg"/><Relationship Id="rId18" Type="http://schemas.openxmlformats.org/officeDocument/2006/relationships/image" Target="../media/image13.png"/><Relationship Id="rId3" Type="http://schemas.openxmlformats.org/officeDocument/2006/relationships/image" Target="../../clipboard/media/image8.svg"/><Relationship Id="rId21" Type="http://schemas.openxmlformats.org/officeDocument/2006/relationships/image" Target="../../clipboard/media/image26.svg"/><Relationship Id="rId7" Type="http://schemas.openxmlformats.org/officeDocument/2006/relationships/image" Target="../../clipboard/media/image12.svg"/><Relationship Id="rId12" Type="http://schemas.openxmlformats.org/officeDocument/2006/relationships/image" Target="../media/image10.png"/><Relationship Id="rId17" Type="http://schemas.openxmlformats.org/officeDocument/2006/relationships/image" Target="../../clipboard/media/image22.svg"/><Relationship Id="rId2" Type="http://schemas.openxmlformats.org/officeDocument/2006/relationships/image" Target="../media/image5.png"/><Relationship Id="rId16" Type="http://schemas.openxmlformats.org/officeDocument/2006/relationships/image" Target="../media/image12.png"/><Relationship Id="rId20"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clipboard/media/image16.svg"/><Relationship Id="rId5" Type="http://schemas.openxmlformats.org/officeDocument/2006/relationships/image" Target="../../clipboard/media/image10.svg"/><Relationship Id="rId15" Type="http://schemas.openxmlformats.org/officeDocument/2006/relationships/image" Target="../../clipboard/media/image20.svg"/><Relationship Id="rId23" Type="http://schemas.openxmlformats.org/officeDocument/2006/relationships/image" Target="../../clipboard/media/image28.svg"/><Relationship Id="rId10" Type="http://schemas.openxmlformats.org/officeDocument/2006/relationships/image" Target="../media/image9.png"/><Relationship Id="rId19" Type="http://schemas.openxmlformats.org/officeDocument/2006/relationships/image" Target="../../clipboard/media/image24.svg"/><Relationship Id="rId4" Type="http://schemas.openxmlformats.org/officeDocument/2006/relationships/image" Target="../media/image6.png"/><Relationship Id="rId9" Type="http://schemas.openxmlformats.org/officeDocument/2006/relationships/image" Target="../../clipboard/media/image14.svg"/><Relationship Id="rId14" Type="http://schemas.openxmlformats.org/officeDocument/2006/relationships/image" Target="../media/image11.png"/><Relationship Id="rId22"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clipboard/media/image7.svg"/><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clipboard/media/image5.svg"/><Relationship Id="rId5" Type="http://schemas.openxmlformats.org/officeDocument/2006/relationships/image" Target="../media/image18.png"/><Relationship Id="rId4" Type="http://schemas.openxmlformats.org/officeDocument/2006/relationships/image" Target="../../clipboard/media/image3.svg"/></Relationships>
</file>

<file path=ppt/slides/_rels/slide13.xml.rels><?xml version="1.0" encoding="UTF-8" standalone="yes"?>
<Relationships xmlns="http://schemas.openxmlformats.org/package/2006/relationships"><Relationship Id="rId8" Type="http://schemas.openxmlformats.org/officeDocument/2006/relationships/image" Target="../../clipboard/media/image13.svg"/><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clipboard/media/image11.svg"/><Relationship Id="rId5" Type="http://schemas.openxmlformats.org/officeDocument/2006/relationships/image" Target="../media/image21.png"/><Relationship Id="rId10" Type="http://schemas.openxmlformats.org/officeDocument/2006/relationships/image" Target="../../clipboard/media/image7.svg"/><Relationship Id="rId4" Type="http://schemas.openxmlformats.org/officeDocument/2006/relationships/image" Target="../../clipboard/media/image9.sv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clipboard/media/image3.svg"/><Relationship Id="rId3" Type="http://schemas.openxmlformats.org/officeDocument/2006/relationships/image" Target="../media/image23.png"/><Relationship Id="rId7"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clipboard/media/image17.svg"/><Relationship Id="rId5" Type="http://schemas.openxmlformats.org/officeDocument/2006/relationships/image" Target="../media/image24.png"/><Relationship Id="rId10" Type="http://schemas.openxmlformats.org/officeDocument/2006/relationships/image" Target="../../clipboard/media/image13.svg"/><Relationship Id="rId4" Type="http://schemas.openxmlformats.org/officeDocument/2006/relationships/image" Target="../../clipboard/media/image15.svg"/><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8" Type="http://schemas.openxmlformats.org/officeDocument/2006/relationships/image" Target="../../clipboard/media/image11.svg"/><Relationship Id="rId3" Type="http://schemas.openxmlformats.org/officeDocument/2006/relationships/image" Target="../media/image20.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clipboard/media/image5.svg"/><Relationship Id="rId5" Type="http://schemas.openxmlformats.org/officeDocument/2006/relationships/image" Target="../media/image18.png"/><Relationship Id="rId10" Type="http://schemas.openxmlformats.org/officeDocument/2006/relationships/image" Target="../../clipboard/media/image7.svg"/><Relationship Id="rId4" Type="http://schemas.openxmlformats.org/officeDocument/2006/relationships/image" Target="../../clipboard/media/image9.svg"/><Relationship Id="rId9"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clipboard/media/image15.svg"/><Relationship Id="rId5" Type="http://schemas.openxmlformats.org/officeDocument/2006/relationships/image" Target="../media/image23.png"/><Relationship Id="rId4" Type="http://schemas.openxmlformats.org/officeDocument/2006/relationships/image" Target="../../clipboard/media/image9.svg"/></Relationships>
</file>

<file path=ppt/slides/_rels/slide17.xml.rels><?xml version="1.0" encoding="UTF-8" standalone="yes"?>
<Relationships xmlns="http://schemas.openxmlformats.org/package/2006/relationships"><Relationship Id="rId8" Type="http://schemas.openxmlformats.org/officeDocument/2006/relationships/image" Target="../../clipboard/media/image11.svg"/><Relationship Id="rId3" Type="http://schemas.openxmlformats.org/officeDocument/2006/relationships/image" Target="../media/image18.png"/><Relationship Id="rId7" Type="http://schemas.openxmlformats.org/officeDocument/2006/relationships/image" Target="../media/image21.png"/><Relationship Id="rId12" Type="http://schemas.openxmlformats.org/officeDocument/2006/relationships/image" Target="../../clipboard/media/image7.sv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clipboard/media/image15.svg"/><Relationship Id="rId11" Type="http://schemas.openxmlformats.org/officeDocument/2006/relationships/image" Target="../media/image19.png"/><Relationship Id="rId5" Type="http://schemas.openxmlformats.org/officeDocument/2006/relationships/image" Target="../media/image23.png"/><Relationship Id="rId10" Type="http://schemas.openxmlformats.org/officeDocument/2006/relationships/image" Target="../../clipboard/media/image3.svg"/><Relationship Id="rId4" Type="http://schemas.openxmlformats.org/officeDocument/2006/relationships/image" Target="../../clipboard/media/image5.svg"/><Relationship Id="rId9" Type="http://schemas.openxmlformats.org/officeDocument/2006/relationships/image" Target="../media/image17.png"/></Relationships>
</file>

<file path=ppt/slides/_rels/slide18.xml.rels><?xml version="1.0" encoding="UTF-8" standalone="yes"?>
<Relationships xmlns="http://schemas.openxmlformats.org/package/2006/relationships"><Relationship Id="rId8" Type="http://schemas.openxmlformats.org/officeDocument/2006/relationships/image" Target="../../clipboard/media/image11.svg"/><Relationship Id="rId3" Type="http://schemas.openxmlformats.org/officeDocument/2006/relationships/image" Target="../media/image24.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clipboard/media/image9.svg"/><Relationship Id="rId5" Type="http://schemas.openxmlformats.org/officeDocument/2006/relationships/image" Target="../media/image20.png"/><Relationship Id="rId4" Type="http://schemas.openxmlformats.org/officeDocument/2006/relationships/image" Target="../../clipboard/media/image17.svg"/></Relationships>
</file>

<file path=ppt/slides/_rels/slide19.xml.rels><?xml version="1.0" encoding="UTF-8" standalone="yes"?>
<Relationships xmlns="http://schemas.openxmlformats.org/package/2006/relationships"><Relationship Id="rId8" Type="http://schemas.openxmlformats.org/officeDocument/2006/relationships/image" Target="../../clipboard/media/image7.svg"/><Relationship Id="rId3" Type="http://schemas.openxmlformats.org/officeDocument/2006/relationships/image" Target="../media/image20.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clipboard/media/image15.svg"/><Relationship Id="rId5" Type="http://schemas.openxmlformats.org/officeDocument/2006/relationships/image" Target="../media/image23.png"/><Relationship Id="rId10" Type="http://schemas.openxmlformats.org/officeDocument/2006/relationships/image" Target="../../clipboard/media/image3.svg"/><Relationship Id="rId4" Type="http://schemas.openxmlformats.org/officeDocument/2006/relationships/image" Target="../../clipboard/media/image9.svg"/><Relationship Id="rId9" Type="http://schemas.openxmlformats.org/officeDocument/2006/relationships/image" Target="../media/image17.png"/></Relationships>
</file>

<file path=ppt/slides/_rels/slide20.xml.rels><?xml version="1.0" encoding="UTF-8" standalone="yes"?>
<Relationships xmlns="http://schemas.openxmlformats.org/package/2006/relationships"><Relationship Id="rId8" Type="http://schemas.openxmlformats.org/officeDocument/2006/relationships/image" Target="../../clipboard/media/image11.svg"/><Relationship Id="rId3" Type="http://schemas.openxmlformats.org/officeDocument/2006/relationships/image" Target="../media/image24.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clipboard/media/image9.svg"/><Relationship Id="rId5" Type="http://schemas.openxmlformats.org/officeDocument/2006/relationships/image" Target="../media/image20.png"/><Relationship Id="rId10" Type="http://schemas.openxmlformats.org/officeDocument/2006/relationships/image" Target="../../clipboard/media/image13.svg"/><Relationship Id="rId4" Type="http://schemas.openxmlformats.org/officeDocument/2006/relationships/image" Target="../../clipboard/media/image17.sv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8" Type="http://schemas.openxmlformats.org/officeDocument/2006/relationships/image" Target="../../clipboard/media/image11.svg"/><Relationship Id="rId13" Type="http://schemas.openxmlformats.org/officeDocument/2006/relationships/image" Target="../media/image19.png"/><Relationship Id="rId3" Type="http://schemas.openxmlformats.org/officeDocument/2006/relationships/image" Target="../media/image25.png"/><Relationship Id="rId7" Type="http://schemas.openxmlformats.org/officeDocument/2006/relationships/image" Target="../media/image21.png"/><Relationship Id="rId12" Type="http://schemas.openxmlformats.org/officeDocument/2006/relationships/image" Target="../../clipboard/media/image5.sv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clipboard/media/image15.svg"/><Relationship Id="rId11" Type="http://schemas.openxmlformats.org/officeDocument/2006/relationships/image" Target="../media/image18.png"/><Relationship Id="rId5" Type="http://schemas.openxmlformats.org/officeDocument/2006/relationships/image" Target="../media/image23.png"/><Relationship Id="rId10" Type="http://schemas.openxmlformats.org/officeDocument/2006/relationships/image" Target="../../clipboard/media/image13.svg"/><Relationship Id="rId4" Type="http://schemas.openxmlformats.org/officeDocument/2006/relationships/image" Target="../../clipboard/media/image19.svg"/><Relationship Id="rId9" Type="http://schemas.openxmlformats.org/officeDocument/2006/relationships/image" Target="../media/image22.png"/><Relationship Id="rId14" Type="http://schemas.openxmlformats.org/officeDocument/2006/relationships/image" Target="../../clipboard/media/image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2"/>
          <a:stretch>
            <a:fillRect/>
          </a:stretch>
        </p:blipFill>
        <p:spPr>
          <a:xfrm>
            <a:off x="-304800" y="-177800"/>
            <a:ext cx="12572153" cy="7071783"/>
          </a:xfrm>
          <a:prstGeom prst="rect">
            <a:avLst/>
          </a:prstGeom>
        </p:spPr>
      </p:pic>
      <p:sp>
        <p:nvSpPr>
          <p:cNvPr id="6" name="Hộp Văn bản 3"/>
          <p:cNvSpPr txBox="1"/>
          <p:nvPr/>
        </p:nvSpPr>
        <p:spPr>
          <a:xfrm>
            <a:off x="-1422400" y="1143000"/>
            <a:ext cx="11776710" cy="1625177"/>
          </a:xfrm>
          <a:prstGeom prst="rect">
            <a:avLst/>
          </a:prstGeom>
          <a:noFill/>
        </p:spPr>
        <p:txBody>
          <a:bodyPr wrap="square" rtlCol="0">
            <a:noAutofit/>
          </a:bodyPr>
          <a:lstStyle/>
          <a:p>
            <a:pPr algn="ctr">
              <a:lnSpc>
                <a:spcPct val="100000"/>
              </a:lnSpc>
            </a:pPr>
            <a:r>
              <a:rPr lang="en-US" sz="9200">
                <a:solidFill>
                  <a:srgbClr val="FF0000"/>
                </a:solidFill>
                <a:latin typeface="DT Phudu Black" charset="0"/>
                <a:cs typeface="DT Phudu Black" charset="0"/>
              </a:rPr>
              <a:t>CHÚA NHẬT </a:t>
            </a:r>
            <a:r>
              <a:rPr lang="vi-VN" sz="9200" smtClean="0">
                <a:solidFill>
                  <a:srgbClr val="FF0000"/>
                </a:solidFill>
                <a:latin typeface="DT Phudu Black" charset="0"/>
                <a:cs typeface="DT Phudu Black" charset="0"/>
              </a:rPr>
              <a:t>IV</a:t>
            </a:r>
            <a:r>
              <a:rPr lang="en-US" sz="9200" smtClean="0">
                <a:solidFill>
                  <a:srgbClr val="FF0000"/>
                </a:solidFill>
                <a:latin typeface="DT Phudu Black" charset="0"/>
                <a:cs typeface="DT Phudu Black" charset="0"/>
              </a:rPr>
              <a:t> </a:t>
            </a:r>
            <a:endParaRPr lang="en-US" sz="9200">
              <a:solidFill>
                <a:srgbClr val="FF0000"/>
              </a:solidFill>
              <a:latin typeface="DT Phudu Black" charset="0"/>
              <a:cs typeface="DT Phudu Black" charset="0"/>
            </a:endParaRPr>
          </a:p>
          <a:p>
            <a:pPr algn="ctr">
              <a:lnSpc>
                <a:spcPct val="100000"/>
              </a:lnSpc>
            </a:pPr>
            <a:r>
              <a:rPr lang="vi-VN" sz="9200" smtClean="0">
                <a:solidFill>
                  <a:srgbClr val="FF0000"/>
                </a:solidFill>
                <a:latin typeface="DT Phudu Black" charset="0"/>
                <a:cs typeface="DT Phudu Black" charset="0"/>
              </a:rPr>
              <a:t>Mùa chay</a:t>
            </a:r>
            <a:endParaRPr lang="en-US" sz="9200">
              <a:solidFill>
                <a:srgbClr val="FF0000"/>
              </a:solidFill>
              <a:latin typeface="DT Phudu Black" charset="0"/>
              <a:cs typeface="DT Phudu Black" charset="0"/>
            </a:endParaRPr>
          </a:p>
          <a:p>
            <a:pPr algn="ctr">
              <a:lnSpc>
                <a:spcPct val="100000"/>
              </a:lnSpc>
            </a:pPr>
            <a:r>
              <a:rPr lang="en-US" sz="9200">
                <a:solidFill>
                  <a:srgbClr val="FF0000"/>
                </a:solidFill>
                <a:latin typeface="DT Phudu Black" charset="0"/>
                <a:cs typeface="DT Phudu Black" charset="0"/>
              </a:rPr>
              <a:t>NĂM </a:t>
            </a:r>
            <a:r>
              <a:rPr lang="vi-VN" sz="9200" smtClean="0">
                <a:solidFill>
                  <a:srgbClr val="FF0000"/>
                </a:solidFill>
                <a:latin typeface="DT Phudu Black" charset="0"/>
                <a:cs typeface="DT Phudu Black" charset="0"/>
              </a:rPr>
              <a:t>a</a:t>
            </a:r>
            <a:endParaRPr lang="en-US" sz="9200">
              <a:solidFill>
                <a:srgbClr val="FF0000"/>
              </a:solidFill>
              <a:latin typeface="DT Phudu Black" charset="0"/>
              <a:cs typeface="DT Phudu Black" charset="0"/>
            </a:endParaRPr>
          </a:p>
          <a:p>
            <a:pPr algn="ctr"/>
            <a:endParaRPr lang="en-US" sz="9200">
              <a:solidFill>
                <a:srgbClr val="FF0000"/>
              </a:solidFill>
              <a:latin typeface="DT Phudu Black" charset="0"/>
              <a:cs typeface="DT Phudu Black" charset="0"/>
            </a:endParaRPr>
          </a:p>
        </p:txBody>
      </p:sp>
      <p:sp>
        <p:nvSpPr>
          <p:cNvPr id="7" name="Hộp Văn bản 3"/>
          <p:cNvSpPr txBox="1"/>
          <p:nvPr/>
        </p:nvSpPr>
        <p:spPr>
          <a:xfrm>
            <a:off x="101600" y="2159000"/>
            <a:ext cx="9253220" cy="1898084"/>
          </a:xfrm>
          <a:prstGeom prst="rect">
            <a:avLst/>
          </a:prstGeom>
          <a:noFill/>
        </p:spPr>
        <p:txBody>
          <a:bodyPr wrap="square" rtlCol="0">
            <a:spAutoFit/>
          </a:bodyPr>
          <a:lstStyle/>
          <a:p>
            <a:pPr algn="ctr"/>
            <a:endParaRPr lang="en-US" sz="5865">
              <a:solidFill>
                <a:srgbClr val="FF0000"/>
              </a:solidFill>
              <a:latin typeface="DT Phudu Black" charset="0"/>
              <a:cs typeface="DT Phudu Black" charset="0"/>
            </a:endParaRPr>
          </a:p>
          <a:p>
            <a:pPr algn="ctr"/>
            <a:endParaRPr lang="en-US" sz="5865">
              <a:solidFill>
                <a:srgbClr val="FF0000"/>
              </a:solidFill>
              <a:latin typeface="DT Phudu Black" charset="0"/>
              <a:cs typeface="DT Phudu Black" charset="0"/>
            </a:endParaRPr>
          </a:p>
        </p:txBody>
      </p:sp>
    </p:spTree>
    <p:extLst>
      <p:ext uri="{BB962C8B-B14F-4D97-AF65-F5344CB8AC3E}">
        <p14:creationId xmlns:p14="http://schemas.microsoft.com/office/powerpoint/2010/main" val="2587069918"/>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ình Bầu dục 4"/>
          <p:cNvSpPr/>
          <p:nvPr/>
        </p:nvSpPr>
        <p:spPr>
          <a:xfrm>
            <a:off x="4205514" y="1513114"/>
            <a:ext cx="3780971" cy="3780971"/>
          </a:xfrm>
          <a:prstGeom prst="ellipse">
            <a:avLst/>
          </a:prstGeom>
          <a:solidFill>
            <a:srgbClr val="FFC00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Hình Bầu dục 3"/>
          <p:cNvSpPr/>
          <p:nvPr/>
        </p:nvSpPr>
        <p:spPr>
          <a:xfrm>
            <a:off x="3893457" y="3116943"/>
            <a:ext cx="624114" cy="62411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147667815"/>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childTnLst>
                                    <p:animMotion origin="layout" path="M -1.875E-6 2.22222E-6 C -1.875E-6 -0.15209 0.0694 -0.27593 0.15495 -0.27593 C 0.2405 -0.27593 0.31016 -0.15209 0.31016 2.22222E-6 C 0.31016 0.15208 0.2405 0.27546 0.15495 0.27546 C 0.0694 0.27546 -1.875E-6 0.15208 -1.875E-6 2.22222E-6 Z " pathEditMode="relative" rAng="16200000" ptsTypes="AAAAA">
                                      <p:cBhvr>
                                        <p:cTn id="6" dur="2000" fill="hold"/>
                                        <p:tgtEl>
                                          <p:spTgt spid="4"/>
                                        </p:tgtEl>
                                        <p:attrNameLst>
                                          <p:attrName>ppt_x</p:attrName>
                                          <p:attrName>ppt_y</p:attrName>
                                        </p:attrNameLst>
                                      </p:cBhvr>
                                      <p:rCtr x="15508" y="-23"/>
                                    </p:animMotion>
                                  </p:childTnLst>
                                </p:cTn>
                              </p:par>
                              <p:par>
                                <p:cTn id="7" presetID="42" presetClass="path" presetSubtype="0" accel="50000" decel="50000" fill="hold" grpId="1" nodeType="withEffect">
                                  <p:stCondLst>
                                    <p:cond delay="2000"/>
                                  </p:stCondLst>
                                  <p:childTnLst>
                                    <p:animMotion origin="layout" path="M -1.875E-6 0 L 0.15508 0 " pathEditMode="relative" rAng="0" ptsTypes="AA">
                                      <p:cBhvr>
                                        <p:cTn id="8" dur="750" fill="hold"/>
                                        <p:tgtEl>
                                          <p:spTgt spid="4"/>
                                        </p:tgtEl>
                                        <p:attrNameLst>
                                          <p:attrName>ppt_x</p:attrName>
                                          <p:attrName>ppt_y</p:attrName>
                                        </p:attrNameLst>
                                      </p:cBhvr>
                                      <p:rCtr x="7747" y="0"/>
                                    </p:animMotion>
                                  </p:childTnLst>
                                </p:cTn>
                              </p:par>
                              <p:par>
                                <p:cTn id="9" presetID="31" presetClass="entr" presetSubtype="0" fill="hold" grpId="2" nodeType="withEffect">
                                  <p:stCondLst>
                                    <p:cond delay="27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 calcmode="lin" valueType="num">
                                      <p:cBhvr>
                                        <p:cTn id="13" dur="750" fill="hold"/>
                                        <p:tgtEl>
                                          <p:spTgt spid="4"/>
                                        </p:tgtEl>
                                        <p:attrNameLst>
                                          <p:attrName>style.rotation</p:attrName>
                                        </p:attrNameLst>
                                      </p:cBhvr>
                                      <p:tavLst>
                                        <p:tav tm="0">
                                          <p:val>
                                            <p:fltVal val="90"/>
                                          </p:val>
                                        </p:tav>
                                        <p:tav tm="100000">
                                          <p:val>
                                            <p:fltVal val="0"/>
                                          </p:val>
                                        </p:tav>
                                      </p:tavLst>
                                    </p:anim>
                                    <p:animEffect transition="in" filter="fade">
                                      <p:cBhvr>
                                        <p:cTn id="14" dur="750"/>
                                        <p:tgtEl>
                                          <p:spTgt spid="4"/>
                                        </p:tgtEl>
                                      </p:cBhvr>
                                    </p:animEffect>
                                  </p:childTnLst>
                                </p:cTn>
                              </p:par>
                              <p:par>
                                <p:cTn id="15" presetID="6" presetClass="emph" presetSubtype="0" fill="hold" grpId="3" nodeType="withEffect">
                                  <p:stCondLst>
                                    <p:cond delay="3500"/>
                                  </p:stCondLst>
                                  <p:childTnLst>
                                    <p:animScale>
                                      <p:cBhvr>
                                        <p:cTn id="16" dur="750" fill="hold"/>
                                        <p:tgtEl>
                                          <p:spTgt spid="4"/>
                                        </p:tgtEl>
                                      </p:cBhvr>
                                      <p:by x="25000" y="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ình chữ nhật 1"/>
          <p:cNvSpPr/>
          <p:nvPr/>
        </p:nvSpPr>
        <p:spPr>
          <a:xfrm rot="2700000">
            <a:off x="4318000" y="1651000"/>
            <a:ext cx="3556000" cy="3556000"/>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Hình chữ nhật 2"/>
          <p:cNvSpPr/>
          <p:nvPr/>
        </p:nvSpPr>
        <p:spPr>
          <a:xfrm rot="2700000">
            <a:off x="5550134" y="2883133"/>
            <a:ext cx="1091731" cy="1091734"/>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cxnSp>
        <p:nvCxnSpPr>
          <p:cNvPr id="7" name="Đường nối Thẳng 6"/>
          <p:cNvCxnSpPr/>
          <p:nvPr/>
        </p:nvCxnSpPr>
        <p:spPr>
          <a:xfrm flipV="1">
            <a:off x="4557486"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Đường nối Thẳng 11"/>
          <p:cNvCxnSpPr/>
          <p:nvPr/>
        </p:nvCxnSpPr>
        <p:spPr>
          <a:xfrm rot="16200000" flipV="1">
            <a:off x="6075585"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Đường nối Thẳng 12"/>
          <p:cNvCxnSpPr/>
          <p:nvPr/>
        </p:nvCxnSpPr>
        <p:spPr>
          <a:xfrm rot="16200000" flipV="1">
            <a:off x="4544786" y="3413585"/>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Đường nối Thẳng 13"/>
          <p:cNvCxnSpPr/>
          <p:nvPr/>
        </p:nvCxnSpPr>
        <p:spPr>
          <a:xfrm rot="5400000">
            <a:off x="6057900" y="3413585"/>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0401829"/>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2"/>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3"/>
                                        </p:tgtEl>
                                        <p:attrNameLst>
                                          <p:attrName>r</p:attrName>
                                        </p:attrNameLst>
                                      </p:cBhvr>
                                    </p:animRot>
                                  </p:childTnLst>
                                </p:cTn>
                              </p:par>
                              <p:par>
                                <p:cTn id="9" presetID="22" presetClass="entr" presetSubtype="4" fill="hold" nodeType="withEffect">
                                  <p:stCondLst>
                                    <p:cond delay="200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1" fill="hold" nodeType="withEffect">
                                  <p:stCondLst>
                                    <p:cond delay="250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par>
                                <p:cTn id="15" presetID="22" presetClass="entr" presetSubtype="1" fill="hold" nodeType="withEffect">
                                  <p:stCondLst>
                                    <p:cond delay="300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par>
                                <p:cTn id="18" presetID="22" presetClass="entr" presetSubtype="4" fill="hold" nodeType="withEffect">
                                  <p:stCondLst>
                                    <p:cond delay="350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10" presetClass="entr" presetSubtype="0" repeatCount="20000" fill="hold" grpId="1"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50"/>
                                        <p:tgtEl>
                                          <p:spTgt spid="2"/>
                                        </p:tgtEl>
                                      </p:cBhvr>
                                    </p:animEffect>
                                  </p:childTnLst>
                                </p:cTn>
                              </p:par>
                              <p:par>
                                <p:cTn id="24" presetID="10" presetClass="entr" presetSubtype="0" repeatCount="20000" fill="hold" grpId="1"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250"/>
                                        <p:tgtEl>
                                          <p:spTgt spid="3"/>
                                        </p:tgtEl>
                                      </p:cBhvr>
                                    </p:animEffect>
                                  </p:childTnLst>
                                </p:cTn>
                              </p:par>
                              <p:par>
                                <p:cTn id="27" presetID="22" presetClass="exit" presetSubtype="8" fill="hold" nodeType="withEffect">
                                  <p:stCondLst>
                                    <p:cond delay="3750"/>
                                  </p:stCondLst>
                                  <p:childTnLst>
                                    <p:animEffect transition="out" filter="wipe(left)">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xit" presetSubtype="4" fill="hold" nodeType="withEffect">
                                  <p:stCondLst>
                                    <p:cond delay="4250"/>
                                  </p:stCondLst>
                                  <p:childTnLst>
                                    <p:animEffect transition="out" filter="wipe(down)">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par>
                                <p:cTn id="33" presetID="22" presetClass="exit" presetSubtype="4" fill="hold" nodeType="withEffect">
                                  <p:stCondLst>
                                    <p:cond delay="4750"/>
                                  </p:stCondLst>
                                  <p:childTnLst>
                                    <p:animEffect transition="out" filter="wipe(down)">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par>
                                <p:cTn id="36" presetID="22" presetClass="exit" presetSubtype="2" fill="hold" nodeType="withEffect">
                                  <p:stCondLst>
                                    <p:cond delay="5250"/>
                                  </p:stCondLst>
                                  <p:childTnLst>
                                    <p:animEffect transition="out" filter="wipe(right)">
                                      <p:cBhvr>
                                        <p:cTn id="37" dur="500"/>
                                        <p:tgtEl>
                                          <p:spTgt spid="7"/>
                                        </p:tgtEl>
                                      </p:cBhvr>
                                    </p:animEffect>
                                    <p:set>
                                      <p:cBhvr>
                                        <p:cTn id="3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 Văn bản 3"/>
          <p:cNvSpPr txBox="1"/>
          <p:nvPr/>
        </p:nvSpPr>
        <p:spPr>
          <a:xfrm>
            <a:off x="1749396" y="2487652"/>
            <a:ext cx="10764951" cy="1106805"/>
          </a:xfrm>
          <a:prstGeom prst="rect">
            <a:avLst/>
          </a:prstGeom>
          <a:noFill/>
        </p:spPr>
        <p:txBody>
          <a:bodyPr wrap="square" rtlCol="0">
            <a:spAutoFit/>
          </a:bodyPr>
          <a:lstStyle/>
          <a:p>
            <a:r>
              <a:rPr lang="en-US" sz="6600" b="1">
                <a:solidFill>
                  <a:srgbClr val="FFC000"/>
                </a:solidFill>
                <a:latin typeface="Times New Roman" panose="02020603050405020304" pitchFamily="18" charset="0"/>
                <a:cs typeface="Times New Roman" panose="02020603050405020304" pitchFamily="18" charset="0"/>
              </a:rPr>
              <a:t>     Vui </a:t>
            </a:r>
            <a:r>
              <a:rPr lang="en-US" sz="6600" b="1" smtClean="0">
                <a:solidFill>
                  <a:srgbClr val="FFC000"/>
                </a:solidFill>
                <a:latin typeface="Times New Roman" panose="02020603050405020304" pitchFamily="18" charset="0"/>
                <a:cs typeface="Times New Roman" panose="02020603050405020304" pitchFamily="18" charset="0"/>
              </a:rPr>
              <a:t>học Kinh Thánh</a:t>
            </a:r>
            <a:endParaRPr lang="vi-VN" sz="6600" b="1">
              <a:solidFill>
                <a:srgbClr val="FFC000"/>
              </a:solidFill>
              <a:latin typeface="Times New Roman" panose="02020603050405020304" pitchFamily="18" charset="0"/>
              <a:cs typeface="Times New Roman" panose="02020603050405020304" pitchFamily="18" charset="0"/>
            </a:endParaRPr>
          </a:p>
        </p:txBody>
      </p:sp>
      <p:sp>
        <p:nvSpPr>
          <p:cNvPr id="3" name="Hình chữ nhật 2"/>
          <p:cNvSpPr/>
          <p:nvPr/>
        </p:nvSpPr>
        <p:spPr>
          <a:xfrm rot="2700000">
            <a:off x="5977057" y="3091037"/>
            <a:ext cx="675924" cy="675926"/>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Hộp Văn bản 4"/>
          <p:cNvSpPr txBox="1"/>
          <p:nvPr/>
        </p:nvSpPr>
        <p:spPr>
          <a:xfrm>
            <a:off x="4118610" y="3594735"/>
            <a:ext cx="4052624" cy="1042035"/>
          </a:xfrm>
          <a:prstGeom prst="rect">
            <a:avLst/>
          </a:prstGeom>
          <a:noFill/>
        </p:spPr>
        <p:txBody>
          <a:bodyPr wrap="square" rtlCol="0">
            <a:noAutofit/>
          </a:bodyPr>
          <a:lstStyle/>
          <a:p>
            <a:r>
              <a:rPr lang="vi-VN" sz="4400" b="1" smtClean="0">
                <a:solidFill>
                  <a:srgbClr val="00B050"/>
                </a:solidFill>
                <a:latin typeface="+mj-lt"/>
                <a:cs typeface="1FTV HF Gesco" charset="0"/>
              </a:rPr>
              <a:t>Gioan</a:t>
            </a:r>
            <a:r>
              <a:rPr lang="en-US" sz="4400" b="1" smtClean="0">
                <a:solidFill>
                  <a:srgbClr val="00B050"/>
                </a:solidFill>
                <a:latin typeface="+mj-lt"/>
                <a:cs typeface="1FTV HF Gesco" charset="0"/>
              </a:rPr>
              <a:t> </a:t>
            </a:r>
            <a:r>
              <a:rPr lang="vi-VN" sz="4400" b="1" smtClean="0">
                <a:solidFill>
                  <a:srgbClr val="00B050"/>
                </a:solidFill>
                <a:latin typeface="+mj-lt"/>
                <a:cs typeface="1FTV HF Gesco" charset="0"/>
              </a:rPr>
              <a:t>9, 1-41</a:t>
            </a:r>
            <a:endParaRPr lang="en-US" altLang="en-US" sz="4400" b="1" smtClean="0">
              <a:solidFill>
                <a:srgbClr val="00B050"/>
              </a:solidFill>
              <a:latin typeface="+mj-lt"/>
              <a:cs typeface="1FTV HF Gesco" charset="0"/>
            </a:endParaRPr>
          </a:p>
          <a:p>
            <a:endParaRPr lang="en-US" altLang="en-US" sz="4400" b="1" smtClean="0">
              <a:solidFill>
                <a:srgbClr val="00B050"/>
              </a:solidFill>
              <a:latin typeface="+mj-lt"/>
              <a:cs typeface="1FTV HF Gesco" charset="0"/>
            </a:endParaRPr>
          </a:p>
          <a:p>
            <a:endParaRPr lang="en-US" altLang="en-US" sz="4400" b="1">
              <a:solidFill>
                <a:srgbClr val="00B050"/>
              </a:solidFill>
              <a:latin typeface="+mj-lt"/>
              <a:cs typeface="1FTV HF Gesco" charset="0"/>
            </a:endParaRPr>
          </a:p>
        </p:txBody>
      </p:sp>
    </p:spTree>
    <p:extLst>
      <p:ext uri="{BB962C8B-B14F-4D97-AF65-F5344CB8AC3E}">
        <p14:creationId xmlns:p14="http://schemas.microsoft.com/office/powerpoint/2010/main" val="1154294656"/>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125E-6 0 L -0.39284 0 " pathEditMode="relative" rAng="0" ptsTypes="AA">
                                      <p:cBhvr>
                                        <p:cTn id="6" dur="1250" fill="hold"/>
                                        <p:tgtEl>
                                          <p:spTgt spid="3"/>
                                        </p:tgtEl>
                                        <p:attrNameLst>
                                          <p:attrName>ppt_x</p:attrName>
                                          <p:attrName>ppt_y</p:attrName>
                                        </p:attrNameLst>
                                      </p:cBhvr>
                                      <p:rCtr x="-19648" y="0"/>
                                    </p:animMotion>
                                  </p:childTnLst>
                                </p:cTn>
                              </p:par>
                              <p:par>
                                <p:cTn id="7" presetID="42" presetClass="path" presetSubtype="0" accel="50000" decel="50000" fill="hold" grpId="1" nodeType="withEffect">
                                  <p:stCondLst>
                                    <p:cond delay="1250"/>
                                  </p:stCondLst>
                                  <p:childTnLst>
                                    <p:animMotion origin="layout" path="M -0.39284 0 L 0.48763 0 " pathEditMode="relative" rAng="0" ptsTypes="AA">
                                      <p:cBhvr>
                                        <p:cTn id="8" dur="750" fill="hold"/>
                                        <p:tgtEl>
                                          <p:spTgt spid="3"/>
                                        </p:tgtEl>
                                        <p:attrNameLst>
                                          <p:attrName>ppt_x</p:attrName>
                                          <p:attrName>ppt_y</p:attrName>
                                        </p:attrNameLst>
                                      </p:cBhvr>
                                      <p:rCtr x="44023" y="0"/>
                                    </p:animMotion>
                                  </p:childTnLst>
                                </p:cTn>
                              </p:par>
                              <p:par>
                                <p:cTn id="9" presetID="22" presetClass="entr" presetSubtype="8" fill="hold" grpId="0" nodeType="withEffect">
                                  <p:stCondLst>
                                    <p:cond delay="150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grpId="0" nodeType="withEffect">
                                  <p:stCondLst>
                                    <p:cond delay="175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ldLvl="0" animBg="1"/>
      <p:bldP spid="3" grpId="1" bldLvl="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Nhóm 13"/>
          <p:cNvGrpSpPr/>
          <p:nvPr/>
        </p:nvGrpSpPr>
        <p:grpSpPr>
          <a:xfrm>
            <a:off x="849951" y="1086165"/>
            <a:ext cx="10073390" cy="5036696"/>
            <a:chOff x="1059305" y="910652"/>
            <a:chExt cx="10073390" cy="5036696"/>
          </a:xfrm>
          <a:scene3d>
            <a:camera prst="perspectiveRelaxedModerately" fov="3300000">
              <a:rot lat="19800000" lon="0" rev="0"/>
            </a:camera>
            <a:lightRig rig="threePt" dir="t"/>
          </a:scene3d>
        </p:grpSpPr>
        <p:sp>
          <p:nvSpPr>
            <p:cNvPr id="15" name="Hình chữ nhật 14"/>
            <p:cNvSpPr/>
            <p:nvPr/>
          </p:nvSpPr>
          <p:spPr>
            <a:xfrm>
              <a:off x="6096000" y="910653"/>
              <a:ext cx="5036695" cy="5036695"/>
            </a:xfrm>
            <a:prstGeom prst="rect">
              <a:avLst/>
            </a:prstGeom>
            <a:solidFill>
              <a:schemeClr val="bg1"/>
            </a:solid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6" name="Hình chữ nhật 15"/>
            <p:cNvSpPr/>
            <p:nvPr/>
          </p:nvSpPr>
          <p:spPr>
            <a:xfrm>
              <a:off x="1059305" y="910652"/>
              <a:ext cx="5036695" cy="5036695"/>
            </a:xfrm>
            <a:prstGeom prst="rect">
              <a:avLst/>
            </a:prstGeom>
            <a:no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4" name="Nhóm 3"/>
          <p:cNvGrpSpPr/>
          <p:nvPr/>
        </p:nvGrpSpPr>
        <p:grpSpPr>
          <a:xfrm>
            <a:off x="1903108" y="1573971"/>
            <a:ext cx="8424472" cy="4137286"/>
            <a:chOff x="1883764" y="1360356"/>
            <a:chExt cx="8424472" cy="4137286"/>
          </a:xfrm>
          <a:solidFill>
            <a:schemeClr val="accent2">
              <a:lumMod val="40000"/>
              <a:lumOff val="60000"/>
            </a:schemeClr>
          </a:solidFill>
          <a:scene3d>
            <a:camera prst="perspectiveRelaxedModerately" fov="3300000">
              <a:rot lat="19800000" lon="0" rev="0"/>
            </a:camera>
            <a:lightRig rig="threePt" dir="t"/>
          </a:scene3d>
        </p:grpSpPr>
        <p:sp>
          <p:nvSpPr>
            <p:cNvPr id="5" name="Hình chữ nhật 4"/>
            <p:cNvSpPr/>
            <p:nvPr/>
          </p:nvSpPr>
          <p:spPr>
            <a:xfrm>
              <a:off x="1883764" y="1360357"/>
              <a:ext cx="4212236" cy="4137285"/>
            </a:xfrm>
            <a:prstGeom prst="rect">
              <a:avLst/>
            </a:prstGeom>
            <a:no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7" name="Hình chữ nhật 6"/>
            <p:cNvSpPr/>
            <p:nvPr/>
          </p:nvSpPr>
          <p:spPr>
            <a:xfrm>
              <a:off x="6096000" y="1360356"/>
              <a:ext cx="4212236" cy="4137285"/>
            </a:xfrm>
            <a:prstGeom prst="rect">
              <a:avLst/>
            </a:prstGeom>
            <a:grp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9" name="Nhóm 8"/>
          <p:cNvGrpSpPr/>
          <p:nvPr/>
        </p:nvGrpSpPr>
        <p:grpSpPr>
          <a:xfrm>
            <a:off x="1881707" y="1535869"/>
            <a:ext cx="8424472" cy="4137286"/>
            <a:chOff x="1883764" y="1360356"/>
            <a:chExt cx="8424472" cy="4137286"/>
          </a:xfrm>
          <a:solidFill>
            <a:schemeClr val="accent2">
              <a:lumMod val="20000"/>
              <a:lumOff val="80000"/>
            </a:schemeClr>
          </a:solidFill>
          <a:scene3d>
            <a:camera prst="perspectiveRelaxedModerately" fov="3300000">
              <a:rot lat="19800000" lon="0" rev="0"/>
            </a:camera>
            <a:lightRig rig="threePt" dir="t"/>
          </a:scene3d>
        </p:grpSpPr>
        <p:sp>
          <p:nvSpPr>
            <p:cNvPr id="6" name="Hình chữ nhật 5"/>
            <p:cNvSpPr/>
            <p:nvPr/>
          </p:nvSpPr>
          <p:spPr>
            <a:xfrm>
              <a:off x="1883764" y="1360357"/>
              <a:ext cx="4212236" cy="4137285"/>
            </a:xfrm>
            <a:prstGeom prst="rect">
              <a:avLst/>
            </a:prstGeom>
            <a:no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8" name="Hình chữ nhật 7"/>
            <p:cNvSpPr/>
            <p:nvPr/>
          </p:nvSpPr>
          <p:spPr>
            <a:xfrm>
              <a:off x="6096000" y="1360356"/>
              <a:ext cx="4212236" cy="4137285"/>
            </a:xfrm>
            <a:prstGeom prst="rect">
              <a:avLst/>
            </a:prstGeom>
            <a:grp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Tin mừng theo thánh Gio an</a:t>
              </a:r>
              <a:endParaRPr kumimoji="0" lang="vi-VN" sz="4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sp>
        <p:nvSpPr>
          <p:cNvPr id="12" name="Hình chữ nhật 11"/>
          <p:cNvSpPr/>
          <p:nvPr/>
        </p:nvSpPr>
        <p:spPr>
          <a:xfrm>
            <a:off x="849951" y="1146741"/>
            <a:ext cx="5036695" cy="5036695"/>
          </a:xfrm>
          <a:prstGeom prst="rect">
            <a:avLst/>
          </a:prstGeom>
          <a:noFill/>
          <a:ln>
            <a:noFill/>
          </a:ln>
          <a:scene3d>
            <a:camera prst="orthographicFront">
              <a:rot lat="19800000" lon="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17" name="Nhóm 16"/>
          <p:cNvGrpSpPr/>
          <p:nvPr/>
        </p:nvGrpSpPr>
        <p:grpSpPr>
          <a:xfrm>
            <a:off x="952143" y="735139"/>
            <a:ext cx="10073390" cy="5154684"/>
            <a:chOff x="1059305" y="910652"/>
            <a:chExt cx="10073390" cy="5154684"/>
          </a:xfrm>
          <a:scene3d>
            <a:camera prst="perspectiveRelaxedModerately" fov="3300000">
              <a:rot lat="19800000" lon="0" rev="0"/>
            </a:camera>
            <a:lightRig rig="threePt" dir="t"/>
          </a:scene3d>
        </p:grpSpPr>
        <p:sp>
          <p:nvSpPr>
            <p:cNvPr id="18" name="Hình chữ nhật 17"/>
            <p:cNvSpPr/>
            <p:nvPr/>
          </p:nvSpPr>
          <p:spPr>
            <a:xfrm>
              <a:off x="6096000" y="1028641"/>
              <a:ext cx="5036695" cy="5036695"/>
            </a:xfrm>
            <a:prstGeom prst="rect">
              <a:avLst/>
            </a:prstGeom>
            <a:blipFill>
              <a:blip r:embed="rId3"/>
              <a:stretch>
                <a:fillRect/>
              </a:stretch>
            </a:blip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Kinh Thánh</a:t>
              </a: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NXB TÔN GIÁO</a:t>
              </a:r>
              <a:endParaRPr kumimoji="0" lang="vi-VN"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 name="Hình chữ nhật 18"/>
            <p:cNvSpPr/>
            <p:nvPr/>
          </p:nvSpPr>
          <p:spPr>
            <a:xfrm>
              <a:off x="1059305" y="910652"/>
              <a:ext cx="5036695" cy="50366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sp>
        <p:nvSpPr>
          <p:cNvPr id="13" name="Hình chữ nhật 12"/>
          <p:cNvSpPr/>
          <p:nvPr/>
        </p:nvSpPr>
        <p:spPr>
          <a:xfrm>
            <a:off x="5894718" y="827345"/>
            <a:ext cx="188241" cy="5127110"/>
          </a:xfrm>
          <a:prstGeom prst="rect">
            <a:avLst/>
          </a:prstGeom>
          <a:solidFill>
            <a:srgbClr val="593027"/>
          </a:solidFill>
          <a:scene3d>
            <a:camera prst="perspectiveRelaxedModerately" fov="3300000">
              <a:rot lat="19800000" lon="0" rev="0"/>
            </a:camera>
            <a:lightRig rig="threePt" dir="t"/>
          </a:scene3d>
          <a:sp3d extrusionH="762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2681414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p:cNvSpPr txBox="1"/>
          <p:nvPr/>
        </p:nvSpPr>
        <p:spPr>
          <a:xfrm>
            <a:off x="1869140" y="1869141"/>
            <a:ext cx="4007224" cy="2829493"/>
          </a:xfrm>
          <a:prstGeom prst="rect">
            <a:avLst/>
          </a:prstGeom>
          <a:noFill/>
        </p:spPr>
        <p:txBody>
          <a:bodyPr wrap="square" rtlCol="0">
            <a:spAutoFit/>
          </a:bodyPr>
          <a:lstStyle/>
          <a:p>
            <a:pPr>
              <a:lnSpc>
                <a:spcPct val="107000"/>
              </a:lnSpc>
              <a:spcAft>
                <a:spcPts val="800"/>
              </a:spcAft>
            </a:pPr>
            <a:r>
              <a:rPr lang="vi-VN" sz="4000" kern="0">
                <a:effectLst/>
                <a:latin typeface="Times New Roman" panose="02020603050405020304" pitchFamily="18" charset="0"/>
                <a:ea typeface="Calibri" panose="020F0502020204030204" pitchFamily="34" charset="0"/>
                <a:cs typeface="Times New Roman" panose="02020603050405020304" pitchFamily="18" charset="0"/>
              </a:rPr>
              <a:t>TIN MỪNG THEO THÁNH </a:t>
            </a:r>
            <a:r>
              <a:rPr lang="vi-VN" sz="4000" kern="0" smtClean="0">
                <a:effectLst/>
                <a:latin typeface="Times New Roman" panose="02020603050405020304" pitchFamily="18" charset="0"/>
                <a:ea typeface="Calibri" panose="020F0502020204030204" pitchFamily="34" charset="0"/>
                <a:cs typeface="Times New Roman" panose="02020603050405020304" pitchFamily="18" charset="0"/>
              </a:rPr>
              <a:t>GIOAN </a:t>
            </a:r>
            <a:endParaRPr lang="en-US" sz="4000" kern="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4000" kern="0" smtClean="0">
                <a:latin typeface="Times New Roman" panose="02020603050405020304" pitchFamily="18" charset="0"/>
                <a:ea typeface="Calibri" panose="020F0502020204030204" pitchFamily="34" charset="0"/>
                <a:cs typeface="Times New Roman" panose="02020603050405020304" pitchFamily="18" charset="0"/>
              </a:rPr>
              <a:t>(</a:t>
            </a:r>
            <a:r>
              <a:rPr lang="vi-VN" sz="4000" kern="0" smtClean="0">
                <a:latin typeface="Times New Roman" panose="02020603050405020304" pitchFamily="18" charset="0"/>
                <a:ea typeface="Calibri" panose="020F0502020204030204" pitchFamily="34" charset="0"/>
                <a:cs typeface="Times New Roman" panose="02020603050405020304" pitchFamily="18" charset="0"/>
              </a:rPr>
              <a:t>9</a:t>
            </a:r>
            <a:r>
              <a:rPr lang="vi-VN" altLang="en-US" sz="4000" kern="0" smtClean="0">
                <a:effectLst/>
                <a:latin typeface="Times New Roman" panose="02020603050405020304" pitchFamily="18" charset="0"/>
                <a:ea typeface="Calibri" panose="020F0502020204030204" pitchFamily="34" charset="0"/>
                <a:cs typeface="Times New Roman" panose="02020603050405020304" pitchFamily="18" charset="0"/>
              </a:rPr>
              <a:t>, 1-41)</a:t>
            </a:r>
            <a:endParaRPr lang="vi-VN" sz="40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Hộp Văn bản 19"/>
          <p:cNvSpPr txBox="1"/>
          <p:nvPr/>
        </p:nvSpPr>
        <p:spPr>
          <a:xfrm>
            <a:off x="6750996" y="446356"/>
            <a:ext cx="4201592" cy="6019918"/>
          </a:xfrm>
          <a:prstGeom prst="rect">
            <a:avLst/>
          </a:prstGeom>
          <a:noFill/>
        </p:spPr>
        <p:txBody>
          <a:bodyPr wrap="square" rtlCol="0">
            <a:spAutoFit/>
          </a:bodyPr>
          <a:lstStyle/>
          <a:p>
            <a:pPr>
              <a:lnSpc>
                <a:spcPct val="107000"/>
              </a:lnSpc>
              <a:spcAft>
                <a:spcPts val="800"/>
              </a:spcAft>
            </a:pPr>
            <a:r>
              <a:rPr lang="vi-VN" sz="2400">
                <a:latin typeface="+mj-lt"/>
              </a:rPr>
              <a:t>Khi ấy, Chúa Giêsu đi qua, thấy một người mù từ khi mới sinh. Môn đệ hỏi Người: “Thưa Thầy, ai đã phạm tội, anh này hay cha mẹ anh, khiến anh mù từ khi mới sinh?” Chúa Giêsu đáp: “Không phải anh cũng chẳng phải cha mẹ anh đã phạm tội, nhưng để công việc của Thiên Chúa tỏ ra nơi anh. Bao lâu còn ban ngày, Ta phải làm những việc của Ðấng đã sai Ta. Ðêm đến không ai có thể làm việc được nữa. Bao lâu Ta còn ở thế gian, Ta là sự sáng thế gian”. </a:t>
            </a:r>
            <a:endParaRPr lang="en-US" altLang="en-US" sz="2400" kern="10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3713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p:cNvSpPr txBox="1"/>
          <p:nvPr/>
        </p:nvSpPr>
        <p:spPr>
          <a:xfrm>
            <a:off x="1596390" y="421005"/>
            <a:ext cx="4119880" cy="6001643"/>
          </a:xfrm>
          <a:prstGeom prst="rect">
            <a:avLst/>
          </a:prstGeom>
          <a:noFill/>
        </p:spPr>
        <p:txBody>
          <a:bodyPr wrap="square" rtlCol="0">
            <a:spAutoFit/>
          </a:bodyPr>
          <a:lstStyle/>
          <a:p>
            <a:pPr fontAlgn="base"/>
            <a:r>
              <a:rPr lang="vi-VN" sz="2400">
                <a:latin typeface="+mj-lt"/>
              </a:rPr>
              <a:t>Nói xong, Người nhổ xuống đất, lấy nước miếng trộn thành bùn, rồi xoa bùn trên mắt người ấy và bảo: “Anh hãy đến hồ Silôê mà rửa” (chữ Silôê có nghĩa là được sai). Anh ta ra đi và rửa, rồi trở lại thì trông thấy được.</a:t>
            </a:r>
          </a:p>
          <a:p>
            <a:pPr fontAlgn="base"/>
            <a:r>
              <a:rPr lang="vi-VN" sz="2400">
                <a:latin typeface="+mj-lt"/>
              </a:rPr>
              <a:t>Những người láng giềng và những kẻ xưa kia từng thấy anh ta ăn xin đều nói: “Ðó chẳng phải là người vẫn ngồi ăn xin sao?” Có kẻ nói: “Ðúng hắn!” Lại có người bảo: “Không phải, nhưng là một người giống hắn”. </a:t>
            </a:r>
          </a:p>
        </p:txBody>
      </p:sp>
      <p:sp>
        <p:nvSpPr>
          <p:cNvPr id="20" name="Hộp Văn bản 19"/>
          <p:cNvSpPr txBox="1"/>
          <p:nvPr/>
        </p:nvSpPr>
        <p:spPr>
          <a:xfrm>
            <a:off x="6751188" y="421004"/>
            <a:ext cx="4299434" cy="6001643"/>
          </a:xfrm>
          <a:prstGeom prst="rect">
            <a:avLst/>
          </a:prstGeom>
          <a:noFill/>
        </p:spPr>
        <p:txBody>
          <a:bodyPr wrap="square" rtlCol="0">
            <a:spAutoFit/>
          </a:bodyPr>
          <a:lstStyle/>
          <a:p>
            <a:pPr fontAlgn="base"/>
            <a:r>
              <a:rPr lang="vi-VN" sz="2400">
                <a:latin typeface="+mj-lt"/>
              </a:rPr>
              <a:t>Còn anh ta thì nói: “Chính tôi đây”. Họ hỏi anh: “Làm thế nào mắt anh được sáng?” Anh ta nói: “Người mà thiên hạ gọi là Giêsu đã làm bùn xức mắt tôi và bảo: Ngươi hãy đến hồ Silôê mà rửa. Bấy giờ tôi đi, tôi rửa và tôi trông thấy”. Họ lại hỏi: “Ngài ở đâu?” Anh thưa: “Tôi không biết”.</a:t>
            </a:r>
          </a:p>
          <a:p>
            <a:pPr fontAlgn="base"/>
            <a:r>
              <a:rPr lang="vi-VN" sz="2400">
                <a:latin typeface="+mj-lt"/>
              </a:rPr>
              <a:t>Họ liền dẫn người trước kia bị mù đến với những người biệt phái, lý do tại Chúa Giêsu hoà bùn và chữa mắt cho anh ta lại nhằm ngày Sabbat. Các người biệt phái cũng hỏi anh ta do đâu được sáng mắt?</a:t>
            </a:r>
          </a:p>
        </p:txBody>
      </p:sp>
    </p:spTree>
    <p:extLst>
      <p:ext uri="{BB962C8B-B14F-4D97-AF65-F5344CB8AC3E}">
        <p14:creationId xmlns:p14="http://schemas.microsoft.com/office/powerpoint/2010/main" val="850093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p:cNvSpPr txBox="1"/>
          <p:nvPr/>
        </p:nvSpPr>
        <p:spPr>
          <a:xfrm>
            <a:off x="1343471" y="342962"/>
            <a:ext cx="4454214" cy="6001643"/>
          </a:xfrm>
          <a:prstGeom prst="rect">
            <a:avLst/>
          </a:prstGeom>
          <a:noFill/>
        </p:spPr>
        <p:txBody>
          <a:bodyPr wrap="square" rtlCol="0">
            <a:spAutoFit/>
          </a:bodyPr>
          <a:lstStyle/>
          <a:p>
            <a:pPr fontAlgn="base"/>
            <a:r>
              <a:rPr lang="vi-VN" sz="2400">
                <a:latin typeface="+mj-lt"/>
              </a:rPr>
              <a:t>Anh đáp: “Ngài đã xoa bùn vào mắt tôi, tôi đi rửa và tôi được sáng mắt”. Mấy người biệt phái nói: “Người đó không phải bởi Thiên Chúa, vì không giữ ngày Sabbat”. Mấy kẻ khác lại rằng: “Làm sao một người tội lỗi lại làm được những phép lạ thể ấy?” Họ bất đồng ý kiến với nhau. Họ liền quay lại hỏi người mù lần nữa: “Còn anh, anh nói gì về người đã mở mắt cho anh?” Anh đáp: “Ðó là một tiên tri”.</a:t>
            </a:r>
          </a:p>
          <a:p>
            <a:pPr fontAlgn="base"/>
            <a:r>
              <a:rPr lang="vi-VN" sz="2400">
                <a:latin typeface="+mj-lt"/>
              </a:rPr>
              <a:t>Nhưng người Do-thái không muốn tin anh đã mù và đã được khỏi trước khi đòi cha mẹ anh đến</a:t>
            </a:r>
            <a:r>
              <a:rPr lang="vi-VN" sz="2400">
                <a:latin typeface="+mj-lt"/>
              </a:rPr>
              <a:t>. </a:t>
            </a:r>
            <a:endParaRPr lang="vi-VN" sz="2400">
              <a:latin typeface="+mj-lt"/>
            </a:endParaRPr>
          </a:p>
        </p:txBody>
      </p:sp>
      <p:sp>
        <p:nvSpPr>
          <p:cNvPr id="20" name="Hộp Văn bản 19"/>
          <p:cNvSpPr txBox="1"/>
          <p:nvPr/>
        </p:nvSpPr>
        <p:spPr>
          <a:xfrm>
            <a:off x="6673365" y="206777"/>
            <a:ext cx="4396711" cy="6370975"/>
          </a:xfrm>
          <a:prstGeom prst="rect">
            <a:avLst/>
          </a:prstGeom>
          <a:noFill/>
        </p:spPr>
        <p:txBody>
          <a:bodyPr wrap="square" rtlCol="0">
            <a:spAutoFit/>
          </a:bodyPr>
          <a:lstStyle/>
          <a:p>
            <a:pPr fontAlgn="base"/>
            <a:r>
              <a:rPr lang="vi-VN" sz="2400">
                <a:latin typeface="+mj-lt"/>
              </a:rPr>
              <a:t>Họ hỏi hai ông bà: “Người này có phải là con hai ông bà mà ông bà bảo bị mù từ khi mới sinh không? Do đâu mà bây giờ nó lại trông thấy?” Cha mẹ y thưa rằng: “Chúng tôi xác nhận đây chính là con chúng tôi, và nó đã bị mù từ khi mới sinh. Nhưng làm sao mà bây giờ nó trông thấy, và ai đã mở mắt cho nó thì chúng tôi không biết. Nó khôn lớn rồi, các ông hãy hỏi nó, nó sẽ tự thưa lấy”. Cha mẹ anh ta nói thế bởi sợ người Do-thái, vì người Do-thái đã bàn định trục xuất khỏi hội đường bất cứ ai dám công nhận Chúa Giêsu là Ðấng Kitô.</a:t>
            </a:r>
            <a:endParaRPr lang="vi-VN" sz="2400">
              <a:latin typeface="+mj-lt"/>
              <a:cs typeface="Times New Roman" panose="02020603050405020304" pitchFamily="18" charset="0"/>
            </a:endParaRPr>
          </a:p>
        </p:txBody>
      </p:sp>
    </p:spTree>
    <p:extLst>
      <p:ext uri="{BB962C8B-B14F-4D97-AF65-F5344CB8AC3E}">
        <p14:creationId xmlns:p14="http://schemas.microsoft.com/office/powerpoint/2010/main" val="10628768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p:cNvSpPr txBox="1"/>
          <p:nvPr/>
        </p:nvSpPr>
        <p:spPr>
          <a:xfrm>
            <a:off x="1460203" y="576108"/>
            <a:ext cx="4318027" cy="5632311"/>
          </a:xfrm>
          <a:prstGeom prst="rect">
            <a:avLst/>
          </a:prstGeom>
          <a:noFill/>
        </p:spPr>
        <p:txBody>
          <a:bodyPr wrap="square" rtlCol="0">
            <a:spAutoFit/>
          </a:bodyPr>
          <a:lstStyle/>
          <a:p>
            <a:pPr fontAlgn="base"/>
            <a:r>
              <a:rPr lang="vi-VN" sz="2400">
                <a:latin typeface="+mj-lt"/>
              </a:rPr>
              <a:t> Chính vì lý do này mà cha mẹ anh ta nói: “Nó khôn lớn rồi, xin các ông cứ hỏi nó”.</a:t>
            </a:r>
          </a:p>
          <a:p>
            <a:pPr fontAlgn="base"/>
            <a:r>
              <a:rPr lang="vi-VN" sz="2400">
                <a:latin typeface="+mj-lt"/>
              </a:rPr>
              <a:t>Lúc ấy người Do-thái lại gọi người trước kia đã mù đến và bảo: “Anh hãy tôn vinh Thiên Chúa! Phần chúng ta, chúng ta biết người đó là một kẻ tội lỗi”. Anh ta trả lời: “Nếu đó là một người tội lỗi, tôi không biết; tôi chỉ biết một điều: trước đây tôi mù và bây giờ tôi trông thấy”. Họ hỏi anh: “Người đó đã làm gì cho anh? Người đó đã mở mắt anh thế nào?” Anh thưa:</a:t>
            </a:r>
          </a:p>
        </p:txBody>
      </p:sp>
      <p:sp>
        <p:nvSpPr>
          <p:cNvPr id="20" name="Hộp Văn bản 19"/>
          <p:cNvSpPr txBox="1"/>
          <p:nvPr/>
        </p:nvSpPr>
        <p:spPr>
          <a:xfrm>
            <a:off x="6637650" y="391441"/>
            <a:ext cx="4396711" cy="6001643"/>
          </a:xfrm>
          <a:prstGeom prst="rect">
            <a:avLst/>
          </a:prstGeom>
          <a:noFill/>
        </p:spPr>
        <p:txBody>
          <a:bodyPr wrap="square" rtlCol="0">
            <a:spAutoFit/>
          </a:bodyPr>
          <a:lstStyle/>
          <a:p>
            <a:pPr fontAlgn="base"/>
            <a:r>
              <a:rPr lang="vi-VN" sz="2400">
                <a:latin typeface="+mj-lt"/>
              </a:rPr>
              <a:t>“Tôi đã nói và các ông đã nghe, các ông còn muốn nghe gì nữa? Hay là các ông cũng muốn làm môn đệ Ngài chăng?” Họ liền nguyền rủa anh ta và bảo: “Mày hãy làm môn đệ của người đó đi, còn chúng ta, chúng ta là môn đệ của Môsê. Chúng ta biết Thiên Chúa đã nói với Môsê, còn người đó chúng ta không biết bởi đâu mà đến”. Anh đáp: “Ðó mới thật là điều lạ: người đó đã mở mắt cho tôi, thế mà các ông không biết người đó bởi đâu. Nhưng chúng ta biết rằng Thiên Chúa không nghe lời những kẻ tội lỗi, </a:t>
            </a:r>
            <a:endParaRPr lang="vi-VN" sz="2400">
              <a:latin typeface="+mj-lt"/>
              <a:cs typeface="Times New Roman" panose="02020603050405020304" pitchFamily="18" charset="0"/>
            </a:endParaRPr>
          </a:p>
        </p:txBody>
      </p:sp>
    </p:spTree>
    <p:extLst>
      <p:ext uri="{BB962C8B-B14F-4D97-AF65-F5344CB8AC3E}">
        <p14:creationId xmlns:p14="http://schemas.microsoft.com/office/powerpoint/2010/main" val="86572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p:cNvSpPr txBox="1"/>
          <p:nvPr/>
        </p:nvSpPr>
        <p:spPr>
          <a:xfrm>
            <a:off x="1408521" y="391441"/>
            <a:ext cx="4486441" cy="6001643"/>
          </a:xfrm>
          <a:prstGeom prst="rect">
            <a:avLst/>
          </a:prstGeom>
          <a:noFill/>
        </p:spPr>
        <p:txBody>
          <a:bodyPr wrap="square" rtlCol="0">
            <a:spAutoFit/>
          </a:bodyPr>
          <a:lstStyle/>
          <a:p>
            <a:pPr fontAlgn="base"/>
            <a:r>
              <a:rPr lang="vi-VN" sz="2400">
                <a:latin typeface="+mj-lt"/>
              </a:rPr>
              <a:t>mà hễ ai kính sợ Thiên Chúa và làm theo ý Chúa, thì kẻ đó mới được Chúa nghe lời. Xưa nay chưa từng nghe nói có ai đã mở mắt người mù từ khi mới sinh. Nếu người đó không bởi Thiên Chúa thì đã không làm được gì”. Họ bảo anh ta: “Mày sinh ra trong tội mà mày dám dạy chúng ta ư?” Rồi họ đuổi anh ta ra ngoài.</a:t>
            </a:r>
          </a:p>
          <a:p>
            <a:pPr fontAlgn="base"/>
            <a:r>
              <a:rPr lang="vi-VN" sz="2400">
                <a:latin typeface="+mj-lt"/>
              </a:rPr>
              <a:t>Chúa Giêsu hay tin họ đuổi anh ta ra ngoài, nên khi gặp anh, Người liền bảo: “Anh có tin Con Thiên Chúa không?” Anh thưa: “Thưa Ngài, nhưng Người là ai để tôi tin Người?” Chúa Giêsu đáp:</a:t>
            </a:r>
          </a:p>
        </p:txBody>
      </p:sp>
      <p:sp>
        <p:nvSpPr>
          <p:cNvPr id="20" name="Hộp Văn bản 19"/>
          <p:cNvSpPr txBox="1"/>
          <p:nvPr/>
        </p:nvSpPr>
        <p:spPr>
          <a:xfrm>
            <a:off x="6637650" y="391441"/>
            <a:ext cx="4471337" cy="6001643"/>
          </a:xfrm>
          <a:prstGeom prst="rect">
            <a:avLst/>
          </a:prstGeom>
          <a:noFill/>
        </p:spPr>
        <p:txBody>
          <a:bodyPr wrap="square" rtlCol="0">
            <a:spAutoFit/>
          </a:bodyPr>
          <a:lstStyle/>
          <a:p>
            <a:pPr fontAlgn="base"/>
            <a:r>
              <a:rPr lang="vi-VN" sz="2400">
                <a:latin typeface="+mj-lt"/>
              </a:rPr>
              <a:t>“Anh đang nhìn thấy Người và chính Người đang nói với anh”. Anh ta liền nói: “Lạy Ngài, tôi tin”, và anh ta sấp mình thờ lạy Người. Chúa Giêsu liền nói: “Chính vì để luận xét mà Ta đã đến thế gian hầu những kẻ không xem thấy, thì được xem thấy, và những kẻ xem thấy, sẽ trở nên mù”. Những người biệt phái có mặt ở đó liền nói với Người: “Thế ra chúng tôi mù cả ư?” Chúa Giêsu đáp: “Nếu các ngươi mù, thì các ngươi đã không mắc tội; nhưng các ngươi nói “Chúng tôi xem thấy”, nên tội các ngươi vẫn còn”.</a:t>
            </a:r>
            <a:endParaRPr lang="vi-VN" sz="2400">
              <a:latin typeface="+mj-lt"/>
              <a:cs typeface="Times New Roman" panose="02020603050405020304" pitchFamily="18" charset="0"/>
            </a:endParaRPr>
          </a:p>
        </p:txBody>
      </p:sp>
    </p:spTree>
    <p:extLst>
      <p:ext uri="{BB962C8B-B14F-4D97-AF65-F5344CB8AC3E}">
        <p14:creationId xmlns:p14="http://schemas.microsoft.com/office/powerpoint/2010/main" val="4619435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7425" y="-2489576"/>
            <a:ext cx="11837151" cy="11837151"/>
          </a:xfrm>
          <a:custGeom>
            <a:avLst/>
            <a:gdLst/>
            <a:ahLst/>
            <a:cxnLst/>
            <a:rect l="l" t="t" r="r" b="b"/>
            <a:pathLst>
              <a:path w="17755726" h="17755726">
                <a:moveTo>
                  <a:pt x="0" y="0"/>
                </a:moveTo>
                <a:lnTo>
                  <a:pt x="17755726" y="0"/>
                </a:lnTo>
                <a:lnTo>
                  <a:pt x="17755726" y="17755726"/>
                </a:lnTo>
                <a:lnTo>
                  <a:pt x="0" y="17755726"/>
                </a:lnTo>
                <a:lnTo>
                  <a:pt x="0" y="0"/>
                </a:lnTo>
                <a:close/>
              </a:path>
            </a:pathLst>
          </a:custGeom>
          <a:blipFill>
            <a:blip r:embed="rId2">
              <a:alphaModFix amt="6999"/>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67000">
            <a:off x="1666675" y="980496"/>
            <a:ext cx="8701629" cy="4894666"/>
          </a:xfrm>
          <a:custGeom>
            <a:avLst/>
            <a:gdLst/>
            <a:ahLst/>
            <a:cxnLst/>
            <a:rect l="l" t="t" r="r" b="b"/>
            <a:pathLst>
              <a:path w="13052444" h="7341999">
                <a:moveTo>
                  <a:pt x="0" y="0"/>
                </a:moveTo>
                <a:lnTo>
                  <a:pt x="13052444" y="0"/>
                </a:lnTo>
                <a:lnTo>
                  <a:pt x="13052444" y="7341999"/>
                </a:lnTo>
                <a:lnTo>
                  <a:pt x="0" y="734199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00000">
            <a:off x="3914864" y="-1719607"/>
            <a:ext cx="4362274" cy="10297213"/>
          </a:xfrm>
          <a:custGeom>
            <a:avLst/>
            <a:gdLst/>
            <a:ahLst/>
            <a:cxnLst/>
            <a:rect l="l" t="t" r="r" b="b"/>
            <a:pathLst>
              <a:path w="6543411" h="15445820">
                <a:moveTo>
                  <a:pt x="0" y="0"/>
                </a:moveTo>
                <a:lnTo>
                  <a:pt x="6543410" y="0"/>
                </a:lnTo>
                <a:lnTo>
                  <a:pt x="6543410" y="15445820"/>
                </a:lnTo>
                <a:lnTo>
                  <a:pt x="0" y="1544582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rot="-2020133">
            <a:off x="685800" y="1088785"/>
            <a:ext cx="1618435" cy="1550755"/>
          </a:xfrm>
          <a:custGeom>
            <a:avLst/>
            <a:gdLst/>
            <a:ahLst/>
            <a:cxnLst/>
            <a:rect l="l" t="t" r="r" b="b"/>
            <a:pathLst>
              <a:path w="2427652" h="2326132">
                <a:moveTo>
                  <a:pt x="0" y="0"/>
                </a:moveTo>
                <a:lnTo>
                  <a:pt x="2427652" y="0"/>
                </a:lnTo>
                <a:lnTo>
                  <a:pt x="2427652" y="2326132"/>
                </a:lnTo>
                <a:lnTo>
                  <a:pt x="0" y="232613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0116984" y="4113174"/>
            <a:ext cx="1630341" cy="1553271"/>
          </a:xfrm>
          <a:custGeom>
            <a:avLst/>
            <a:gdLst/>
            <a:ahLst/>
            <a:cxnLst/>
            <a:rect l="l" t="t" r="r" b="b"/>
            <a:pathLst>
              <a:path w="2445512" h="2329906">
                <a:moveTo>
                  <a:pt x="0" y="0"/>
                </a:moveTo>
                <a:lnTo>
                  <a:pt x="2445512" y="0"/>
                </a:lnTo>
                <a:lnTo>
                  <a:pt x="2445512" y="2329906"/>
                </a:lnTo>
                <a:lnTo>
                  <a:pt x="0" y="232990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0827650" y="-442729"/>
            <a:ext cx="1839349" cy="1839349"/>
          </a:xfrm>
          <a:custGeom>
            <a:avLst/>
            <a:gdLst/>
            <a:ahLst/>
            <a:cxnLst/>
            <a:rect l="l" t="t" r="r" b="b"/>
            <a:pathLst>
              <a:path w="2759024" h="2759024">
                <a:moveTo>
                  <a:pt x="0" y="0"/>
                </a:moveTo>
                <a:lnTo>
                  <a:pt x="2759024" y="0"/>
                </a:lnTo>
                <a:lnTo>
                  <a:pt x="2759024" y="2759024"/>
                </a:lnTo>
                <a:lnTo>
                  <a:pt x="0" y="275902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a:off x="361139" y="5820617"/>
            <a:ext cx="2074767" cy="2074767"/>
          </a:xfrm>
          <a:custGeom>
            <a:avLst/>
            <a:gdLst/>
            <a:ahLst/>
            <a:cxnLst/>
            <a:rect l="l" t="t" r="r" b="b"/>
            <a:pathLst>
              <a:path w="3112151" h="3112151">
                <a:moveTo>
                  <a:pt x="0" y="0"/>
                </a:moveTo>
                <a:lnTo>
                  <a:pt x="3112151" y="0"/>
                </a:lnTo>
                <a:lnTo>
                  <a:pt x="3112151" y="3112152"/>
                </a:lnTo>
                <a:lnTo>
                  <a:pt x="0" y="311215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9" name="Freeform 9"/>
          <p:cNvSpPr/>
          <p:nvPr/>
        </p:nvSpPr>
        <p:spPr>
          <a:xfrm rot="-6157226">
            <a:off x="11090992" y="5203775"/>
            <a:ext cx="932688" cy="2743200"/>
          </a:xfrm>
          <a:custGeom>
            <a:avLst/>
            <a:gdLst/>
            <a:ahLst/>
            <a:cxnLst/>
            <a:rect l="l" t="t" r="r" b="b"/>
            <a:pathLst>
              <a:path w="1399032" h="4114800">
                <a:moveTo>
                  <a:pt x="0" y="0"/>
                </a:moveTo>
                <a:lnTo>
                  <a:pt x="1399032" y="0"/>
                </a:lnTo>
                <a:lnTo>
                  <a:pt x="1399032" y="4114800"/>
                </a:lnTo>
                <a:lnTo>
                  <a:pt x="0" y="4114800"/>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0" name="Freeform 10"/>
          <p:cNvSpPr/>
          <p:nvPr/>
        </p:nvSpPr>
        <p:spPr>
          <a:xfrm rot="9827443">
            <a:off x="-387565" y="-396557"/>
            <a:ext cx="3572176" cy="1169076"/>
          </a:xfrm>
          <a:custGeom>
            <a:avLst/>
            <a:gdLst/>
            <a:ahLst/>
            <a:cxnLst/>
            <a:rect l="l" t="t" r="r" b="b"/>
            <a:pathLst>
              <a:path w="5358264" h="1753614">
                <a:moveTo>
                  <a:pt x="0" y="0"/>
                </a:moveTo>
                <a:lnTo>
                  <a:pt x="5358264" y="0"/>
                </a:lnTo>
                <a:lnTo>
                  <a:pt x="5358264" y="1753613"/>
                </a:lnTo>
                <a:lnTo>
                  <a:pt x="0" y="1753613"/>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1" name="Freeform 11"/>
          <p:cNvSpPr/>
          <p:nvPr/>
        </p:nvSpPr>
        <p:spPr>
          <a:xfrm>
            <a:off x="9573118" y="2620340"/>
            <a:ext cx="660230" cy="651827"/>
          </a:xfrm>
          <a:custGeom>
            <a:avLst/>
            <a:gdLst/>
            <a:ahLst/>
            <a:cxnLst/>
            <a:rect l="l" t="t" r="r" b="b"/>
            <a:pathLst>
              <a:path w="990345" h="977740">
                <a:moveTo>
                  <a:pt x="0" y="0"/>
                </a:moveTo>
                <a:lnTo>
                  <a:pt x="990345" y="0"/>
                </a:lnTo>
                <a:lnTo>
                  <a:pt x="990345" y="977741"/>
                </a:lnTo>
                <a:lnTo>
                  <a:pt x="0" y="977741"/>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2" name="Freeform 12"/>
          <p:cNvSpPr/>
          <p:nvPr/>
        </p:nvSpPr>
        <p:spPr>
          <a:xfrm>
            <a:off x="1775677" y="2946254"/>
            <a:ext cx="660230" cy="651827"/>
          </a:xfrm>
          <a:custGeom>
            <a:avLst/>
            <a:gdLst/>
            <a:ahLst/>
            <a:cxnLst/>
            <a:rect l="l" t="t" r="r" b="b"/>
            <a:pathLst>
              <a:path w="990345" h="977740">
                <a:moveTo>
                  <a:pt x="0" y="0"/>
                </a:moveTo>
                <a:lnTo>
                  <a:pt x="990344" y="0"/>
                </a:lnTo>
                <a:lnTo>
                  <a:pt x="990344" y="977740"/>
                </a:lnTo>
                <a:lnTo>
                  <a:pt x="0" y="977740"/>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3" name="Freeform 13"/>
          <p:cNvSpPr/>
          <p:nvPr/>
        </p:nvSpPr>
        <p:spPr>
          <a:xfrm rot="-6079158">
            <a:off x="10954204" y="2559220"/>
            <a:ext cx="1103992" cy="287038"/>
          </a:xfrm>
          <a:custGeom>
            <a:avLst/>
            <a:gdLst/>
            <a:ahLst/>
            <a:cxnLst/>
            <a:rect l="l" t="t" r="r" b="b"/>
            <a:pathLst>
              <a:path w="1655988" h="430557">
                <a:moveTo>
                  <a:pt x="0" y="0"/>
                </a:moveTo>
                <a:lnTo>
                  <a:pt x="1655988" y="0"/>
                </a:lnTo>
                <a:lnTo>
                  <a:pt x="1655988" y="430557"/>
                </a:lnTo>
                <a:lnTo>
                  <a:pt x="0" y="430557"/>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4" name="Freeform 14"/>
          <p:cNvSpPr/>
          <p:nvPr/>
        </p:nvSpPr>
        <p:spPr>
          <a:xfrm rot="4723184">
            <a:off x="146326" y="4379779"/>
            <a:ext cx="1103992" cy="287038"/>
          </a:xfrm>
          <a:custGeom>
            <a:avLst/>
            <a:gdLst/>
            <a:ahLst/>
            <a:cxnLst/>
            <a:rect l="l" t="t" r="r" b="b"/>
            <a:pathLst>
              <a:path w="1655988" h="430557">
                <a:moveTo>
                  <a:pt x="0" y="0"/>
                </a:moveTo>
                <a:lnTo>
                  <a:pt x="1655988" y="0"/>
                </a:lnTo>
                <a:lnTo>
                  <a:pt x="1655988" y="430557"/>
                </a:lnTo>
                <a:lnTo>
                  <a:pt x="0" y="430557"/>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5" name="TextBox 15"/>
          <p:cNvSpPr txBox="1"/>
          <p:nvPr/>
        </p:nvSpPr>
        <p:spPr>
          <a:xfrm>
            <a:off x="1477764" y="3655508"/>
            <a:ext cx="9236473" cy="1000274"/>
          </a:xfrm>
          <a:prstGeom prst="rect">
            <a:avLst/>
          </a:prstGeom>
        </p:spPr>
        <p:txBody>
          <a:bodyPr lIns="0" tIns="0" rIns="0" bIns="0" rtlCol="0" anchor="t">
            <a:spAutoFit/>
          </a:bodyPr>
          <a:lstStyle/>
          <a:p>
            <a:pPr algn="ctr">
              <a:lnSpc>
                <a:spcPts val="7790"/>
              </a:lnSpc>
            </a:pPr>
            <a:r>
              <a:rPr lang="en-US" sz="7790">
                <a:solidFill>
                  <a:srgbClr val="FFFFFF"/>
                </a:solidFill>
                <a:latin typeface="Bobby Jones Soft"/>
                <a:ea typeface="Bobby Jones Soft"/>
                <a:cs typeface="Bobby Jones Soft"/>
                <a:sym typeface="Bobby Jones Soft"/>
              </a:rPr>
              <a:t>games together</a:t>
            </a:r>
          </a:p>
        </p:txBody>
      </p:sp>
      <p:sp>
        <p:nvSpPr>
          <p:cNvPr id="16" name="TextBox 16"/>
          <p:cNvSpPr txBox="1"/>
          <p:nvPr/>
        </p:nvSpPr>
        <p:spPr>
          <a:xfrm>
            <a:off x="2435907" y="2268110"/>
            <a:ext cx="7320187" cy="1410643"/>
          </a:xfrm>
          <a:prstGeom prst="rect">
            <a:avLst/>
          </a:prstGeom>
        </p:spPr>
        <p:txBody>
          <a:bodyPr lIns="0" tIns="0" rIns="0" bIns="0" rtlCol="0" anchor="t">
            <a:spAutoFit/>
          </a:bodyPr>
          <a:lstStyle/>
          <a:p>
            <a:pPr algn="ctr">
              <a:lnSpc>
                <a:spcPts val="10980"/>
              </a:lnSpc>
            </a:pPr>
            <a:r>
              <a:rPr lang="en-US" sz="10980">
                <a:solidFill>
                  <a:srgbClr val="FFFAF2"/>
                </a:solidFill>
                <a:latin typeface="Bobby Jones Soft"/>
                <a:ea typeface="Bobby Jones Soft"/>
                <a:cs typeface="Bobby Jones Soft"/>
                <a:sym typeface="Bobby Jones Soft"/>
              </a:rPr>
              <a:t>let's play</a:t>
            </a:r>
          </a:p>
        </p:txBody>
      </p:sp>
    </p:spTree>
    <p:extLst>
      <p:ext uri="{BB962C8B-B14F-4D97-AF65-F5344CB8AC3E}">
        <p14:creationId xmlns:p14="http://schemas.microsoft.com/office/powerpoint/2010/main" val="123608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sp>
        <p:nvSpPr>
          <p:cNvPr id="3" name="Freeform 3"/>
          <p:cNvSpPr/>
          <p:nvPr/>
        </p:nvSpPr>
        <p:spPr>
          <a:xfrm>
            <a:off x="1456975" y="234049"/>
            <a:ext cx="386247" cy="451751"/>
          </a:xfrm>
          <a:custGeom>
            <a:avLst/>
            <a:gdLst/>
            <a:ahLst/>
            <a:cxnLst/>
            <a:rect l="l" t="t" r="r" b="b"/>
            <a:pathLst>
              <a:path w="579370" h="677626">
                <a:moveTo>
                  <a:pt x="0" y="0"/>
                </a:moveTo>
                <a:lnTo>
                  <a:pt x="579370" y="0"/>
                </a:lnTo>
                <a:lnTo>
                  <a:pt x="579370" y="677626"/>
                </a:lnTo>
                <a:lnTo>
                  <a:pt x="0" y="677626"/>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1409639" y="685801"/>
            <a:ext cx="193123" cy="225875"/>
          </a:xfrm>
          <a:custGeom>
            <a:avLst/>
            <a:gdLst/>
            <a:ahLst/>
            <a:cxnLst/>
            <a:rect l="l" t="t" r="r" b="b"/>
            <a:pathLst>
              <a:path w="289685" h="338813">
                <a:moveTo>
                  <a:pt x="0" y="0"/>
                </a:moveTo>
                <a:lnTo>
                  <a:pt x="289686" y="0"/>
                </a:lnTo>
                <a:lnTo>
                  <a:pt x="289686" y="338813"/>
                </a:lnTo>
                <a:lnTo>
                  <a:pt x="0" y="338813"/>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2517103" y="572863"/>
            <a:ext cx="193123" cy="225875"/>
          </a:xfrm>
          <a:custGeom>
            <a:avLst/>
            <a:gdLst/>
            <a:ahLst/>
            <a:cxnLst/>
            <a:rect l="l" t="t" r="r" b="b"/>
            <a:pathLst>
              <a:path w="289685" h="338813">
                <a:moveTo>
                  <a:pt x="0" y="0"/>
                </a:moveTo>
                <a:lnTo>
                  <a:pt x="289685" y="0"/>
                </a:lnTo>
                <a:lnTo>
                  <a:pt x="289685" y="338814"/>
                </a:lnTo>
                <a:lnTo>
                  <a:pt x="0" y="33881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6" name="Freeform 6"/>
          <p:cNvSpPr/>
          <p:nvPr/>
        </p:nvSpPr>
        <p:spPr>
          <a:xfrm rot="-2700000">
            <a:off x="-2548480" y="425708"/>
            <a:ext cx="5771058" cy="5866387"/>
          </a:xfrm>
          <a:custGeom>
            <a:avLst/>
            <a:gdLst/>
            <a:ahLst/>
            <a:cxnLst/>
            <a:rect l="l" t="t" r="r" b="b"/>
            <a:pathLst>
              <a:path w="8656587" h="8799580">
                <a:moveTo>
                  <a:pt x="0" y="0"/>
                </a:moveTo>
                <a:lnTo>
                  <a:pt x="8656587" y="0"/>
                </a:lnTo>
                <a:lnTo>
                  <a:pt x="8656587" y="8799580"/>
                </a:lnTo>
                <a:lnTo>
                  <a:pt x="0" y="879958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7" name="Freeform 7"/>
          <p:cNvSpPr/>
          <p:nvPr/>
        </p:nvSpPr>
        <p:spPr>
          <a:xfrm rot="-10800000" flipV="1">
            <a:off x="1456975" y="911675"/>
            <a:ext cx="9767439" cy="3723836"/>
          </a:xfrm>
          <a:custGeom>
            <a:avLst/>
            <a:gdLst/>
            <a:ahLst/>
            <a:cxnLst/>
            <a:rect l="l" t="t" r="r" b="b"/>
            <a:pathLst>
              <a:path w="14651159" h="5585754">
                <a:moveTo>
                  <a:pt x="0" y="5585755"/>
                </a:moveTo>
                <a:lnTo>
                  <a:pt x="14651158" y="5585755"/>
                </a:lnTo>
                <a:lnTo>
                  <a:pt x="14651158" y="0"/>
                </a:lnTo>
                <a:lnTo>
                  <a:pt x="0" y="0"/>
                </a:lnTo>
                <a:lnTo>
                  <a:pt x="0" y="5585755"/>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TextBox 7"/>
          <p:cNvSpPr txBox="1"/>
          <p:nvPr/>
        </p:nvSpPr>
        <p:spPr>
          <a:xfrm>
            <a:off x="1917824" y="1263650"/>
            <a:ext cx="1828800" cy="646331"/>
          </a:xfrm>
          <a:prstGeom prst="rect">
            <a:avLst/>
          </a:prstGeom>
          <a:noFill/>
        </p:spPr>
        <p:txBody>
          <a:bodyPr wrap="square" rtlCol="0">
            <a:spAutoFit/>
          </a:bodyPr>
          <a:lstStyle/>
          <a:p>
            <a:r>
              <a:rPr lang="vi-VN" sz="3600" b="1" u="sng" smtClean="0">
                <a:solidFill>
                  <a:schemeClr val="accent2">
                    <a:lumMod val="75000"/>
                  </a:schemeClr>
                </a:solidFill>
                <a:latin typeface="Times New Roman" panose="02020603050405020304" pitchFamily="18" charset="0"/>
                <a:cs typeface="Times New Roman" panose="02020603050405020304" pitchFamily="18" charset="0"/>
              </a:rPr>
              <a:t>Câu 1:</a:t>
            </a:r>
          </a:p>
        </p:txBody>
      </p:sp>
      <p:sp>
        <p:nvSpPr>
          <p:cNvPr id="9" name="TextBox 8"/>
          <p:cNvSpPr txBox="1"/>
          <p:nvPr/>
        </p:nvSpPr>
        <p:spPr>
          <a:xfrm>
            <a:off x="2221267" y="2022918"/>
            <a:ext cx="8455697" cy="830997"/>
          </a:xfrm>
          <a:prstGeom prst="rect">
            <a:avLst/>
          </a:prstGeom>
          <a:noFill/>
        </p:spPr>
        <p:txBody>
          <a:bodyPr wrap="square" rtlCol="0">
            <a:spAutoFit/>
          </a:bodyPr>
          <a:lstStyle/>
          <a:p>
            <a:r>
              <a:rPr lang="vi-VN" sz="4800" b="1" smtClean="0">
                <a:solidFill>
                  <a:srgbClr val="FF0000"/>
                </a:solidFill>
                <a:latin typeface="+mj-lt"/>
              </a:rPr>
              <a:t>Chúa Giêsu gặp ai trên đường?</a:t>
            </a:r>
            <a:endParaRPr lang="en-US" sz="4800" b="1">
              <a:solidFill>
                <a:srgbClr val="FF0000"/>
              </a:solidFill>
              <a:latin typeface="+mj-lt"/>
            </a:endParaRPr>
          </a:p>
        </p:txBody>
      </p:sp>
      <p:sp>
        <p:nvSpPr>
          <p:cNvPr id="10" name="Rounded Rectangle 9"/>
          <p:cNvSpPr/>
          <p:nvPr/>
        </p:nvSpPr>
        <p:spPr>
          <a:xfrm>
            <a:off x="3544970" y="522883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3623673" y="5228836"/>
            <a:ext cx="378045" cy="769441"/>
          </a:xfrm>
          <a:prstGeom prst="rect">
            <a:avLst/>
          </a:prstGeom>
          <a:noFill/>
        </p:spPr>
        <p:txBody>
          <a:bodyPr wrap="square" rtlCol="0">
            <a:spAutoFit/>
          </a:bodyPr>
          <a:lstStyle/>
          <a:p>
            <a:r>
              <a:rPr lang="vi-VN" sz="4400" b="1" smtClean="0">
                <a:solidFill>
                  <a:schemeClr val="bg1"/>
                </a:solidFill>
                <a:latin typeface="+mj-lt"/>
              </a:rPr>
              <a:t>N</a:t>
            </a:r>
            <a:endParaRPr lang="en-US" sz="4400" b="1">
              <a:solidFill>
                <a:schemeClr val="bg1"/>
              </a:solidFill>
              <a:latin typeface="+mj-lt"/>
            </a:endParaRPr>
          </a:p>
        </p:txBody>
      </p:sp>
      <p:sp>
        <p:nvSpPr>
          <p:cNvPr id="18" name="Rounded Rectangle 17"/>
          <p:cNvSpPr/>
          <p:nvPr/>
        </p:nvSpPr>
        <p:spPr>
          <a:xfrm>
            <a:off x="4372805" y="522883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4451508" y="5228836"/>
            <a:ext cx="378045" cy="769441"/>
          </a:xfrm>
          <a:prstGeom prst="rect">
            <a:avLst/>
          </a:prstGeom>
          <a:noFill/>
        </p:spPr>
        <p:txBody>
          <a:bodyPr wrap="square" rtlCol="0">
            <a:spAutoFit/>
          </a:bodyPr>
          <a:lstStyle/>
          <a:p>
            <a:r>
              <a:rPr lang="vi-VN" sz="4400" b="1" smtClean="0">
                <a:solidFill>
                  <a:schemeClr val="bg1"/>
                </a:solidFill>
                <a:latin typeface="+mj-lt"/>
              </a:rPr>
              <a:t>G</a:t>
            </a:r>
            <a:endParaRPr lang="en-US" sz="4400" b="1">
              <a:solidFill>
                <a:schemeClr val="bg1"/>
              </a:solidFill>
              <a:latin typeface="+mj-lt"/>
            </a:endParaRPr>
          </a:p>
        </p:txBody>
      </p:sp>
      <p:sp>
        <p:nvSpPr>
          <p:cNvPr id="20" name="Rounded Rectangle 19"/>
          <p:cNvSpPr/>
          <p:nvPr/>
        </p:nvSpPr>
        <p:spPr>
          <a:xfrm>
            <a:off x="5200640" y="522883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5279343" y="5228836"/>
            <a:ext cx="378045" cy="769441"/>
          </a:xfrm>
          <a:prstGeom prst="rect">
            <a:avLst/>
          </a:prstGeom>
          <a:noFill/>
        </p:spPr>
        <p:txBody>
          <a:bodyPr wrap="square" rtlCol="0">
            <a:spAutoFit/>
          </a:bodyPr>
          <a:lstStyle/>
          <a:p>
            <a:r>
              <a:rPr lang="vi-VN" sz="4400" b="1" smtClean="0">
                <a:solidFill>
                  <a:schemeClr val="bg1"/>
                </a:solidFill>
                <a:latin typeface="+mj-lt"/>
              </a:rPr>
              <a:t>Ư</a:t>
            </a:r>
            <a:endParaRPr lang="en-US" sz="4400" b="1">
              <a:solidFill>
                <a:schemeClr val="bg1"/>
              </a:solidFill>
              <a:latin typeface="+mj-lt"/>
            </a:endParaRPr>
          </a:p>
        </p:txBody>
      </p:sp>
      <p:sp>
        <p:nvSpPr>
          <p:cNvPr id="22" name="Rounded Rectangle 21"/>
          <p:cNvSpPr/>
          <p:nvPr/>
        </p:nvSpPr>
        <p:spPr>
          <a:xfrm>
            <a:off x="6028475" y="522883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6107178" y="5296071"/>
            <a:ext cx="378045" cy="769441"/>
          </a:xfrm>
          <a:prstGeom prst="rect">
            <a:avLst/>
          </a:prstGeom>
          <a:noFill/>
        </p:spPr>
        <p:txBody>
          <a:bodyPr wrap="square" rtlCol="0">
            <a:spAutoFit/>
          </a:bodyPr>
          <a:lstStyle/>
          <a:p>
            <a:r>
              <a:rPr lang="vi-VN" sz="4400" b="1" smtClean="0">
                <a:solidFill>
                  <a:schemeClr val="bg1"/>
                </a:solidFill>
                <a:latin typeface="+mj-lt"/>
              </a:rPr>
              <a:t>Ờ</a:t>
            </a:r>
            <a:endParaRPr lang="en-US" sz="4400" b="1">
              <a:solidFill>
                <a:schemeClr val="bg1"/>
              </a:solidFill>
              <a:latin typeface="+mj-lt"/>
            </a:endParaRPr>
          </a:p>
        </p:txBody>
      </p:sp>
      <p:sp>
        <p:nvSpPr>
          <p:cNvPr id="24" name="Rounded Rectangle 23"/>
          <p:cNvSpPr/>
          <p:nvPr/>
        </p:nvSpPr>
        <p:spPr>
          <a:xfrm>
            <a:off x="6856310" y="522883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7015695" y="5228836"/>
            <a:ext cx="378045" cy="769441"/>
          </a:xfrm>
          <a:prstGeom prst="rect">
            <a:avLst/>
          </a:prstGeom>
          <a:noFill/>
        </p:spPr>
        <p:txBody>
          <a:bodyPr wrap="square" rtlCol="0">
            <a:spAutoFit/>
          </a:bodyPr>
          <a:lstStyle/>
          <a:p>
            <a:r>
              <a:rPr lang="vi-VN" sz="4400" b="1" smtClean="0">
                <a:solidFill>
                  <a:schemeClr val="bg1"/>
                </a:solidFill>
                <a:latin typeface="+mj-lt"/>
              </a:rPr>
              <a:t>I</a:t>
            </a:r>
            <a:endParaRPr lang="en-US" sz="4400" b="1">
              <a:solidFill>
                <a:schemeClr val="bg1"/>
              </a:solidFill>
              <a:latin typeface="+mj-lt"/>
            </a:endParaRPr>
          </a:p>
        </p:txBody>
      </p:sp>
      <p:sp>
        <p:nvSpPr>
          <p:cNvPr id="26" name="Rounded Rectangle 25"/>
          <p:cNvSpPr/>
          <p:nvPr/>
        </p:nvSpPr>
        <p:spPr>
          <a:xfrm>
            <a:off x="7684145" y="522883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7695613" y="5228836"/>
            <a:ext cx="378045" cy="769441"/>
          </a:xfrm>
          <a:prstGeom prst="rect">
            <a:avLst/>
          </a:prstGeom>
          <a:noFill/>
        </p:spPr>
        <p:txBody>
          <a:bodyPr wrap="square" rtlCol="0">
            <a:spAutoFit/>
          </a:bodyPr>
          <a:lstStyle/>
          <a:p>
            <a:r>
              <a:rPr lang="vi-VN" sz="4400" b="1" smtClean="0">
                <a:solidFill>
                  <a:schemeClr val="bg1"/>
                </a:solidFill>
                <a:latin typeface="+mj-lt"/>
              </a:rPr>
              <a:t>M</a:t>
            </a:r>
            <a:endParaRPr lang="en-US" sz="4400" b="1">
              <a:solidFill>
                <a:schemeClr val="bg1"/>
              </a:solidFill>
              <a:latin typeface="+mj-lt"/>
            </a:endParaRPr>
          </a:p>
        </p:txBody>
      </p:sp>
      <p:sp>
        <p:nvSpPr>
          <p:cNvPr id="28" name="Rounded Rectangle 27"/>
          <p:cNvSpPr/>
          <p:nvPr/>
        </p:nvSpPr>
        <p:spPr>
          <a:xfrm>
            <a:off x="8511980" y="522883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8590683" y="5269177"/>
            <a:ext cx="378045" cy="769441"/>
          </a:xfrm>
          <a:prstGeom prst="rect">
            <a:avLst/>
          </a:prstGeom>
          <a:noFill/>
        </p:spPr>
        <p:txBody>
          <a:bodyPr wrap="square" rtlCol="0">
            <a:spAutoFit/>
          </a:bodyPr>
          <a:lstStyle/>
          <a:p>
            <a:r>
              <a:rPr lang="vi-VN" sz="4400" b="1" smtClean="0">
                <a:solidFill>
                  <a:schemeClr val="bg1"/>
                </a:solidFill>
                <a:latin typeface="+mj-lt"/>
              </a:rPr>
              <a:t>Ù</a:t>
            </a:r>
            <a:endParaRPr lang="en-US" sz="4400" b="1">
              <a:solidFill>
                <a:schemeClr val="bg1"/>
              </a:solidFill>
              <a:latin typeface="+mj-lt"/>
            </a:endParaRPr>
          </a:p>
        </p:txBody>
      </p:sp>
    </p:spTree>
    <p:extLst>
      <p:ext uri="{BB962C8B-B14F-4D97-AF65-F5344CB8AC3E}">
        <p14:creationId xmlns:p14="http://schemas.microsoft.com/office/powerpoint/2010/main" val="2453871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 calcmode="lin" valueType="num">
                                      <p:cBhvr>
                                        <p:cTn id="15" dur="1000" fill="hold"/>
                                        <p:tgtEl>
                                          <p:spTgt spid="19"/>
                                        </p:tgtEl>
                                        <p:attrNameLst>
                                          <p:attrName>style.rotation</p:attrName>
                                        </p:attrNameLst>
                                      </p:cBhvr>
                                      <p:tavLst>
                                        <p:tav tm="0">
                                          <p:val>
                                            <p:fltVal val="90"/>
                                          </p:val>
                                        </p:tav>
                                        <p:tav tm="100000">
                                          <p:val>
                                            <p:fltVal val="0"/>
                                          </p:val>
                                        </p:tav>
                                      </p:tavLst>
                                    </p:anim>
                                    <p:animEffect transition="in" filter="fade">
                                      <p:cBhvr>
                                        <p:cTn id="16" dur="1000"/>
                                        <p:tgtEl>
                                          <p:spTgt spid="19"/>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000" fill="hold"/>
                                        <p:tgtEl>
                                          <p:spTgt spid="21"/>
                                        </p:tgtEl>
                                        <p:attrNameLst>
                                          <p:attrName>ppt_w</p:attrName>
                                        </p:attrNameLst>
                                      </p:cBhvr>
                                      <p:tavLst>
                                        <p:tav tm="0">
                                          <p:val>
                                            <p:fltVal val="0"/>
                                          </p:val>
                                        </p:tav>
                                        <p:tav tm="100000">
                                          <p:val>
                                            <p:strVal val="#ppt_w"/>
                                          </p:val>
                                        </p:tav>
                                      </p:tavLst>
                                    </p:anim>
                                    <p:anim calcmode="lin" valueType="num">
                                      <p:cBhvr>
                                        <p:cTn id="20" dur="1000" fill="hold"/>
                                        <p:tgtEl>
                                          <p:spTgt spid="21"/>
                                        </p:tgtEl>
                                        <p:attrNameLst>
                                          <p:attrName>ppt_h</p:attrName>
                                        </p:attrNameLst>
                                      </p:cBhvr>
                                      <p:tavLst>
                                        <p:tav tm="0">
                                          <p:val>
                                            <p:fltVal val="0"/>
                                          </p:val>
                                        </p:tav>
                                        <p:tav tm="100000">
                                          <p:val>
                                            <p:strVal val="#ppt_h"/>
                                          </p:val>
                                        </p:tav>
                                      </p:tavLst>
                                    </p:anim>
                                    <p:anim calcmode="lin" valueType="num">
                                      <p:cBhvr>
                                        <p:cTn id="21" dur="1000" fill="hold"/>
                                        <p:tgtEl>
                                          <p:spTgt spid="21"/>
                                        </p:tgtEl>
                                        <p:attrNameLst>
                                          <p:attrName>style.rotation</p:attrName>
                                        </p:attrNameLst>
                                      </p:cBhvr>
                                      <p:tavLst>
                                        <p:tav tm="0">
                                          <p:val>
                                            <p:fltVal val="90"/>
                                          </p:val>
                                        </p:tav>
                                        <p:tav tm="100000">
                                          <p:val>
                                            <p:fltVal val="0"/>
                                          </p:val>
                                        </p:tav>
                                      </p:tavLst>
                                    </p:anim>
                                    <p:animEffect transition="in" filter="fade">
                                      <p:cBhvr>
                                        <p:cTn id="22" dur="1000"/>
                                        <p:tgtEl>
                                          <p:spTgt spid="21"/>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fltVal val="0"/>
                                          </p:val>
                                        </p:tav>
                                        <p:tav tm="100000">
                                          <p:val>
                                            <p:strVal val="#ppt_w"/>
                                          </p:val>
                                        </p:tav>
                                      </p:tavLst>
                                    </p:anim>
                                    <p:anim calcmode="lin" valueType="num">
                                      <p:cBhvr>
                                        <p:cTn id="26" dur="1000" fill="hold"/>
                                        <p:tgtEl>
                                          <p:spTgt spid="23"/>
                                        </p:tgtEl>
                                        <p:attrNameLst>
                                          <p:attrName>ppt_h</p:attrName>
                                        </p:attrNameLst>
                                      </p:cBhvr>
                                      <p:tavLst>
                                        <p:tav tm="0">
                                          <p:val>
                                            <p:fltVal val="0"/>
                                          </p:val>
                                        </p:tav>
                                        <p:tav tm="100000">
                                          <p:val>
                                            <p:strVal val="#ppt_h"/>
                                          </p:val>
                                        </p:tav>
                                      </p:tavLst>
                                    </p:anim>
                                    <p:anim calcmode="lin" valueType="num">
                                      <p:cBhvr>
                                        <p:cTn id="27" dur="1000" fill="hold"/>
                                        <p:tgtEl>
                                          <p:spTgt spid="23"/>
                                        </p:tgtEl>
                                        <p:attrNameLst>
                                          <p:attrName>style.rotation</p:attrName>
                                        </p:attrNameLst>
                                      </p:cBhvr>
                                      <p:tavLst>
                                        <p:tav tm="0">
                                          <p:val>
                                            <p:fltVal val="90"/>
                                          </p:val>
                                        </p:tav>
                                        <p:tav tm="100000">
                                          <p:val>
                                            <p:fltVal val="0"/>
                                          </p:val>
                                        </p:tav>
                                      </p:tavLst>
                                    </p:anim>
                                    <p:animEffect transition="in" filter="fade">
                                      <p:cBhvr>
                                        <p:cTn id="28" dur="1000"/>
                                        <p:tgtEl>
                                          <p:spTgt spid="2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1000" fill="hold"/>
                                        <p:tgtEl>
                                          <p:spTgt spid="25"/>
                                        </p:tgtEl>
                                        <p:attrNameLst>
                                          <p:attrName>ppt_w</p:attrName>
                                        </p:attrNameLst>
                                      </p:cBhvr>
                                      <p:tavLst>
                                        <p:tav tm="0">
                                          <p:val>
                                            <p:fltVal val="0"/>
                                          </p:val>
                                        </p:tav>
                                        <p:tav tm="100000">
                                          <p:val>
                                            <p:strVal val="#ppt_w"/>
                                          </p:val>
                                        </p:tav>
                                      </p:tavLst>
                                    </p:anim>
                                    <p:anim calcmode="lin" valueType="num">
                                      <p:cBhvr>
                                        <p:cTn id="32" dur="1000" fill="hold"/>
                                        <p:tgtEl>
                                          <p:spTgt spid="25"/>
                                        </p:tgtEl>
                                        <p:attrNameLst>
                                          <p:attrName>ppt_h</p:attrName>
                                        </p:attrNameLst>
                                      </p:cBhvr>
                                      <p:tavLst>
                                        <p:tav tm="0">
                                          <p:val>
                                            <p:fltVal val="0"/>
                                          </p:val>
                                        </p:tav>
                                        <p:tav tm="100000">
                                          <p:val>
                                            <p:strVal val="#ppt_h"/>
                                          </p:val>
                                        </p:tav>
                                      </p:tavLst>
                                    </p:anim>
                                    <p:anim calcmode="lin" valueType="num">
                                      <p:cBhvr>
                                        <p:cTn id="33" dur="1000" fill="hold"/>
                                        <p:tgtEl>
                                          <p:spTgt spid="25"/>
                                        </p:tgtEl>
                                        <p:attrNameLst>
                                          <p:attrName>style.rotation</p:attrName>
                                        </p:attrNameLst>
                                      </p:cBhvr>
                                      <p:tavLst>
                                        <p:tav tm="0">
                                          <p:val>
                                            <p:fltVal val="90"/>
                                          </p:val>
                                        </p:tav>
                                        <p:tav tm="100000">
                                          <p:val>
                                            <p:fltVal val="0"/>
                                          </p:val>
                                        </p:tav>
                                      </p:tavLst>
                                    </p:anim>
                                    <p:animEffect transition="in" filter="fade">
                                      <p:cBhvr>
                                        <p:cTn id="34" dur="1000"/>
                                        <p:tgtEl>
                                          <p:spTgt spid="25"/>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1000" fill="hold"/>
                                        <p:tgtEl>
                                          <p:spTgt spid="27"/>
                                        </p:tgtEl>
                                        <p:attrNameLst>
                                          <p:attrName>ppt_w</p:attrName>
                                        </p:attrNameLst>
                                      </p:cBhvr>
                                      <p:tavLst>
                                        <p:tav tm="0">
                                          <p:val>
                                            <p:fltVal val="0"/>
                                          </p:val>
                                        </p:tav>
                                        <p:tav tm="100000">
                                          <p:val>
                                            <p:strVal val="#ppt_w"/>
                                          </p:val>
                                        </p:tav>
                                      </p:tavLst>
                                    </p:anim>
                                    <p:anim calcmode="lin" valueType="num">
                                      <p:cBhvr>
                                        <p:cTn id="38" dur="1000" fill="hold"/>
                                        <p:tgtEl>
                                          <p:spTgt spid="27"/>
                                        </p:tgtEl>
                                        <p:attrNameLst>
                                          <p:attrName>ppt_h</p:attrName>
                                        </p:attrNameLst>
                                      </p:cBhvr>
                                      <p:tavLst>
                                        <p:tav tm="0">
                                          <p:val>
                                            <p:fltVal val="0"/>
                                          </p:val>
                                        </p:tav>
                                        <p:tav tm="100000">
                                          <p:val>
                                            <p:strVal val="#ppt_h"/>
                                          </p:val>
                                        </p:tav>
                                      </p:tavLst>
                                    </p:anim>
                                    <p:anim calcmode="lin" valueType="num">
                                      <p:cBhvr>
                                        <p:cTn id="39" dur="1000" fill="hold"/>
                                        <p:tgtEl>
                                          <p:spTgt spid="27"/>
                                        </p:tgtEl>
                                        <p:attrNameLst>
                                          <p:attrName>style.rotation</p:attrName>
                                        </p:attrNameLst>
                                      </p:cBhvr>
                                      <p:tavLst>
                                        <p:tav tm="0">
                                          <p:val>
                                            <p:fltVal val="90"/>
                                          </p:val>
                                        </p:tav>
                                        <p:tav tm="100000">
                                          <p:val>
                                            <p:fltVal val="0"/>
                                          </p:val>
                                        </p:tav>
                                      </p:tavLst>
                                    </p:anim>
                                    <p:animEffect transition="in" filter="fade">
                                      <p:cBhvr>
                                        <p:cTn id="40" dur="1000"/>
                                        <p:tgtEl>
                                          <p:spTgt spid="27"/>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1000" fill="hold"/>
                                        <p:tgtEl>
                                          <p:spTgt spid="29"/>
                                        </p:tgtEl>
                                        <p:attrNameLst>
                                          <p:attrName>ppt_w</p:attrName>
                                        </p:attrNameLst>
                                      </p:cBhvr>
                                      <p:tavLst>
                                        <p:tav tm="0">
                                          <p:val>
                                            <p:fltVal val="0"/>
                                          </p:val>
                                        </p:tav>
                                        <p:tav tm="100000">
                                          <p:val>
                                            <p:strVal val="#ppt_w"/>
                                          </p:val>
                                        </p:tav>
                                      </p:tavLst>
                                    </p:anim>
                                    <p:anim calcmode="lin" valueType="num">
                                      <p:cBhvr>
                                        <p:cTn id="44" dur="1000" fill="hold"/>
                                        <p:tgtEl>
                                          <p:spTgt spid="29"/>
                                        </p:tgtEl>
                                        <p:attrNameLst>
                                          <p:attrName>ppt_h</p:attrName>
                                        </p:attrNameLst>
                                      </p:cBhvr>
                                      <p:tavLst>
                                        <p:tav tm="0">
                                          <p:val>
                                            <p:fltVal val="0"/>
                                          </p:val>
                                        </p:tav>
                                        <p:tav tm="100000">
                                          <p:val>
                                            <p:strVal val="#ppt_h"/>
                                          </p:val>
                                        </p:tav>
                                      </p:tavLst>
                                    </p:anim>
                                    <p:anim calcmode="lin" valueType="num">
                                      <p:cBhvr>
                                        <p:cTn id="45" dur="1000" fill="hold"/>
                                        <p:tgtEl>
                                          <p:spTgt spid="29"/>
                                        </p:tgtEl>
                                        <p:attrNameLst>
                                          <p:attrName>style.rotation</p:attrName>
                                        </p:attrNameLst>
                                      </p:cBhvr>
                                      <p:tavLst>
                                        <p:tav tm="0">
                                          <p:val>
                                            <p:fltVal val="90"/>
                                          </p:val>
                                        </p:tav>
                                        <p:tav tm="100000">
                                          <p:val>
                                            <p:fltVal val="0"/>
                                          </p:val>
                                        </p:tav>
                                      </p:tavLst>
                                    </p:anim>
                                    <p:animEffect transition="in" filter="fade">
                                      <p:cBhvr>
                                        <p:cTn id="46"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P spid="23" grpId="0"/>
      <p:bldP spid="25" grpId="0"/>
      <p:bldP spid="27"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sp>
        <p:nvSpPr>
          <p:cNvPr id="3" name="Freeform 3"/>
          <p:cNvSpPr/>
          <p:nvPr/>
        </p:nvSpPr>
        <p:spPr>
          <a:xfrm rot="-3175660">
            <a:off x="-1418706" y="1078072"/>
            <a:ext cx="5253618" cy="9796957"/>
          </a:xfrm>
          <a:custGeom>
            <a:avLst/>
            <a:gdLst/>
            <a:ahLst/>
            <a:cxnLst/>
            <a:rect l="l" t="t" r="r" b="b"/>
            <a:pathLst>
              <a:path w="7880427" h="14695435">
                <a:moveTo>
                  <a:pt x="0" y="0"/>
                </a:moveTo>
                <a:lnTo>
                  <a:pt x="7880427" y="0"/>
                </a:lnTo>
                <a:lnTo>
                  <a:pt x="7880427" y="14695434"/>
                </a:lnTo>
                <a:lnTo>
                  <a:pt x="0" y="1469543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rot="7812845">
            <a:off x="10606301" y="-1935257"/>
            <a:ext cx="2449871" cy="4568523"/>
          </a:xfrm>
          <a:custGeom>
            <a:avLst/>
            <a:gdLst/>
            <a:ahLst/>
            <a:cxnLst/>
            <a:rect l="l" t="t" r="r" b="b"/>
            <a:pathLst>
              <a:path w="3674806" h="6852785">
                <a:moveTo>
                  <a:pt x="0" y="0"/>
                </a:moveTo>
                <a:lnTo>
                  <a:pt x="3674805" y="0"/>
                </a:lnTo>
                <a:lnTo>
                  <a:pt x="3674805" y="6852785"/>
                </a:lnTo>
                <a:lnTo>
                  <a:pt x="0" y="685278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rot="4673125">
            <a:off x="11109492" y="2518061"/>
            <a:ext cx="673549" cy="436123"/>
          </a:xfrm>
          <a:custGeom>
            <a:avLst/>
            <a:gdLst/>
            <a:ahLst/>
            <a:cxnLst/>
            <a:rect l="l" t="t" r="r" b="b"/>
            <a:pathLst>
              <a:path w="1010324" h="654184">
                <a:moveTo>
                  <a:pt x="0" y="0"/>
                </a:moveTo>
                <a:lnTo>
                  <a:pt x="1010324" y="0"/>
                </a:lnTo>
                <a:lnTo>
                  <a:pt x="1010324" y="654184"/>
                </a:lnTo>
                <a:lnTo>
                  <a:pt x="0" y="65418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6" name="Freeform 6"/>
          <p:cNvSpPr/>
          <p:nvPr/>
        </p:nvSpPr>
        <p:spPr>
          <a:xfrm rot="-5400000">
            <a:off x="234736" y="769897"/>
            <a:ext cx="902130" cy="315745"/>
          </a:xfrm>
          <a:custGeom>
            <a:avLst/>
            <a:gdLst/>
            <a:ahLst/>
            <a:cxnLst/>
            <a:rect l="l" t="t" r="r" b="b"/>
            <a:pathLst>
              <a:path w="1353195" h="473618">
                <a:moveTo>
                  <a:pt x="0" y="0"/>
                </a:moveTo>
                <a:lnTo>
                  <a:pt x="1353194" y="0"/>
                </a:lnTo>
                <a:lnTo>
                  <a:pt x="1353194" y="473619"/>
                </a:lnTo>
                <a:lnTo>
                  <a:pt x="0" y="473619"/>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0800000" flipV="1">
            <a:off x="1208104" y="476705"/>
            <a:ext cx="9767439" cy="3723836"/>
          </a:xfrm>
          <a:custGeom>
            <a:avLst/>
            <a:gdLst/>
            <a:ahLst/>
            <a:cxnLst/>
            <a:rect l="l" t="t" r="r" b="b"/>
            <a:pathLst>
              <a:path w="14651159" h="5585754">
                <a:moveTo>
                  <a:pt x="0" y="5585754"/>
                </a:moveTo>
                <a:lnTo>
                  <a:pt x="14651159" y="5585754"/>
                </a:lnTo>
                <a:lnTo>
                  <a:pt x="14651159" y="0"/>
                </a:lnTo>
                <a:lnTo>
                  <a:pt x="0" y="0"/>
                </a:lnTo>
                <a:lnTo>
                  <a:pt x="0" y="5585754"/>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8" name="TextBox 7"/>
          <p:cNvSpPr txBox="1"/>
          <p:nvPr/>
        </p:nvSpPr>
        <p:spPr>
          <a:xfrm>
            <a:off x="1735839" y="927770"/>
            <a:ext cx="1828800" cy="646331"/>
          </a:xfrm>
          <a:prstGeom prst="rect">
            <a:avLst/>
          </a:prstGeom>
          <a:noFill/>
        </p:spPr>
        <p:txBody>
          <a:bodyPr wrap="square" rtlCol="0">
            <a:spAutoFit/>
          </a:bodyPr>
          <a:lstStyle/>
          <a:p>
            <a:r>
              <a:rPr lang="vi-VN" sz="3600" b="1" u="sng" smtClean="0">
                <a:solidFill>
                  <a:schemeClr val="accent2">
                    <a:lumMod val="75000"/>
                  </a:schemeClr>
                </a:solidFill>
                <a:latin typeface="Times New Roman" panose="02020603050405020304" pitchFamily="18" charset="0"/>
                <a:cs typeface="Times New Roman" panose="02020603050405020304" pitchFamily="18" charset="0"/>
              </a:rPr>
              <a:t>Câu 2:</a:t>
            </a:r>
          </a:p>
        </p:txBody>
      </p:sp>
      <p:sp>
        <p:nvSpPr>
          <p:cNvPr id="9" name="TextBox 8"/>
          <p:cNvSpPr txBox="1"/>
          <p:nvPr/>
        </p:nvSpPr>
        <p:spPr>
          <a:xfrm>
            <a:off x="2673022" y="1688702"/>
            <a:ext cx="8455697" cy="830997"/>
          </a:xfrm>
          <a:prstGeom prst="rect">
            <a:avLst/>
          </a:prstGeom>
          <a:noFill/>
        </p:spPr>
        <p:txBody>
          <a:bodyPr wrap="square" rtlCol="0">
            <a:spAutoFit/>
          </a:bodyPr>
          <a:lstStyle/>
          <a:p>
            <a:r>
              <a:rPr lang="vi-VN" sz="4800" b="1" smtClean="0">
                <a:solidFill>
                  <a:srgbClr val="FF0000"/>
                </a:solidFill>
                <a:latin typeface="+mj-lt"/>
              </a:rPr>
              <a:t>Người này mù từ khi nào?</a:t>
            </a:r>
            <a:endParaRPr lang="en-US" sz="4800" b="1">
              <a:solidFill>
                <a:srgbClr val="FF0000"/>
              </a:solidFill>
              <a:latin typeface="+mj-lt"/>
            </a:endParaRPr>
          </a:p>
        </p:txBody>
      </p:sp>
      <p:sp>
        <p:nvSpPr>
          <p:cNvPr id="10" name="Rounded Rectangle 9"/>
          <p:cNvSpPr/>
          <p:nvPr/>
        </p:nvSpPr>
        <p:spPr>
          <a:xfrm>
            <a:off x="3362985" y="489295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401347" y="4892956"/>
            <a:ext cx="378045" cy="769441"/>
          </a:xfrm>
          <a:prstGeom prst="rect">
            <a:avLst/>
          </a:prstGeom>
          <a:noFill/>
        </p:spPr>
        <p:txBody>
          <a:bodyPr wrap="square" rtlCol="0">
            <a:spAutoFit/>
          </a:bodyPr>
          <a:lstStyle/>
          <a:p>
            <a:r>
              <a:rPr lang="vi-VN" sz="4400" b="1" smtClean="0">
                <a:solidFill>
                  <a:schemeClr val="bg1"/>
                </a:solidFill>
                <a:latin typeface="+mj-lt"/>
              </a:rPr>
              <a:t>M</a:t>
            </a:r>
            <a:endParaRPr lang="en-US" sz="4400" b="1">
              <a:solidFill>
                <a:schemeClr val="bg1"/>
              </a:solidFill>
              <a:latin typeface="+mj-lt"/>
            </a:endParaRPr>
          </a:p>
        </p:txBody>
      </p:sp>
      <p:sp>
        <p:nvSpPr>
          <p:cNvPr id="12" name="Rounded Rectangle 11"/>
          <p:cNvSpPr/>
          <p:nvPr/>
        </p:nvSpPr>
        <p:spPr>
          <a:xfrm>
            <a:off x="4190820" y="489295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256076" y="4933297"/>
            <a:ext cx="378045" cy="769441"/>
          </a:xfrm>
          <a:prstGeom prst="rect">
            <a:avLst/>
          </a:prstGeom>
          <a:noFill/>
        </p:spPr>
        <p:txBody>
          <a:bodyPr wrap="square" rtlCol="0">
            <a:spAutoFit/>
          </a:bodyPr>
          <a:lstStyle/>
          <a:p>
            <a:r>
              <a:rPr lang="vi-VN" sz="4400" b="1" smtClean="0">
                <a:solidFill>
                  <a:schemeClr val="bg1"/>
                </a:solidFill>
                <a:latin typeface="+mj-lt"/>
              </a:rPr>
              <a:t>Ớ</a:t>
            </a:r>
            <a:endParaRPr lang="en-US" sz="4400" b="1">
              <a:solidFill>
                <a:schemeClr val="bg1"/>
              </a:solidFill>
              <a:latin typeface="+mj-lt"/>
            </a:endParaRPr>
          </a:p>
        </p:txBody>
      </p:sp>
      <p:sp>
        <p:nvSpPr>
          <p:cNvPr id="14" name="Rounded Rectangle 13"/>
          <p:cNvSpPr/>
          <p:nvPr/>
        </p:nvSpPr>
        <p:spPr>
          <a:xfrm>
            <a:off x="5018655" y="489295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164593" y="4906403"/>
            <a:ext cx="378045" cy="769441"/>
          </a:xfrm>
          <a:prstGeom prst="rect">
            <a:avLst/>
          </a:prstGeom>
          <a:noFill/>
        </p:spPr>
        <p:txBody>
          <a:bodyPr wrap="square" rtlCol="0">
            <a:spAutoFit/>
          </a:bodyPr>
          <a:lstStyle/>
          <a:p>
            <a:r>
              <a:rPr lang="vi-VN" sz="4400" b="1" smtClean="0">
                <a:solidFill>
                  <a:schemeClr val="bg1"/>
                </a:solidFill>
                <a:latin typeface="+mj-lt"/>
              </a:rPr>
              <a:t>I</a:t>
            </a:r>
            <a:endParaRPr lang="en-US" sz="4400" b="1">
              <a:solidFill>
                <a:schemeClr val="bg1"/>
              </a:solidFill>
              <a:latin typeface="+mj-lt"/>
            </a:endParaRPr>
          </a:p>
        </p:txBody>
      </p:sp>
      <p:sp>
        <p:nvSpPr>
          <p:cNvPr id="16" name="Rounded Rectangle 15"/>
          <p:cNvSpPr/>
          <p:nvPr/>
        </p:nvSpPr>
        <p:spPr>
          <a:xfrm>
            <a:off x="5846490" y="489295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978981" y="4919850"/>
            <a:ext cx="378045" cy="769441"/>
          </a:xfrm>
          <a:prstGeom prst="rect">
            <a:avLst/>
          </a:prstGeom>
          <a:noFill/>
        </p:spPr>
        <p:txBody>
          <a:bodyPr wrap="square" rtlCol="0">
            <a:spAutoFit/>
          </a:bodyPr>
          <a:lstStyle/>
          <a:p>
            <a:r>
              <a:rPr lang="vi-VN" sz="4400" b="1" smtClean="0">
                <a:solidFill>
                  <a:schemeClr val="bg1"/>
                </a:solidFill>
                <a:latin typeface="+mj-lt"/>
              </a:rPr>
              <a:t>S</a:t>
            </a:r>
            <a:endParaRPr lang="en-US" sz="4400" b="1">
              <a:solidFill>
                <a:schemeClr val="bg1"/>
              </a:solidFill>
              <a:latin typeface="+mj-lt"/>
            </a:endParaRPr>
          </a:p>
        </p:txBody>
      </p:sp>
      <p:sp>
        <p:nvSpPr>
          <p:cNvPr id="18" name="Rounded Rectangle 17"/>
          <p:cNvSpPr/>
          <p:nvPr/>
        </p:nvSpPr>
        <p:spPr>
          <a:xfrm>
            <a:off x="6674325" y="489295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833710" y="4892956"/>
            <a:ext cx="378045" cy="769441"/>
          </a:xfrm>
          <a:prstGeom prst="rect">
            <a:avLst/>
          </a:prstGeom>
          <a:noFill/>
        </p:spPr>
        <p:txBody>
          <a:bodyPr wrap="square" rtlCol="0">
            <a:spAutoFit/>
          </a:bodyPr>
          <a:lstStyle/>
          <a:p>
            <a:r>
              <a:rPr lang="vi-VN" sz="4400" b="1" smtClean="0">
                <a:solidFill>
                  <a:schemeClr val="bg1"/>
                </a:solidFill>
                <a:latin typeface="+mj-lt"/>
              </a:rPr>
              <a:t>I</a:t>
            </a:r>
            <a:endParaRPr lang="en-US" sz="4400" b="1">
              <a:solidFill>
                <a:schemeClr val="bg1"/>
              </a:solidFill>
              <a:latin typeface="+mj-lt"/>
            </a:endParaRPr>
          </a:p>
        </p:txBody>
      </p:sp>
      <p:sp>
        <p:nvSpPr>
          <p:cNvPr id="20" name="Rounded Rectangle 19"/>
          <p:cNvSpPr/>
          <p:nvPr/>
        </p:nvSpPr>
        <p:spPr>
          <a:xfrm>
            <a:off x="7502160" y="489295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594310" y="4892956"/>
            <a:ext cx="378045" cy="769441"/>
          </a:xfrm>
          <a:prstGeom prst="rect">
            <a:avLst/>
          </a:prstGeom>
          <a:noFill/>
        </p:spPr>
        <p:txBody>
          <a:bodyPr wrap="square" rtlCol="0">
            <a:spAutoFit/>
          </a:bodyPr>
          <a:lstStyle/>
          <a:p>
            <a:r>
              <a:rPr lang="vi-VN" sz="4400" b="1" smtClean="0">
                <a:solidFill>
                  <a:schemeClr val="bg1"/>
                </a:solidFill>
                <a:latin typeface="+mj-lt"/>
              </a:rPr>
              <a:t>N</a:t>
            </a:r>
            <a:endParaRPr lang="en-US" sz="4400" b="1">
              <a:solidFill>
                <a:schemeClr val="bg1"/>
              </a:solidFill>
              <a:latin typeface="+mj-lt"/>
            </a:endParaRPr>
          </a:p>
        </p:txBody>
      </p:sp>
      <p:sp>
        <p:nvSpPr>
          <p:cNvPr id="22" name="Rounded Rectangle 21"/>
          <p:cNvSpPr/>
          <p:nvPr/>
        </p:nvSpPr>
        <p:spPr>
          <a:xfrm>
            <a:off x="8329995" y="489295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8395251" y="4906403"/>
            <a:ext cx="378045" cy="769441"/>
          </a:xfrm>
          <a:prstGeom prst="rect">
            <a:avLst/>
          </a:prstGeom>
          <a:noFill/>
        </p:spPr>
        <p:txBody>
          <a:bodyPr wrap="square" rtlCol="0">
            <a:spAutoFit/>
          </a:bodyPr>
          <a:lstStyle/>
          <a:p>
            <a:r>
              <a:rPr lang="vi-VN" sz="4400" b="1" smtClean="0">
                <a:solidFill>
                  <a:schemeClr val="bg1"/>
                </a:solidFill>
                <a:latin typeface="+mj-lt"/>
              </a:rPr>
              <a:t>H</a:t>
            </a:r>
            <a:endParaRPr lang="en-US" sz="4400" b="1">
              <a:solidFill>
                <a:schemeClr val="bg1"/>
              </a:solidFill>
              <a:latin typeface="+mj-lt"/>
            </a:endParaRPr>
          </a:p>
        </p:txBody>
      </p:sp>
    </p:spTree>
    <p:extLst>
      <p:ext uri="{BB962C8B-B14F-4D97-AF65-F5344CB8AC3E}">
        <p14:creationId xmlns:p14="http://schemas.microsoft.com/office/powerpoint/2010/main" val="392495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 calcmode="lin" valueType="num">
                                      <p:cBhvr>
                                        <p:cTn id="15" dur="1000" fill="hold"/>
                                        <p:tgtEl>
                                          <p:spTgt spid="13"/>
                                        </p:tgtEl>
                                        <p:attrNameLst>
                                          <p:attrName>style.rotation</p:attrName>
                                        </p:attrNameLst>
                                      </p:cBhvr>
                                      <p:tavLst>
                                        <p:tav tm="0">
                                          <p:val>
                                            <p:fltVal val="90"/>
                                          </p:val>
                                        </p:tav>
                                        <p:tav tm="100000">
                                          <p:val>
                                            <p:fltVal val="0"/>
                                          </p:val>
                                        </p:tav>
                                      </p:tavLst>
                                    </p:anim>
                                    <p:animEffect transition="in" filter="fade">
                                      <p:cBhvr>
                                        <p:cTn id="16" dur="1000"/>
                                        <p:tgtEl>
                                          <p:spTgt spid="1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000" fill="hold"/>
                                        <p:tgtEl>
                                          <p:spTgt spid="17"/>
                                        </p:tgtEl>
                                        <p:attrNameLst>
                                          <p:attrName>ppt_w</p:attrName>
                                        </p:attrNameLst>
                                      </p:cBhvr>
                                      <p:tavLst>
                                        <p:tav tm="0">
                                          <p:val>
                                            <p:fltVal val="0"/>
                                          </p:val>
                                        </p:tav>
                                        <p:tav tm="100000">
                                          <p:val>
                                            <p:strVal val="#ppt_w"/>
                                          </p:val>
                                        </p:tav>
                                      </p:tavLst>
                                    </p:anim>
                                    <p:anim calcmode="lin" valueType="num">
                                      <p:cBhvr>
                                        <p:cTn id="26" dur="1000" fill="hold"/>
                                        <p:tgtEl>
                                          <p:spTgt spid="17"/>
                                        </p:tgtEl>
                                        <p:attrNameLst>
                                          <p:attrName>ppt_h</p:attrName>
                                        </p:attrNameLst>
                                      </p:cBhvr>
                                      <p:tavLst>
                                        <p:tav tm="0">
                                          <p:val>
                                            <p:fltVal val="0"/>
                                          </p:val>
                                        </p:tav>
                                        <p:tav tm="100000">
                                          <p:val>
                                            <p:strVal val="#ppt_h"/>
                                          </p:val>
                                        </p:tav>
                                      </p:tavLst>
                                    </p:anim>
                                    <p:anim calcmode="lin" valueType="num">
                                      <p:cBhvr>
                                        <p:cTn id="27" dur="1000" fill="hold"/>
                                        <p:tgtEl>
                                          <p:spTgt spid="17"/>
                                        </p:tgtEl>
                                        <p:attrNameLst>
                                          <p:attrName>style.rotation</p:attrName>
                                        </p:attrNameLst>
                                      </p:cBhvr>
                                      <p:tavLst>
                                        <p:tav tm="0">
                                          <p:val>
                                            <p:fltVal val="90"/>
                                          </p:val>
                                        </p:tav>
                                        <p:tav tm="100000">
                                          <p:val>
                                            <p:fltVal val="0"/>
                                          </p:val>
                                        </p:tav>
                                      </p:tavLst>
                                    </p:anim>
                                    <p:animEffect transition="in" filter="fade">
                                      <p:cBhvr>
                                        <p:cTn id="28" dur="1000"/>
                                        <p:tgtEl>
                                          <p:spTgt spid="1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000" fill="hold"/>
                                        <p:tgtEl>
                                          <p:spTgt spid="21"/>
                                        </p:tgtEl>
                                        <p:attrNameLst>
                                          <p:attrName>ppt_w</p:attrName>
                                        </p:attrNameLst>
                                      </p:cBhvr>
                                      <p:tavLst>
                                        <p:tav tm="0">
                                          <p:val>
                                            <p:fltVal val="0"/>
                                          </p:val>
                                        </p:tav>
                                        <p:tav tm="100000">
                                          <p:val>
                                            <p:strVal val="#ppt_w"/>
                                          </p:val>
                                        </p:tav>
                                      </p:tavLst>
                                    </p:anim>
                                    <p:anim calcmode="lin" valueType="num">
                                      <p:cBhvr>
                                        <p:cTn id="38" dur="1000" fill="hold"/>
                                        <p:tgtEl>
                                          <p:spTgt spid="21"/>
                                        </p:tgtEl>
                                        <p:attrNameLst>
                                          <p:attrName>ppt_h</p:attrName>
                                        </p:attrNameLst>
                                      </p:cBhvr>
                                      <p:tavLst>
                                        <p:tav tm="0">
                                          <p:val>
                                            <p:fltVal val="0"/>
                                          </p:val>
                                        </p:tav>
                                        <p:tav tm="100000">
                                          <p:val>
                                            <p:strVal val="#ppt_h"/>
                                          </p:val>
                                        </p:tav>
                                      </p:tavLst>
                                    </p:anim>
                                    <p:anim calcmode="lin" valueType="num">
                                      <p:cBhvr>
                                        <p:cTn id="39" dur="1000" fill="hold"/>
                                        <p:tgtEl>
                                          <p:spTgt spid="21"/>
                                        </p:tgtEl>
                                        <p:attrNameLst>
                                          <p:attrName>style.rotation</p:attrName>
                                        </p:attrNameLst>
                                      </p:cBhvr>
                                      <p:tavLst>
                                        <p:tav tm="0">
                                          <p:val>
                                            <p:fltVal val="90"/>
                                          </p:val>
                                        </p:tav>
                                        <p:tav tm="100000">
                                          <p:val>
                                            <p:fltVal val="0"/>
                                          </p:val>
                                        </p:tav>
                                      </p:tavLst>
                                    </p:anim>
                                    <p:animEffect transition="in" filter="fade">
                                      <p:cBhvr>
                                        <p:cTn id="40" dur="1000"/>
                                        <p:tgtEl>
                                          <p:spTgt spid="21"/>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1000" fill="hold"/>
                                        <p:tgtEl>
                                          <p:spTgt spid="23"/>
                                        </p:tgtEl>
                                        <p:attrNameLst>
                                          <p:attrName>ppt_w</p:attrName>
                                        </p:attrNameLst>
                                      </p:cBhvr>
                                      <p:tavLst>
                                        <p:tav tm="0">
                                          <p:val>
                                            <p:fltVal val="0"/>
                                          </p:val>
                                        </p:tav>
                                        <p:tav tm="100000">
                                          <p:val>
                                            <p:strVal val="#ppt_w"/>
                                          </p:val>
                                        </p:tav>
                                      </p:tavLst>
                                    </p:anim>
                                    <p:anim calcmode="lin" valueType="num">
                                      <p:cBhvr>
                                        <p:cTn id="44" dur="1000" fill="hold"/>
                                        <p:tgtEl>
                                          <p:spTgt spid="23"/>
                                        </p:tgtEl>
                                        <p:attrNameLst>
                                          <p:attrName>ppt_h</p:attrName>
                                        </p:attrNameLst>
                                      </p:cBhvr>
                                      <p:tavLst>
                                        <p:tav tm="0">
                                          <p:val>
                                            <p:fltVal val="0"/>
                                          </p:val>
                                        </p:tav>
                                        <p:tav tm="100000">
                                          <p:val>
                                            <p:strVal val="#ppt_h"/>
                                          </p:val>
                                        </p:tav>
                                      </p:tavLst>
                                    </p:anim>
                                    <p:anim calcmode="lin" valueType="num">
                                      <p:cBhvr>
                                        <p:cTn id="45" dur="1000" fill="hold"/>
                                        <p:tgtEl>
                                          <p:spTgt spid="23"/>
                                        </p:tgtEl>
                                        <p:attrNameLst>
                                          <p:attrName>style.rotation</p:attrName>
                                        </p:attrNameLst>
                                      </p:cBhvr>
                                      <p:tavLst>
                                        <p:tav tm="0">
                                          <p:val>
                                            <p:fltVal val="90"/>
                                          </p:val>
                                        </p:tav>
                                        <p:tav tm="100000">
                                          <p:val>
                                            <p:fltVal val="0"/>
                                          </p:val>
                                        </p:tav>
                                      </p:tavLst>
                                    </p:anim>
                                    <p:animEffect transition="in" filter="fade">
                                      <p:cBhvr>
                                        <p:cTn id="46"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P spid="17" grpId="0"/>
      <p:bldP spid="19" grpId="0"/>
      <p:bldP spid="21"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grpSp>
        <p:nvGrpSpPr>
          <p:cNvPr id="3" name="Group 3"/>
          <p:cNvGrpSpPr/>
          <p:nvPr/>
        </p:nvGrpSpPr>
        <p:grpSpPr>
          <a:xfrm>
            <a:off x="1195144" y="926305"/>
            <a:ext cx="9716313" cy="2652794"/>
            <a:chOff x="0" y="0"/>
            <a:chExt cx="3838543" cy="1048017"/>
          </a:xfrm>
        </p:grpSpPr>
        <p:sp>
          <p:nvSpPr>
            <p:cNvPr id="4" name="Freeform 4"/>
            <p:cNvSpPr/>
            <p:nvPr/>
          </p:nvSpPr>
          <p:spPr>
            <a:xfrm>
              <a:off x="0" y="0"/>
              <a:ext cx="3838543" cy="1048017"/>
            </a:xfrm>
            <a:custGeom>
              <a:avLst/>
              <a:gdLst/>
              <a:ahLst/>
              <a:cxnLst/>
              <a:rect l="l" t="t" r="r" b="b"/>
              <a:pathLst>
                <a:path w="3838543" h="1048017">
                  <a:moveTo>
                    <a:pt x="27091" y="0"/>
                  </a:moveTo>
                  <a:lnTo>
                    <a:pt x="3811452" y="0"/>
                  </a:lnTo>
                  <a:cubicBezTo>
                    <a:pt x="3818637" y="0"/>
                    <a:pt x="3825528" y="2854"/>
                    <a:pt x="3830608" y="7935"/>
                  </a:cubicBezTo>
                  <a:cubicBezTo>
                    <a:pt x="3835689" y="13015"/>
                    <a:pt x="3838543" y="19906"/>
                    <a:pt x="3838543" y="27091"/>
                  </a:cubicBezTo>
                  <a:lnTo>
                    <a:pt x="3838543" y="1020926"/>
                  </a:lnTo>
                  <a:cubicBezTo>
                    <a:pt x="3838543" y="1035888"/>
                    <a:pt x="3826414" y="1048017"/>
                    <a:pt x="3811452" y="1048017"/>
                  </a:cubicBezTo>
                  <a:lnTo>
                    <a:pt x="27091" y="1048017"/>
                  </a:lnTo>
                  <a:cubicBezTo>
                    <a:pt x="12129" y="1048017"/>
                    <a:pt x="0" y="1035888"/>
                    <a:pt x="0" y="1020926"/>
                  </a:cubicBezTo>
                  <a:lnTo>
                    <a:pt x="0" y="27091"/>
                  </a:lnTo>
                  <a:cubicBezTo>
                    <a:pt x="0" y="12129"/>
                    <a:pt x="12129" y="0"/>
                    <a:pt x="27091" y="0"/>
                  </a:cubicBezTo>
                  <a:close/>
                </a:path>
              </a:pathLst>
            </a:custGeom>
            <a:solidFill>
              <a:srgbClr val="4463AC"/>
            </a:solidFill>
          </p:spPr>
        </p:sp>
        <p:sp>
          <p:nvSpPr>
            <p:cNvPr id="5" name="TextBox 5"/>
            <p:cNvSpPr txBox="1"/>
            <p:nvPr/>
          </p:nvSpPr>
          <p:spPr>
            <a:xfrm>
              <a:off x="0" y="-38100"/>
              <a:ext cx="3838543" cy="1086117"/>
            </a:xfrm>
            <a:prstGeom prst="rect">
              <a:avLst/>
            </a:prstGeom>
          </p:spPr>
          <p:txBody>
            <a:bodyPr lIns="33867" tIns="33867" rIns="33867" bIns="33867" rtlCol="0" anchor="ctr"/>
            <a:lstStyle/>
            <a:p>
              <a:pPr algn="ctr">
                <a:lnSpc>
                  <a:spcPts val="2133"/>
                </a:lnSpc>
              </a:pPr>
              <a:endParaRPr sz="1200"/>
            </a:p>
          </p:txBody>
        </p:sp>
      </p:grpSp>
      <p:sp>
        <p:nvSpPr>
          <p:cNvPr id="6" name="Freeform 6"/>
          <p:cNvSpPr/>
          <p:nvPr/>
        </p:nvSpPr>
        <p:spPr>
          <a:xfrm rot="7254301">
            <a:off x="3634687" y="4775597"/>
            <a:ext cx="3821687" cy="4860651"/>
          </a:xfrm>
          <a:custGeom>
            <a:avLst/>
            <a:gdLst/>
            <a:ahLst/>
            <a:cxnLst/>
            <a:rect l="l" t="t" r="r" b="b"/>
            <a:pathLst>
              <a:path w="5732530" h="7290976">
                <a:moveTo>
                  <a:pt x="0" y="0"/>
                </a:moveTo>
                <a:lnTo>
                  <a:pt x="5732530" y="0"/>
                </a:lnTo>
                <a:lnTo>
                  <a:pt x="5732530" y="7290976"/>
                </a:lnTo>
                <a:lnTo>
                  <a:pt x="0" y="7290976"/>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rot="-3930096">
            <a:off x="-1910844" y="3668437"/>
            <a:ext cx="3821687" cy="4860651"/>
          </a:xfrm>
          <a:custGeom>
            <a:avLst/>
            <a:gdLst/>
            <a:ahLst/>
            <a:cxnLst/>
            <a:rect l="l" t="t" r="r" b="b"/>
            <a:pathLst>
              <a:path w="5732530" h="7290976">
                <a:moveTo>
                  <a:pt x="0" y="0"/>
                </a:moveTo>
                <a:lnTo>
                  <a:pt x="5732530" y="0"/>
                </a:lnTo>
                <a:lnTo>
                  <a:pt x="5732530" y="7290976"/>
                </a:lnTo>
                <a:lnTo>
                  <a:pt x="0" y="7290976"/>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rot="-5400000">
            <a:off x="9459483" y="-15027"/>
            <a:ext cx="3290195" cy="2743200"/>
          </a:xfrm>
          <a:custGeom>
            <a:avLst/>
            <a:gdLst/>
            <a:ahLst/>
            <a:cxnLst/>
            <a:rect l="l" t="t" r="r" b="b"/>
            <a:pathLst>
              <a:path w="4935292" h="4114800">
                <a:moveTo>
                  <a:pt x="0" y="0"/>
                </a:moveTo>
                <a:lnTo>
                  <a:pt x="4935293" y="0"/>
                </a:lnTo>
                <a:lnTo>
                  <a:pt x="4935293" y="4114800"/>
                </a:lnTo>
                <a:lnTo>
                  <a:pt x="0" y="411480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9" name="Freeform 9"/>
          <p:cNvSpPr/>
          <p:nvPr/>
        </p:nvSpPr>
        <p:spPr>
          <a:xfrm>
            <a:off x="10936738" y="3467393"/>
            <a:ext cx="902805" cy="1055913"/>
          </a:xfrm>
          <a:custGeom>
            <a:avLst/>
            <a:gdLst/>
            <a:ahLst/>
            <a:cxnLst/>
            <a:rect l="l" t="t" r="r" b="b"/>
            <a:pathLst>
              <a:path w="579370" h="677626">
                <a:moveTo>
                  <a:pt x="0" y="0"/>
                </a:moveTo>
                <a:lnTo>
                  <a:pt x="579370" y="0"/>
                </a:lnTo>
                <a:lnTo>
                  <a:pt x="579370" y="677626"/>
                </a:lnTo>
                <a:lnTo>
                  <a:pt x="0" y="677626"/>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0" name="Freeform 10"/>
          <p:cNvSpPr/>
          <p:nvPr/>
        </p:nvSpPr>
        <p:spPr>
          <a:xfrm rot="-3100550">
            <a:off x="420190" y="527928"/>
            <a:ext cx="902130" cy="315745"/>
          </a:xfrm>
          <a:custGeom>
            <a:avLst/>
            <a:gdLst/>
            <a:ahLst/>
            <a:cxnLst/>
            <a:rect l="l" t="t" r="r" b="b"/>
            <a:pathLst>
              <a:path w="1353195" h="473618">
                <a:moveTo>
                  <a:pt x="0" y="0"/>
                </a:moveTo>
                <a:lnTo>
                  <a:pt x="1353195" y="0"/>
                </a:lnTo>
                <a:lnTo>
                  <a:pt x="1353195" y="473618"/>
                </a:lnTo>
                <a:lnTo>
                  <a:pt x="0" y="47361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1" name="TextBox 10"/>
          <p:cNvSpPr txBox="1"/>
          <p:nvPr/>
        </p:nvSpPr>
        <p:spPr>
          <a:xfrm>
            <a:off x="1474441" y="1105929"/>
            <a:ext cx="1828800" cy="646331"/>
          </a:xfrm>
          <a:prstGeom prst="rect">
            <a:avLst/>
          </a:prstGeom>
          <a:noFill/>
        </p:spPr>
        <p:txBody>
          <a:bodyPr wrap="square" rtlCol="0">
            <a:spAutoFit/>
          </a:bodyPr>
          <a:lstStyle/>
          <a:p>
            <a:r>
              <a:rPr lang="vi-VN" sz="3600" b="1" u="sng" smtClean="0">
                <a:solidFill>
                  <a:schemeClr val="bg1"/>
                </a:solidFill>
                <a:latin typeface="Times New Roman" panose="02020603050405020304" pitchFamily="18" charset="0"/>
                <a:cs typeface="Times New Roman" panose="02020603050405020304" pitchFamily="18" charset="0"/>
              </a:rPr>
              <a:t>Câu 3:</a:t>
            </a:r>
          </a:p>
        </p:txBody>
      </p:sp>
      <p:sp>
        <p:nvSpPr>
          <p:cNvPr id="12" name="TextBox 11"/>
          <p:cNvSpPr txBox="1"/>
          <p:nvPr/>
        </p:nvSpPr>
        <p:spPr>
          <a:xfrm>
            <a:off x="2597850" y="1902731"/>
            <a:ext cx="8455697" cy="830997"/>
          </a:xfrm>
          <a:prstGeom prst="rect">
            <a:avLst/>
          </a:prstGeom>
          <a:noFill/>
        </p:spPr>
        <p:txBody>
          <a:bodyPr wrap="square" rtlCol="0">
            <a:spAutoFit/>
          </a:bodyPr>
          <a:lstStyle/>
          <a:p>
            <a:r>
              <a:rPr lang="en-US" sz="4800" b="1" smtClean="0">
                <a:solidFill>
                  <a:srgbClr val="FFFF00"/>
                </a:solidFill>
                <a:latin typeface="Times New Roman" panose="02020603050405020304" pitchFamily="18" charset="0"/>
                <a:cs typeface="Times New Roman" panose="02020603050405020304" pitchFamily="18" charset="0"/>
              </a:rPr>
              <a:t>Chúa xoa gì lên mắt anh?</a:t>
            </a:r>
            <a:endParaRPr lang="en-US" sz="4800" b="1">
              <a:solidFill>
                <a:srgbClr val="FFFF00"/>
              </a:solidFill>
              <a:latin typeface="Times New Roman" panose="02020603050405020304" pitchFamily="18" charset="0"/>
              <a:cs typeface="Times New Roman" panose="02020603050405020304" pitchFamily="18" charset="0"/>
            </a:endParaRPr>
          </a:p>
        </p:txBody>
      </p:sp>
      <p:sp>
        <p:nvSpPr>
          <p:cNvPr id="13" name="Rounded Rectangle 12"/>
          <p:cNvSpPr/>
          <p:nvPr/>
        </p:nvSpPr>
        <p:spPr>
          <a:xfrm>
            <a:off x="3695776" y="440043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792194" y="4400435"/>
            <a:ext cx="378045" cy="769441"/>
          </a:xfrm>
          <a:prstGeom prst="rect">
            <a:avLst/>
          </a:prstGeom>
          <a:noFill/>
        </p:spPr>
        <p:txBody>
          <a:bodyPr wrap="square" rtlCol="0">
            <a:spAutoFit/>
          </a:bodyPr>
          <a:lstStyle/>
          <a:p>
            <a:r>
              <a:rPr lang="vi-VN" sz="4400" b="1" smtClean="0">
                <a:solidFill>
                  <a:schemeClr val="bg1"/>
                </a:solidFill>
                <a:latin typeface="+mj-lt"/>
              </a:rPr>
              <a:t>B</a:t>
            </a:r>
            <a:endParaRPr lang="en-US" sz="4400" b="1">
              <a:solidFill>
                <a:schemeClr val="bg1"/>
              </a:solidFill>
              <a:latin typeface="+mj-lt"/>
            </a:endParaRPr>
          </a:p>
        </p:txBody>
      </p:sp>
      <p:sp>
        <p:nvSpPr>
          <p:cNvPr id="15" name="Rounded Rectangle 14"/>
          <p:cNvSpPr/>
          <p:nvPr/>
        </p:nvSpPr>
        <p:spPr>
          <a:xfrm>
            <a:off x="4523611" y="440043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603381" y="4469804"/>
            <a:ext cx="378045" cy="769441"/>
          </a:xfrm>
          <a:prstGeom prst="rect">
            <a:avLst/>
          </a:prstGeom>
          <a:noFill/>
        </p:spPr>
        <p:txBody>
          <a:bodyPr wrap="square" rtlCol="0">
            <a:spAutoFit/>
          </a:bodyPr>
          <a:lstStyle/>
          <a:p>
            <a:r>
              <a:rPr lang="vi-VN" sz="4400" b="1" smtClean="0">
                <a:solidFill>
                  <a:schemeClr val="bg1"/>
                </a:solidFill>
                <a:latin typeface="+mj-lt"/>
              </a:rPr>
              <a:t>Ù</a:t>
            </a:r>
            <a:endParaRPr lang="en-US" sz="4400" b="1">
              <a:solidFill>
                <a:schemeClr val="bg1"/>
              </a:solidFill>
              <a:latin typeface="+mj-lt"/>
            </a:endParaRPr>
          </a:p>
        </p:txBody>
      </p:sp>
      <p:sp>
        <p:nvSpPr>
          <p:cNvPr id="17" name="Rounded Rectangle 16"/>
          <p:cNvSpPr/>
          <p:nvPr/>
        </p:nvSpPr>
        <p:spPr>
          <a:xfrm>
            <a:off x="5351446" y="440043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453842" y="4413882"/>
            <a:ext cx="378045" cy="769441"/>
          </a:xfrm>
          <a:prstGeom prst="rect">
            <a:avLst/>
          </a:prstGeom>
          <a:noFill/>
        </p:spPr>
        <p:txBody>
          <a:bodyPr wrap="square" rtlCol="0">
            <a:spAutoFit/>
          </a:bodyPr>
          <a:lstStyle/>
          <a:p>
            <a:r>
              <a:rPr lang="vi-VN" sz="4400" b="1" smtClean="0">
                <a:solidFill>
                  <a:schemeClr val="bg1"/>
                </a:solidFill>
                <a:latin typeface="+mj-lt"/>
              </a:rPr>
              <a:t>N</a:t>
            </a:r>
            <a:endParaRPr lang="en-US" sz="4400" b="1">
              <a:solidFill>
                <a:schemeClr val="bg1"/>
              </a:solidFill>
              <a:latin typeface="+mj-lt"/>
            </a:endParaRPr>
          </a:p>
        </p:txBody>
      </p:sp>
      <p:sp>
        <p:nvSpPr>
          <p:cNvPr id="19" name="Rounded Rectangle 18"/>
          <p:cNvSpPr/>
          <p:nvPr/>
        </p:nvSpPr>
        <p:spPr>
          <a:xfrm>
            <a:off x="6179281" y="440043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6268230" y="4441843"/>
            <a:ext cx="378045" cy="769441"/>
          </a:xfrm>
          <a:prstGeom prst="rect">
            <a:avLst/>
          </a:prstGeom>
          <a:noFill/>
        </p:spPr>
        <p:txBody>
          <a:bodyPr wrap="square" rtlCol="0">
            <a:spAutoFit/>
          </a:bodyPr>
          <a:lstStyle/>
          <a:p>
            <a:r>
              <a:rPr lang="vi-VN" sz="4400" b="1" smtClean="0">
                <a:solidFill>
                  <a:schemeClr val="bg1"/>
                </a:solidFill>
                <a:latin typeface="+mj-lt"/>
              </a:rPr>
              <a:t>Đ</a:t>
            </a:r>
            <a:endParaRPr lang="en-US" sz="4400" b="1">
              <a:solidFill>
                <a:schemeClr val="bg1"/>
              </a:solidFill>
              <a:latin typeface="+mj-lt"/>
            </a:endParaRPr>
          </a:p>
        </p:txBody>
      </p:sp>
      <p:sp>
        <p:nvSpPr>
          <p:cNvPr id="21" name="Rounded Rectangle 20"/>
          <p:cNvSpPr/>
          <p:nvPr/>
        </p:nvSpPr>
        <p:spPr>
          <a:xfrm>
            <a:off x="7007116" y="440043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093931" y="4458491"/>
            <a:ext cx="378045" cy="769441"/>
          </a:xfrm>
          <a:prstGeom prst="rect">
            <a:avLst/>
          </a:prstGeom>
          <a:noFill/>
        </p:spPr>
        <p:txBody>
          <a:bodyPr wrap="square" rtlCol="0">
            <a:spAutoFit/>
          </a:bodyPr>
          <a:lstStyle/>
          <a:p>
            <a:r>
              <a:rPr lang="vi-VN" sz="4400" b="1" smtClean="0">
                <a:solidFill>
                  <a:schemeClr val="bg1"/>
                </a:solidFill>
                <a:latin typeface="+mj-lt"/>
              </a:rPr>
              <a:t>Ấ</a:t>
            </a:r>
            <a:endParaRPr lang="en-US" sz="4400" b="1">
              <a:solidFill>
                <a:schemeClr val="bg1"/>
              </a:solidFill>
              <a:latin typeface="+mj-lt"/>
            </a:endParaRPr>
          </a:p>
        </p:txBody>
      </p:sp>
      <p:sp>
        <p:nvSpPr>
          <p:cNvPr id="23" name="Rounded Rectangle 22"/>
          <p:cNvSpPr/>
          <p:nvPr/>
        </p:nvSpPr>
        <p:spPr>
          <a:xfrm>
            <a:off x="7834951" y="440043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7941615" y="4400435"/>
            <a:ext cx="378045" cy="769441"/>
          </a:xfrm>
          <a:prstGeom prst="rect">
            <a:avLst/>
          </a:prstGeom>
          <a:noFill/>
        </p:spPr>
        <p:txBody>
          <a:bodyPr wrap="square" rtlCol="0">
            <a:spAutoFit/>
          </a:bodyPr>
          <a:lstStyle/>
          <a:p>
            <a:r>
              <a:rPr lang="vi-VN" sz="4400" b="1" smtClean="0">
                <a:solidFill>
                  <a:schemeClr val="bg1"/>
                </a:solidFill>
                <a:latin typeface="+mj-lt"/>
              </a:rPr>
              <a:t>T</a:t>
            </a:r>
            <a:endParaRPr lang="en-US" sz="4400" b="1">
              <a:solidFill>
                <a:schemeClr val="bg1"/>
              </a:solidFill>
              <a:latin typeface="+mj-lt"/>
            </a:endParaRPr>
          </a:p>
        </p:txBody>
      </p:sp>
    </p:spTree>
    <p:extLst>
      <p:ext uri="{BB962C8B-B14F-4D97-AF65-F5344CB8AC3E}">
        <p14:creationId xmlns:p14="http://schemas.microsoft.com/office/powerpoint/2010/main" val="238203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1000" fill="hold"/>
                                        <p:tgtEl>
                                          <p:spTgt spid="20"/>
                                        </p:tgtEl>
                                        <p:attrNameLst>
                                          <p:attrName>ppt_w</p:attrName>
                                        </p:attrNameLst>
                                      </p:cBhvr>
                                      <p:tavLst>
                                        <p:tav tm="0">
                                          <p:val>
                                            <p:fltVal val="0"/>
                                          </p:val>
                                        </p:tav>
                                        <p:tav tm="100000">
                                          <p:val>
                                            <p:strVal val="#ppt_w"/>
                                          </p:val>
                                        </p:tav>
                                      </p:tavLst>
                                    </p:anim>
                                    <p:anim calcmode="lin" valueType="num">
                                      <p:cBhvr>
                                        <p:cTn id="26" dur="1000" fill="hold"/>
                                        <p:tgtEl>
                                          <p:spTgt spid="20"/>
                                        </p:tgtEl>
                                        <p:attrNameLst>
                                          <p:attrName>ppt_h</p:attrName>
                                        </p:attrNameLst>
                                      </p:cBhvr>
                                      <p:tavLst>
                                        <p:tav tm="0">
                                          <p:val>
                                            <p:fltVal val="0"/>
                                          </p:val>
                                        </p:tav>
                                        <p:tav tm="100000">
                                          <p:val>
                                            <p:strVal val="#ppt_h"/>
                                          </p:val>
                                        </p:tav>
                                      </p:tavLst>
                                    </p:anim>
                                    <p:anim calcmode="lin" valueType="num">
                                      <p:cBhvr>
                                        <p:cTn id="27" dur="1000" fill="hold"/>
                                        <p:tgtEl>
                                          <p:spTgt spid="20"/>
                                        </p:tgtEl>
                                        <p:attrNameLst>
                                          <p:attrName>style.rotation</p:attrName>
                                        </p:attrNameLst>
                                      </p:cBhvr>
                                      <p:tavLst>
                                        <p:tav tm="0">
                                          <p:val>
                                            <p:fltVal val="90"/>
                                          </p:val>
                                        </p:tav>
                                        <p:tav tm="100000">
                                          <p:val>
                                            <p:fltVal val="0"/>
                                          </p:val>
                                        </p:tav>
                                      </p:tavLst>
                                    </p:anim>
                                    <p:animEffect transition="in" filter="fade">
                                      <p:cBhvr>
                                        <p:cTn id="28" dur="1000"/>
                                        <p:tgtEl>
                                          <p:spTgt spid="20"/>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ppt_w</p:attrName>
                                        </p:attrNameLst>
                                      </p:cBhvr>
                                      <p:tavLst>
                                        <p:tav tm="0">
                                          <p:val>
                                            <p:fltVal val="0"/>
                                          </p:val>
                                        </p:tav>
                                        <p:tav tm="100000">
                                          <p:val>
                                            <p:strVal val="#ppt_w"/>
                                          </p:val>
                                        </p:tav>
                                      </p:tavLst>
                                    </p:anim>
                                    <p:anim calcmode="lin" valueType="num">
                                      <p:cBhvr>
                                        <p:cTn id="32" dur="1000" fill="hold"/>
                                        <p:tgtEl>
                                          <p:spTgt spid="22"/>
                                        </p:tgtEl>
                                        <p:attrNameLst>
                                          <p:attrName>ppt_h</p:attrName>
                                        </p:attrNameLst>
                                      </p:cBhvr>
                                      <p:tavLst>
                                        <p:tav tm="0">
                                          <p:val>
                                            <p:fltVal val="0"/>
                                          </p:val>
                                        </p:tav>
                                        <p:tav tm="100000">
                                          <p:val>
                                            <p:strVal val="#ppt_h"/>
                                          </p:val>
                                        </p:tav>
                                      </p:tavLst>
                                    </p:anim>
                                    <p:anim calcmode="lin" valueType="num">
                                      <p:cBhvr>
                                        <p:cTn id="33" dur="1000" fill="hold"/>
                                        <p:tgtEl>
                                          <p:spTgt spid="22"/>
                                        </p:tgtEl>
                                        <p:attrNameLst>
                                          <p:attrName>style.rotation</p:attrName>
                                        </p:attrNameLst>
                                      </p:cBhvr>
                                      <p:tavLst>
                                        <p:tav tm="0">
                                          <p:val>
                                            <p:fltVal val="90"/>
                                          </p:val>
                                        </p:tav>
                                        <p:tav tm="100000">
                                          <p:val>
                                            <p:fltVal val="0"/>
                                          </p:val>
                                        </p:tav>
                                      </p:tavLst>
                                    </p:anim>
                                    <p:animEffect transition="in" filter="fade">
                                      <p:cBhvr>
                                        <p:cTn id="34" dur="1000"/>
                                        <p:tgtEl>
                                          <p:spTgt spid="2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1000" fill="hold"/>
                                        <p:tgtEl>
                                          <p:spTgt spid="24"/>
                                        </p:tgtEl>
                                        <p:attrNameLst>
                                          <p:attrName>ppt_w</p:attrName>
                                        </p:attrNameLst>
                                      </p:cBhvr>
                                      <p:tavLst>
                                        <p:tav tm="0">
                                          <p:val>
                                            <p:fltVal val="0"/>
                                          </p:val>
                                        </p:tav>
                                        <p:tav tm="100000">
                                          <p:val>
                                            <p:strVal val="#ppt_w"/>
                                          </p:val>
                                        </p:tav>
                                      </p:tavLst>
                                    </p:anim>
                                    <p:anim calcmode="lin" valueType="num">
                                      <p:cBhvr>
                                        <p:cTn id="38" dur="1000" fill="hold"/>
                                        <p:tgtEl>
                                          <p:spTgt spid="24"/>
                                        </p:tgtEl>
                                        <p:attrNameLst>
                                          <p:attrName>ppt_h</p:attrName>
                                        </p:attrNameLst>
                                      </p:cBhvr>
                                      <p:tavLst>
                                        <p:tav tm="0">
                                          <p:val>
                                            <p:fltVal val="0"/>
                                          </p:val>
                                        </p:tav>
                                        <p:tav tm="100000">
                                          <p:val>
                                            <p:strVal val="#ppt_h"/>
                                          </p:val>
                                        </p:tav>
                                      </p:tavLst>
                                    </p:anim>
                                    <p:anim calcmode="lin" valueType="num">
                                      <p:cBhvr>
                                        <p:cTn id="39" dur="1000" fill="hold"/>
                                        <p:tgtEl>
                                          <p:spTgt spid="24"/>
                                        </p:tgtEl>
                                        <p:attrNameLst>
                                          <p:attrName>style.rotation</p:attrName>
                                        </p:attrNameLst>
                                      </p:cBhvr>
                                      <p:tavLst>
                                        <p:tav tm="0">
                                          <p:val>
                                            <p:fltVal val="90"/>
                                          </p:val>
                                        </p:tav>
                                        <p:tav tm="100000">
                                          <p:val>
                                            <p:fltVal val="0"/>
                                          </p:val>
                                        </p:tav>
                                      </p:tavLst>
                                    </p:anim>
                                    <p:animEffect transition="in" filter="fade">
                                      <p:cBhvr>
                                        <p:cTn id="40"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8" grpId="0"/>
      <p:bldP spid="20" grpId="0"/>
      <p:bldP spid="22"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sp>
        <p:nvSpPr>
          <p:cNvPr id="3" name="Freeform 3"/>
          <p:cNvSpPr/>
          <p:nvPr/>
        </p:nvSpPr>
        <p:spPr>
          <a:xfrm rot="3562812">
            <a:off x="-942888" y="-3328760"/>
            <a:ext cx="4305617" cy="8029122"/>
          </a:xfrm>
          <a:custGeom>
            <a:avLst/>
            <a:gdLst/>
            <a:ahLst/>
            <a:cxnLst/>
            <a:rect l="l" t="t" r="r" b="b"/>
            <a:pathLst>
              <a:path w="6458425" h="12043683">
                <a:moveTo>
                  <a:pt x="0" y="0"/>
                </a:moveTo>
                <a:lnTo>
                  <a:pt x="6458425" y="0"/>
                </a:lnTo>
                <a:lnTo>
                  <a:pt x="6458425" y="12043682"/>
                </a:lnTo>
                <a:lnTo>
                  <a:pt x="0" y="12043682"/>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rot="-8100000" flipH="1">
            <a:off x="8949680" y="591063"/>
            <a:ext cx="5771058" cy="5866387"/>
          </a:xfrm>
          <a:custGeom>
            <a:avLst/>
            <a:gdLst/>
            <a:ahLst/>
            <a:cxnLst/>
            <a:rect l="l" t="t" r="r" b="b"/>
            <a:pathLst>
              <a:path w="8656587" h="8799580">
                <a:moveTo>
                  <a:pt x="8656587" y="0"/>
                </a:moveTo>
                <a:lnTo>
                  <a:pt x="0" y="0"/>
                </a:lnTo>
                <a:lnTo>
                  <a:pt x="0" y="8799580"/>
                </a:lnTo>
                <a:lnTo>
                  <a:pt x="8656587" y="8799580"/>
                </a:lnTo>
                <a:lnTo>
                  <a:pt x="8656587"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5" name="Freeform 5"/>
          <p:cNvSpPr/>
          <p:nvPr/>
        </p:nvSpPr>
        <p:spPr>
          <a:xfrm rot="-2146362">
            <a:off x="336203" y="376896"/>
            <a:ext cx="954145" cy="617809"/>
          </a:xfrm>
          <a:custGeom>
            <a:avLst/>
            <a:gdLst/>
            <a:ahLst/>
            <a:cxnLst/>
            <a:rect l="l" t="t" r="r" b="b"/>
            <a:pathLst>
              <a:path w="1431217" h="926713">
                <a:moveTo>
                  <a:pt x="0" y="0"/>
                </a:moveTo>
                <a:lnTo>
                  <a:pt x="1431217" y="0"/>
                </a:lnTo>
                <a:lnTo>
                  <a:pt x="1431217" y="926714"/>
                </a:lnTo>
                <a:lnTo>
                  <a:pt x="0" y="92671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6" name="Freeform 6"/>
          <p:cNvSpPr/>
          <p:nvPr/>
        </p:nvSpPr>
        <p:spPr>
          <a:xfrm rot="-10800000" flipV="1">
            <a:off x="1098715" y="685800"/>
            <a:ext cx="9767439" cy="3723836"/>
          </a:xfrm>
          <a:custGeom>
            <a:avLst/>
            <a:gdLst/>
            <a:ahLst/>
            <a:cxnLst/>
            <a:rect l="l" t="t" r="r" b="b"/>
            <a:pathLst>
              <a:path w="14651159" h="5585754">
                <a:moveTo>
                  <a:pt x="0" y="5585754"/>
                </a:moveTo>
                <a:lnTo>
                  <a:pt x="14651159" y="5585754"/>
                </a:lnTo>
                <a:lnTo>
                  <a:pt x="14651159" y="0"/>
                </a:lnTo>
                <a:lnTo>
                  <a:pt x="0" y="0"/>
                </a:lnTo>
                <a:lnTo>
                  <a:pt x="0" y="5585754"/>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7" name="TextBox 6"/>
          <p:cNvSpPr txBox="1"/>
          <p:nvPr/>
        </p:nvSpPr>
        <p:spPr>
          <a:xfrm>
            <a:off x="1727708" y="1101942"/>
            <a:ext cx="1828800" cy="646331"/>
          </a:xfrm>
          <a:prstGeom prst="rect">
            <a:avLst/>
          </a:prstGeom>
          <a:noFill/>
        </p:spPr>
        <p:txBody>
          <a:bodyPr wrap="square" rtlCol="0">
            <a:spAutoFit/>
          </a:bodyPr>
          <a:lstStyle/>
          <a:p>
            <a:r>
              <a:rPr lang="vi-VN" sz="3600" b="1" u="sng" smtClean="0">
                <a:solidFill>
                  <a:schemeClr val="accent2">
                    <a:lumMod val="75000"/>
                  </a:schemeClr>
                </a:solidFill>
                <a:latin typeface="Times New Roman" panose="02020603050405020304" pitchFamily="18" charset="0"/>
                <a:cs typeface="Times New Roman" panose="02020603050405020304" pitchFamily="18" charset="0"/>
              </a:rPr>
              <a:t>Câu 4:</a:t>
            </a:r>
          </a:p>
        </p:txBody>
      </p:sp>
      <p:sp>
        <p:nvSpPr>
          <p:cNvPr id="8" name="TextBox 7"/>
          <p:cNvSpPr txBox="1"/>
          <p:nvPr/>
        </p:nvSpPr>
        <p:spPr>
          <a:xfrm>
            <a:off x="2664891" y="1862874"/>
            <a:ext cx="8455697" cy="830997"/>
          </a:xfrm>
          <a:prstGeom prst="rect">
            <a:avLst/>
          </a:prstGeom>
          <a:noFill/>
        </p:spPr>
        <p:txBody>
          <a:bodyPr wrap="square" rtlCol="0">
            <a:spAutoFit/>
          </a:bodyPr>
          <a:lstStyle/>
          <a:p>
            <a:r>
              <a:rPr lang="en-US" sz="4800" b="1" smtClean="0">
                <a:solidFill>
                  <a:srgbClr val="FF0000"/>
                </a:solidFill>
                <a:latin typeface="Times New Roman" panose="02020603050405020304" pitchFamily="18" charset="0"/>
                <a:cs typeface="Times New Roman" panose="02020603050405020304" pitchFamily="18" charset="0"/>
              </a:rPr>
              <a:t>Chúa bảo anh rửa ở đâu?</a:t>
            </a:r>
            <a:endParaRPr lang="en-US" sz="4800" b="1">
              <a:solidFill>
                <a:srgbClr val="FF0000"/>
              </a:solidFill>
              <a:latin typeface="Times New Roman" panose="02020603050405020304" pitchFamily="18" charset="0"/>
              <a:cs typeface="Times New Roman" panose="02020603050405020304" pitchFamily="18" charset="0"/>
            </a:endParaRPr>
          </a:p>
        </p:txBody>
      </p:sp>
      <p:sp>
        <p:nvSpPr>
          <p:cNvPr id="9" name="Rounded Rectangle 8"/>
          <p:cNvSpPr/>
          <p:nvPr/>
        </p:nvSpPr>
        <p:spPr>
          <a:xfrm>
            <a:off x="3180682" y="5036199"/>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219044" y="5036199"/>
            <a:ext cx="378045" cy="769441"/>
          </a:xfrm>
          <a:prstGeom prst="rect">
            <a:avLst/>
          </a:prstGeom>
          <a:noFill/>
        </p:spPr>
        <p:txBody>
          <a:bodyPr wrap="square" rtlCol="0">
            <a:spAutoFit/>
          </a:bodyPr>
          <a:lstStyle/>
          <a:p>
            <a:r>
              <a:rPr lang="vi-VN" sz="4400" b="1" smtClean="0">
                <a:solidFill>
                  <a:schemeClr val="bg1"/>
                </a:solidFill>
                <a:latin typeface="+mj-lt"/>
              </a:rPr>
              <a:t>H</a:t>
            </a:r>
            <a:endParaRPr lang="en-US" sz="4400" b="1">
              <a:solidFill>
                <a:schemeClr val="bg1"/>
              </a:solidFill>
              <a:latin typeface="+mj-lt"/>
            </a:endParaRPr>
          </a:p>
        </p:txBody>
      </p:sp>
      <p:sp>
        <p:nvSpPr>
          <p:cNvPr id="11" name="Rounded Rectangle 10"/>
          <p:cNvSpPr/>
          <p:nvPr/>
        </p:nvSpPr>
        <p:spPr>
          <a:xfrm>
            <a:off x="4008517" y="5036199"/>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073773" y="5076540"/>
            <a:ext cx="378045" cy="769441"/>
          </a:xfrm>
          <a:prstGeom prst="rect">
            <a:avLst/>
          </a:prstGeom>
          <a:noFill/>
        </p:spPr>
        <p:txBody>
          <a:bodyPr wrap="square" rtlCol="0">
            <a:spAutoFit/>
          </a:bodyPr>
          <a:lstStyle/>
          <a:p>
            <a:r>
              <a:rPr lang="vi-VN" sz="4400" b="1" smtClean="0">
                <a:solidFill>
                  <a:schemeClr val="bg1"/>
                </a:solidFill>
                <a:latin typeface="+mj-lt"/>
              </a:rPr>
              <a:t>Ồ</a:t>
            </a:r>
            <a:endParaRPr lang="en-US" sz="4400" b="1">
              <a:solidFill>
                <a:schemeClr val="bg1"/>
              </a:solidFill>
              <a:latin typeface="+mj-lt"/>
            </a:endParaRPr>
          </a:p>
        </p:txBody>
      </p:sp>
      <p:sp>
        <p:nvSpPr>
          <p:cNvPr id="13" name="Rounded Rectangle 12"/>
          <p:cNvSpPr/>
          <p:nvPr/>
        </p:nvSpPr>
        <p:spPr>
          <a:xfrm>
            <a:off x="4836352" y="5036199"/>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982290" y="5049646"/>
            <a:ext cx="378045" cy="769441"/>
          </a:xfrm>
          <a:prstGeom prst="rect">
            <a:avLst/>
          </a:prstGeom>
          <a:noFill/>
        </p:spPr>
        <p:txBody>
          <a:bodyPr wrap="square" rtlCol="0">
            <a:spAutoFit/>
          </a:bodyPr>
          <a:lstStyle/>
          <a:p>
            <a:r>
              <a:rPr lang="vi-VN" sz="4400" b="1" smtClean="0">
                <a:solidFill>
                  <a:schemeClr val="bg1"/>
                </a:solidFill>
                <a:latin typeface="+mj-lt"/>
              </a:rPr>
              <a:t>S</a:t>
            </a:r>
            <a:endParaRPr lang="en-US" sz="4400" b="1">
              <a:solidFill>
                <a:schemeClr val="bg1"/>
              </a:solidFill>
              <a:latin typeface="+mj-lt"/>
            </a:endParaRPr>
          </a:p>
        </p:txBody>
      </p:sp>
      <p:sp>
        <p:nvSpPr>
          <p:cNvPr id="15" name="Rounded Rectangle 14"/>
          <p:cNvSpPr/>
          <p:nvPr/>
        </p:nvSpPr>
        <p:spPr>
          <a:xfrm>
            <a:off x="5664187" y="5036199"/>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825706" y="5063093"/>
            <a:ext cx="378045" cy="769441"/>
          </a:xfrm>
          <a:prstGeom prst="rect">
            <a:avLst/>
          </a:prstGeom>
          <a:noFill/>
        </p:spPr>
        <p:txBody>
          <a:bodyPr wrap="square" rtlCol="0">
            <a:spAutoFit/>
          </a:bodyPr>
          <a:lstStyle/>
          <a:p>
            <a:r>
              <a:rPr lang="vi-VN" sz="4400" b="1" smtClean="0">
                <a:solidFill>
                  <a:schemeClr val="bg1"/>
                </a:solidFill>
                <a:latin typeface="+mj-lt"/>
              </a:rPr>
              <a:t>I</a:t>
            </a:r>
            <a:endParaRPr lang="en-US" sz="4400" b="1">
              <a:solidFill>
                <a:schemeClr val="bg1"/>
              </a:solidFill>
              <a:latin typeface="+mj-lt"/>
            </a:endParaRPr>
          </a:p>
        </p:txBody>
      </p:sp>
      <p:sp>
        <p:nvSpPr>
          <p:cNvPr id="17" name="Rounded Rectangle 16"/>
          <p:cNvSpPr/>
          <p:nvPr/>
        </p:nvSpPr>
        <p:spPr>
          <a:xfrm>
            <a:off x="6492022" y="5036199"/>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6651407" y="5036199"/>
            <a:ext cx="378045" cy="769441"/>
          </a:xfrm>
          <a:prstGeom prst="rect">
            <a:avLst/>
          </a:prstGeom>
          <a:noFill/>
        </p:spPr>
        <p:txBody>
          <a:bodyPr wrap="square" rtlCol="0">
            <a:spAutoFit/>
          </a:bodyPr>
          <a:lstStyle/>
          <a:p>
            <a:r>
              <a:rPr lang="vi-VN" sz="4400" b="1" smtClean="0">
                <a:solidFill>
                  <a:schemeClr val="bg1"/>
                </a:solidFill>
                <a:latin typeface="+mj-lt"/>
              </a:rPr>
              <a:t>L</a:t>
            </a:r>
            <a:endParaRPr lang="en-US" sz="4400" b="1">
              <a:solidFill>
                <a:schemeClr val="bg1"/>
              </a:solidFill>
              <a:latin typeface="+mj-lt"/>
            </a:endParaRPr>
          </a:p>
        </p:txBody>
      </p:sp>
      <p:sp>
        <p:nvSpPr>
          <p:cNvPr id="19" name="Rounded Rectangle 18"/>
          <p:cNvSpPr/>
          <p:nvPr/>
        </p:nvSpPr>
        <p:spPr>
          <a:xfrm>
            <a:off x="7319857" y="5036199"/>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7412007" y="5036199"/>
            <a:ext cx="378045" cy="769441"/>
          </a:xfrm>
          <a:prstGeom prst="rect">
            <a:avLst/>
          </a:prstGeom>
          <a:noFill/>
        </p:spPr>
        <p:txBody>
          <a:bodyPr wrap="square" rtlCol="0">
            <a:spAutoFit/>
          </a:bodyPr>
          <a:lstStyle/>
          <a:p>
            <a:r>
              <a:rPr lang="vi-VN" sz="4400" b="1" smtClean="0">
                <a:solidFill>
                  <a:schemeClr val="bg1"/>
                </a:solidFill>
                <a:latin typeface="+mj-lt"/>
              </a:rPr>
              <a:t>Ô</a:t>
            </a:r>
            <a:endParaRPr lang="en-US" sz="4400" b="1">
              <a:solidFill>
                <a:schemeClr val="bg1"/>
              </a:solidFill>
              <a:latin typeface="+mj-lt"/>
            </a:endParaRPr>
          </a:p>
        </p:txBody>
      </p:sp>
      <p:sp>
        <p:nvSpPr>
          <p:cNvPr id="21" name="Rounded Rectangle 20"/>
          <p:cNvSpPr/>
          <p:nvPr/>
        </p:nvSpPr>
        <p:spPr>
          <a:xfrm>
            <a:off x="8147692" y="5036199"/>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8212948" y="5049646"/>
            <a:ext cx="378045" cy="769441"/>
          </a:xfrm>
          <a:prstGeom prst="rect">
            <a:avLst/>
          </a:prstGeom>
          <a:noFill/>
        </p:spPr>
        <p:txBody>
          <a:bodyPr wrap="square" rtlCol="0">
            <a:spAutoFit/>
          </a:bodyPr>
          <a:lstStyle/>
          <a:p>
            <a:r>
              <a:rPr lang="vi-VN" sz="4400" b="1" smtClean="0">
                <a:solidFill>
                  <a:schemeClr val="bg1"/>
                </a:solidFill>
                <a:latin typeface="+mj-lt"/>
              </a:rPr>
              <a:t>Ê</a:t>
            </a:r>
            <a:endParaRPr lang="en-US" sz="4400" b="1">
              <a:solidFill>
                <a:schemeClr val="bg1"/>
              </a:solidFill>
              <a:latin typeface="+mj-lt"/>
            </a:endParaRPr>
          </a:p>
        </p:txBody>
      </p:sp>
    </p:spTree>
    <p:extLst>
      <p:ext uri="{BB962C8B-B14F-4D97-AF65-F5344CB8AC3E}">
        <p14:creationId xmlns:p14="http://schemas.microsoft.com/office/powerpoint/2010/main" val="386077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1000" fill="hold"/>
                                        <p:tgtEl>
                                          <p:spTgt spid="14"/>
                                        </p:tgtEl>
                                        <p:attrNameLst>
                                          <p:attrName>ppt_w</p:attrName>
                                        </p:attrNameLst>
                                      </p:cBhvr>
                                      <p:tavLst>
                                        <p:tav tm="0">
                                          <p:val>
                                            <p:fltVal val="0"/>
                                          </p:val>
                                        </p:tav>
                                        <p:tav tm="100000">
                                          <p:val>
                                            <p:strVal val="#ppt_w"/>
                                          </p:val>
                                        </p:tav>
                                      </p:tavLst>
                                    </p:anim>
                                    <p:anim calcmode="lin" valueType="num">
                                      <p:cBhvr>
                                        <p:cTn id="20" dur="1000" fill="hold"/>
                                        <p:tgtEl>
                                          <p:spTgt spid="14"/>
                                        </p:tgtEl>
                                        <p:attrNameLst>
                                          <p:attrName>ppt_h</p:attrName>
                                        </p:attrNameLst>
                                      </p:cBhvr>
                                      <p:tavLst>
                                        <p:tav tm="0">
                                          <p:val>
                                            <p:fltVal val="0"/>
                                          </p:val>
                                        </p:tav>
                                        <p:tav tm="100000">
                                          <p:val>
                                            <p:strVal val="#ppt_h"/>
                                          </p:val>
                                        </p:tav>
                                      </p:tavLst>
                                    </p:anim>
                                    <p:anim calcmode="lin" valueType="num">
                                      <p:cBhvr>
                                        <p:cTn id="21" dur="1000" fill="hold"/>
                                        <p:tgtEl>
                                          <p:spTgt spid="14"/>
                                        </p:tgtEl>
                                        <p:attrNameLst>
                                          <p:attrName>style.rotation</p:attrName>
                                        </p:attrNameLst>
                                      </p:cBhvr>
                                      <p:tavLst>
                                        <p:tav tm="0">
                                          <p:val>
                                            <p:fltVal val="90"/>
                                          </p:val>
                                        </p:tav>
                                        <p:tav tm="100000">
                                          <p:val>
                                            <p:fltVal val="0"/>
                                          </p:val>
                                        </p:tav>
                                      </p:tavLst>
                                    </p:anim>
                                    <p:animEffect transition="in" filter="fade">
                                      <p:cBhvr>
                                        <p:cTn id="22" dur="1000"/>
                                        <p:tgtEl>
                                          <p:spTgt spid="1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1000" fill="hold"/>
                                        <p:tgtEl>
                                          <p:spTgt spid="18"/>
                                        </p:tgtEl>
                                        <p:attrNameLst>
                                          <p:attrName>ppt_w</p:attrName>
                                        </p:attrNameLst>
                                      </p:cBhvr>
                                      <p:tavLst>
                                        <p:tav tm="0">
                                          <p:val>
                                            <p:fltVal val="0"/>
                                          </p:val>
                                        </p:tav>
                                        <p:tav tm="100000">
                                          <p:val>
                                            <p:strVal val="#ppt_w"/>
                                          </p:val>
                                        </p:tav>
                                      </p:tavLst>
                                    </p:anim>
                                    <p:anim calcmode="lin" valueType="num">
                                      <p:cBhvr>
                                        <p:cTn id="32" dur="1000" fill="hold"/>
                                        <p:tgtEl>
                                          <p:spTgt spid="18"/>
                                        </p:tgtEl>
                                        <p:attrNameLst>
                                          <p:attrName>ppt_h</p:attrName>
                                        </p:attrNameLst>
                                      </p:cBhvr>
                                      <p:tavLst>
                                        <p:tav tm="0">
                                          <p:val>
                                            <p:fltVal val="0"/>
                                          </p:val>
                                        </p:tav>
                                        <p:tav tm="100000">
                                          <p:val>
                                            <p:strVal val="#ppt_h"/>
                                          </p:val>
                                        </p:tav>
                                      </p:tavLst>
                                    </p:anim>
                                    <p:anim calcmode="lin" valueType="num">
                                      <p:cBhvr>
                                        <p:cTn id="33" dur="1000" fill="hold"/>
                                        <p:tgtEl>
                                          <p:spTgt spid="18"/>
                                        </p:tgtEl>
                                        <p:attrNameLst>
                                          <p:attrName>style.rotation</p:attrName>
                                        </p:attrNameLst>
                                      </p:cBhvr>
                                      <p:tavLst>
                                        <p:tav tm="0">
                                          <p:val>
                                            <p:fltVal val="90"/>
                                          </p:val>
                                        </p:tav>
                                        <p:tav tm="100000">
                                          <p:val>
                                            <p:fltVal val="0"/>
                                          </p:val>
                                        </p:tav>
                                      </p:tavLst>
                                    </p:anim>
                                    <p:animEffect transition="in" filter="fade">
                                      <p:cBhvr>
                                        <p:cTn id="34" dur="1000"/>
                                        <p:tgtEl>
                                          <p:spTgt spid="1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1000" fill="hold"/>
                                        <p:tgtEl>
                                          <p:spTgt spid="22"/>
                                        </p:tgtEl>
                                        <p:attrNameLst>
                                          <p:attrName>ppt_w</p:attrName>
                                        </p:attrNameLst>
                                      </p:cBhvr>
                                      <p:tavLst>
                                        <p:tav tm="0">
                                          <p:val>
                                            <p:fltVal val="0"/>
                                          </p:val>
                                        </p:tav>
                                        <p:tav tm="100000">
                                          <p:val>
                                            <p:strVal val="#ppt_w"/>
                                          </p:val>
                                        </p:tav>
                                      </p:tavLst>
                                    </p:anim>
                                    <p:anim calcmode="lin" valueType="num">
                                      <p:cBhvr>
                                        <p:cTn id="44" dur="1000" fill="hold"/>
                                        <p:tgtEl>
                                          <p:spTgt spid="22"/>
                                        </p:tgtEl>
                                        <p:attrNameLst>
                                          <p:attrName>ppt_h</p:attrName>
                                        </p:attrNameLst>
                                      </p:cBhvr>
                                      <p:tavLst>
                                        <p:tav tm="0">
                                          <p:val>
                                            <p:fltVal val="0"/>
                                          </p:val>
                                        </p:tav>
                                        <p:tav tm="100000">
                                          <p:val>
                                            <p:strVal val="#ppt_h"/>
                                          </p:val>
                                        </p:tav>
                                      </p:tavLst>
                                    </p:anim>
                                    <p:anim calcmode="lin" valueType="num">
                                      <p:cBhvr>
                                        <p:cTn id="45" dur="1000" fill="hold"/>
                                        <p:tgtEl>
                                          <p:spTgt spid="22"/>
                                        </p:tgtEl>
                                        <p:attrNameLst>
                                          <p:attrName>style.rotation</p:attrName>
                                        </p:attrNameLst>
                                      </p:cBhvr>
                                      <p:tavLst>
                                        <p:tav tm="0">
                                          <p:val>
                                            <p:fltVal val="90"/>
                                          </p:val>
                                        </p:tav>
                                        <p:tav tm="100000">
                                          <p:val>
                                            <p:fltVal val="0"/>
                                          </p:val>
                                        </p:tav>
                                      </p:tavLst>
                                    </p:anim>
                                    <p:animEffect transition="in" filter="fade">
                                      <p:cBhvr>
                                        <p:cTn id="4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16" grpId="0"/>
      <p:bldP spid="18" grpId="0"/>
      <p:bldP spid="20"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sp>
        <p:nvSpPr>
          <p:cNvPr id="3" name="Freeform 3"/>
          <p:cNvSpPr/>
          <p:nvPr/>
        </p:nvSpPr>
        <p:spPr>
          <a:xfrm rot="1575687">
            <a:off x="-843194" y="1811144"/>
            <a:ext cx="2087553" cy="3892873"/>
          </a:xfrm>
          <a:custGeom>
            <a:avLst/>
            <a:gdLst/>
            <a:ahLst/>
            <a:cxnLst/>
            <a:rect l="l" t="t" r="r" b="b"/>
            <a:pathLst>
              <a:path w="3131330" h="5839309">
                <a:moveTo>
                  <a:pt x="0" y="0"/>
                </a:moveTo>
                <a:lnTo>
                  <a:pt x="3131330" y="0"/>
                </a:lnTo>
                <a:lnTo>
                  <a:pt x="3131330" y="5839310"/>
                </a:lnTo>
                <a:lnTo>
                  <a:pt x="0" y="583931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rot="-3930096">
            <a:off x="9065579" y="-2854630"/>
            <a:ext cx="4881243" cy="6208258"/>
          </a:xfrm>
          <a:custGeom>
            <a:avLst/>
            <a:gdLst/>
            <a:ahLst/>
            <a:cxnLst/>
            <a:rect l="l" t="t" r="r" b="b"/>
            <a:pathLst>
              <a:path w="7321864" h="9312387">
                <a:moveTo>
                  <a:pt x="0" y="0"/>
                </a:moveTo>
                <a:lnTo>
                  <a:pt x="7321864" y="0"/>
                </a:lnTo>
                <a:lnTo>
                  <a:pt x="7321864" y="9312387"/>
                </a:lnTo>
                <a:lnTo>
                  <a:pt x="0" y="9312387"/>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5" name="Group 5"/>
          <p:cNvGrpSpPr/>
          <p:nvPr/>
        </p:nvGrpSpPr>
        <p:grpSpPr>
          <a:xfrm>
            <a:off x="1237844" y="913510"/>
            <a:ext cx="9716313" cy="2652794"/>
            <a:chOff x="0" y="0"/>
            <a:chExt cx="3838543" cy="1048017"/>
          </a:xfrm>
        </p:grpSpPr>
        <p:sp>
          <p:nvSpPr>
            <p:cNvPr id="6" name="Freeform 6"/>
            <p:cNvSpPr/>
            <p:nvPr/>
          </p:nvSpPr>
          <p:spPr>
            <a:xfrm>
              <a:off x="0" y="0"/>
              <a:ext cx="3838543" cy="1048017"/>
            </a:xfrm>
            <a:custGeom>
              <a:avLst/>
              <a:gdLst/>
              <a:ahLst/>
              <a:cxnLst/>
              <a:rect l="l" t="t" r="r" b="b"/>
              <a:pathLst>
                <a:path w="3838543" h="1048017">
                  <a:moveTo>
                    <a:pt x="27091" y="0"/>
                  </a:moveTo>
                  <a:lnTo>
                    <a:pt x="3811452" y="0"/>
                  </a:lnTo>
                  <a:cubicBezTo>
                    <a:pt x="3818637" y="0"/>
                    <a:pt x="3825528" y="2854"/>
                    <a:pt x="3830608" y="7935"/>
                  </a:cubicBezTo>
                  <a:cubicBezTo>
                    <a:pt x="3835689" y="13015"/>
                    <a:pt x="3838543" y="19906"/>
                    <a:pt x="3838543" y="27091"/>
                  </a:cubicBezTo>
                  <a:lnTo>
                    <a:pt x="3838543" y="1020926"/>
                  </a:lnTo>
                  <a:cubicBezTo>
                    <a:pt x="3838543" y="1035888"/>
                    <a:pt x="3826414" y="1048017"/>
                    <a:pt x="3811452" y="1048017"/>
                  </a:cubicBezTo>
                  <a:lnTo>
                    <a:pt x="27091" y="1048017"/>
                  </a:lnTo>
                  <a:cubicBezTo>
                    <a:pt x="12129" y="1048017"/>
                    <a:pt x="0" y="1035888"/>
                    <a:pt x="0" y="1020926"/>
                  </a:cubicBezTo>
                  <a:lnTo>
                    <a:pt x="0" y="27091"/>
                  </a:lnTo>
                  <a:cubicBezTo>
                    <a:pt x="0" y="12129"/>
                    <a:pt x="12129" y="0"/>
                    <a:pt x="27091" y="0"/>
                  </a:cubicBezTo>
                  <a:close/>
                </a:path>
              </a:pathLst>
            </a:custGeom>
            <a:solidFill>
              <a:srgbClr val="4463AC"/>
            </a:solidFill>
          </p:spPr>
        </p:sp>
        <p:sp>
          <p:nvSpPr>
            <p:cNvPr id="7" name="TextBox 7"/>
            <p:cNvSpPr txBox="1"/>
            <p:nvPr/>
          </p:nvSpPr>
          <p:spPr>
            <a:xfrm>
              <a:off x="0" y="-38100"/>
              <a:ext cx="3838543" cy="1086117"/>
            </a:xfrm>
            <a:prstGeom prst="rect">
              <a:avLst/>
            </a:prstGeom>
          </p:spPr>
          <p:txBody>
            <a:bodyPr lIns="33867" tIns="33867" rIns="33867" bIns="33867" rtlCol="0" anchor="ctr"/>
            <a:lstStyle/>
            <a:p>
              <a:pPr algn="ctr">
                <a:lnSpc>
                  <a:spcPts val="2133"/>
                </a:lnSpc>
              </a:pPr>
              <a:endParaRPr sz="1200"/>
            </a:p>
          </p:txBody>
        </p:sp>
      </p:grpSp>
      <p:sp>
        <p:nvSpPr>
          <p:cNvPr id="8" name="TextBox 7"/>
          <p:cNvSpPr txBox="1"/>
          <p:nvPr/>
        </p:nvSpPr>
        <p:spPr>
          <a:xfrm>
            <a:off x="1474441" y="1105929"/>
            <a:ext cx="1828800" cy="646331"/>
          </a:xfrm>
          <a:prstGeom prst="rect">
            <a:avLst/>
          </a:prstGeom>
          <a:noFill/>
        </p:spPr>
        <p:txBody>
          <a:bodyPr wrap="square" rtlCol="0">
            <a:spAutoFit/>
          </a:bodyPr>
          <a:lstStyle/>
          <a:p>
            <a:r>
              <a:rPr lang="vi-VN" sz="3600" b="1" u="sng" smtClean="0">
                <a:solidFill>
                  <a:schemeClr val="bg1"/>
                </a:solidFill>
                <a:latin typeface="Times New Roman" panose="02020603050405020304" pitchFamily="18" charset="0"/>
                <a:cs typeface="Times New Roman" panose="02020603050405020304" pitchFamily="18" charset="0"/>
              </a:rPr>
              <a:t>Câu 5:</a:t>
            </a:r>
          </a:p>
        </p:txBody>
      </p:sp>
      <p:sp>
        <p:nvSpPr>
          <p:cNvPr id="9" name="TextBox 8"/>
          <p:cNvSpPr txBox="1"/>
          <p:nvPr/>
        </p:nvSpPr>
        <p:spPr>
          <a:xfrm>
            <a:off x="1425569" y="1498730"/>
            <a:ext cx="9340861" cy="1569660"/>
          </a:xfrm>
          <a:prstGeom prst="rect">
            <a:avLst/>
          </a:prstGeom>
          <a:noFill/>
        </p:spPr>
        <p:txBody>
          <a:bodyPr wrap="square" rtlCol="0">
            <a:spAutoFit/>
          </a:bodyPr>
          <a:lstStyle/>
          <a:p>
            <a:pPr algn="ctr"/>
            <a:r>
              <a:rPr lang="vi-VN" sz="4800" b="1" smtClean="0">
                <a:solidFill>
                  <a:srgbClr val="FFFF00"/>
                </a:solidFill>
                <a:latin typeface="Times New Roman" panose="02020603050405020304" pitchFamily="18" charset="0"/>
                <a:cs typeface="Times New Roman" panose="02020603050405020304" pitchFamily="18" charset="0"/>
              </a:rPr>
              <a:t>Sau khi rửa, </a:t>
            </a:r>
          </a:p>
          <a:p>
            <a:pPr algn="ctr"/>
            <a:r>
              <a:rPr lang="vi-VN" sz="4800" b="1" smtClean="0">
                <a:solidFill>
                  <a:srgbClr val="FFFF00"/>
                </a:solidFill>
                <a:latin typeface="Times New Roman" panose="02020603050405020304" pitchFamily="18" charset="0"/>
                <a:cs typeface="Times New Roman" panose="02020603050405020304" pitchFamily="18" charset="0"/>
              </a:rPr>
              <a:t>mắt anh như thế nào?</a:t>
            </a:r>
            <a:endParaRPr lang="en-US" sz="4800" b="1">
              <a:solidFill>
                <a:srgbClr val="FFFF00"/>
              </a:solidFill>
              <a:latin typeface="Times New Roman" panose="02020603050405020304" pitchFamily="18" charset="0"/>
              <a:cs typeface="Times New Roman" panose="02020603050405020304" pitchFamily="18" charset="0"/>
            </a:endParaRPr>
          </a:p>
        </p:txBody>
      </p:sp>
      <p:sp>
        <p:nvSpPr>
          <p:cNvPr id="10" name="Rounded Rectangle 9"/>
          <p:cNvSpPr/>
          <p:nvPr/>
        </p:nvSpPr>
        <p:spPr>
          <a:xfrm>
            <a:off x="3695776" y="440043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792194" y="4400435"/>
            <a:ext cx="378045" cy="769441"/>
          </a:xfrm>
          <a:prstGeom prst="rect">
            <a:avLst/>
          </a:prstGeom>
          <a:noFill/>
        </p:spPr>
        <p:txBody>
          <a:bodyPr wrap="square" rtlCol="0">
            <a:spAutoFit/>
          </a:bodyPr>
          <a:lstStyle/>
          <a:p>
            <a:r>
              <a:rPr lang="vi-VN" sz="4400" b="1" smtClean="0">
                <a:solidFill>
                  <a:schemeClr val="bg1"/>
                </a:solidFill>
                <a:latin typeface="+mj-lt"/>
              </a:rPr>
              <a:t>H</a:t>
            </a:r>
            <a:endParaRPr lang="en-US" sz="4400" b="1">
              <a:solidFill>
                <a:schemeClr val="bg1"/>
              </a:solidFill>
              <a:latin typeface="+mj-lt"/>
            </a:endParaRPr>
          </a:p>
        </p:txBody>
      </p:sp>
      <p:sp>
        <p:nvSpPr>
          <p:cNvPr id="12" name="Rounded Rectangle 11"/>
          <p:cNvSpPr/>
          <p:nvPr/>
        </p:nvSpPr>
        <p:spPr>
          <a:xfrm>
            <a:off x="4523611" y="440043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603381" y="4484318"/>
            <a:ext cx="378045" cy="769441"/>
          </a:xfrm>
          <a:prstGeom prst="rect">
            <a:avLst/>
          </a:prstGeom>
          <a:noFill/>
        </p:spPr>
        <p:txBody>
          <a:bodyPr wrap="square" rtlCol="0">
            <a:spAutoFit/>
          </a:bodyPr>
          <a:lstStyle/>
          <a:p>
            <a:r>
              <a:rPr lang="vi-VN" sz="4400" b="1" smtClean="0">
                <a:solidFill>
                  <a:schemeClr val="bg1"/>
                </a:solidFill>
                <a:latin typeface="+mj-lt"/>
              </a:rPr>
              <a:t>Ấ</a:t>
            </a:r>
            <a:endParaRPr lang="en-US" sz="4400" b="1">
              <a:solidFill>
                <a:schemeClr val="bg1"/>
              </a:solidFill>
              <a:latin typeface="+mj-lt"/>
            </a:endParaRPr>
          </a:p>
        </p:txBody>
      </p:sp>
      <p:sp>
        <p:nvSpPr>
          <p:cNvPr id="14" name="Rounded Rectangle 13"/>
          <p:cNvSpPr/>
          <p:nvPr/>
        </p:nvSpPr>
        <p:spPr>
          <a:xfrm>
            <a:off x="5351446" y="440043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453842" y="4413882"/>
            <a:ext cx="378045" cy="769441"/>
          </a:xfrm>
          <a:prstGeom prst="rect">
            <a:avLst/>
          </a:prstGeom>
          <a:noFill/>
        </p:spPr>
        <p:txBody>
          <a:bodyPr wrap="square" rtlCol="0">
            <a:spAutoFit/>
          </a:bodyPr>
          <a:lstStyle/>
          <a:p>
            <a:r>
              <a:rPr lang="vi-VN" sz="4400" b="1" smtClean="0">
                <a:solidFill>
                  <a:schemeClr val="bg1"/>
                </a:solidFill>
                <a:latin typeface="+mj-lt"/>
              </a:rPr>
              <a:t>Y</a:t>
            </a:r>
            <a:endParaRPr lang="en-US" sz="4400" b="1">
              <a:solidFill>
                <a:schemeClr val="bg1"/>
              </a:solidFill>
              <a:latin typeface="+mj-lt"/>
            </a:endParaRPr>
          </a:p>
        </p:txBody>
      </p:sp>
      <p:sp>
        <p:nvSpPr>
          <p:cNvPr id="16" name="Rounded Rectangle 15"/>
          <p:cNvSpPr/>
          <p:nvPr/>
        </p:nvSpPr>
        <p:spPr>
          <a:xfrm>
            <a:off x="6179281" y="440043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268230" y="4441843"/>
            <a:ext cx="378045" cy="769441"/>
          </a:xfrm>
          <a:prstGeom prst="rect">
            <a:avLst/>
          </a:prstGeom>
          <a:noFill/>
        </p:spPr>
        <p:txBody>
          <a:bodyPr wrap="square" rtlCol="0">
            <a:spAutoFit/>
          </a:bodyPr>
          <a:lstStyle/>
          <a:p>
            <a:r>
              <a:rPr lang="vi-VN" sz="4400" b="1" smtClean="0">
                <a:solidFill>
                  <a:schemeClr val="bg1"/>
                </a:solidFill>
                <a:latin typeface="+mj-lt"/>
              </a:rPr>
              <a:t>Đ</a:t>
            </a:r>
            <a:endParaRPr lang="en-US" sz="4400" b="1">
              <a:solidFill>
                <a:schemeClr val="bg1"/>
              </a:solidFill>
              <a:latin typeface="+mj-lt"/>
            </a:endParaRPr>
          </a:p>
        </p:txBody>
      </p:sp>
      <p:sp>
        <p:nvSpPr>
          <p:cNvPr id="18" name="Rounded Rectangle 17"/>
          <p:cNvSpPr/>
          <p:nvPr/>
        </p:nvSpPr>
        <p:spPr>
          <a:xfrm>
            <a:off x="7007116" y="440043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7093931" y="4458491"/>
            <a:ext cx="378045" cy="769441"/>
          </a:xfrm>
          <a:prstGeom prst="rect">
            <a:avLst/>
          </a:prstGeom>
          <a:noFill/>
        </p:spPr>
        <p:txBody>
          <a:bodyPr wrap="square" rtlCol="0">
            <a:spAutoFit/>
          </a:bodyPr>
          <a:lstStyle/>
          <a:p>
            <a:r>
              <a:rPr lang="vi-VN" sz="4400" b="1" smtClean="0">
                <a:solidFill>
                  <a:schemeClr val="bg1"/>
                </a:solidFill>
                <a:latin typeface="+mj-lt"/>
              </a:rPr>
              <a:t>Ư</a:t>
            </a:r>
            <a:endParaRPr lang="en-US" sz="4400" b="1">
              <a:solidFill>
                <a:schemeClr val="bg1"/>
              </a:solidFill>
              <a:latin typeface="+mj-lt"/>
            </a:endParaRPr>
          </a:p>
        </p:txBody>
      </p:sp>
      <p:sp>
        <p:nvSpPr>
          <p:cNvPr id="20" name="Rounded Rectangle 19"/>
          <p:cNvSpPr/>
          <p:nvPr/>
        </p:nvSpPr>
        <p:spPr>
          <a:xfrm>
            <a:off x="7834951" y="440043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941615" y="4400435"/>
            <a:ext cx="378045" cy="769441"/>
          </a:xfrm>
          <a:prstGeom prst="rect">
            <a:avLst/>
          </a:prstGeom>
          <a:noFill/>
        </p:spPr>
        <p:txBody>
          <a:bodyPr wrap="square" rtlCol="0">
            <a:spAutoFit/>
          </a:bodyPr>
          <a:lstStyle/>
          <a:p>
            <a:r>
              <a:rPr lang="vi-VN" sz="4400" b="1" smtClean="0">
                <a:solidFill>
                  <a:schemeClr val="bg1"/>
                </a:solidFill>
                <a:latin typeface="+mj-lt"/>
              </a:rPr>
              <a:t>Ợ</a:t>
            </a:r>
            <a:endParaRPr lang="en-US" sz="4400" b="1">
              <a:solidFill>
                <a:schemeClr val="bg1"/>
              </a:solidFill>
              <a:latin typeface="+mj-lt"/>
            </a:endParaRPr>
          </a:p>
        </p:txBody>
      </p:sp>
      <p:sp>
        <p:nvSpPr>
          <p:cNvPr id="22" name="Rounded Rectangle 21"/>
          <p:cNvSpPr/>
          <p:nvPr/>
        </p:nvSpPr>
        <p:spPr>
          <a:xfrm>
            <a:off x="2881388" y="438891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2977806" y="4388916"/>
            <a:ext cx="378045" cy="769441"/>
          </a:xfrm>
          <a:prstGeom prst="rect">
            <a:avLst/>
          </a:prstGeom>
          <a:noFill/>
        </p:spPr>
        <p:txBody>
          <a:bodyPr wrap="square" rtlCol="0">
            <a:spAutoFit/>
          </a:bodyPr>
          <a:lstStyle/>
          <a:p>
            <a:r>
              <a:rPr lang="vi-VN" sz="4400" b="1" smtClean="0">
                <a:solidFill>
                  <a:schemeClr val="bg1"/>
                </a:solidFill>
                <a:latin typeface="+mj-lt"/>
              </a:rPr>
              <a:t>T</a:t>
            </a:r>
            <a:endParaRPr lang="en-US" sz="4400" b="1">
              <a:solidFill>
                <a:schemeClr val="bg1"/>
              </a:solidFill>
              <a:latin typeface="+mj-lt"/>
            </a:endParaRPr>
          </a:p>
        </p:txBody>
      </p:sp>
      <p:sp>
        <p:nvSpPr>
          <p:cNvPr id="24" name="Rounded Rectangle 23"/>
          <p:cNvSpPr/>
          <p:nvPr/>
        </p:nvSpPr>
        <p:spPr>
          <a:xfrm>
            <a:off x="8681513" y="4413882"/>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8777931" y="4413882"/>
            <a:ext cx="378045" cy="769441"/>
          </a:xfrm>
          <a:prstGeom prst="rect">
            <a:avLst/>
          </a:prstGeom>
          <a:noFill/>
        </p:spPr>
        <p:txBody>
          <a:bodyPr wrap="square" rtlCol="0">
            <a:spAutoFit/>
          </a:bodyPr>
          <a:lstStyle/>
          <a:p>
            <a:r>
              <a:rPr lang="vi-VN" sz="4400" b="1" smtClean="0">
                <a:solidFill>
                  <a:schemeClr val="bg1"/>
                </a:solidFill>
                <a:latin typeface="+mj-lt"/>
              </a:rPr>
              <a:t>C</a:t>
            </a:r>
            <a:endParaRPr lang="en-US" sz="4400" b="1">
              <a:solidFill>
                <a:schemeClr val="bg1"/>
              </a:solidFill>
              <a:latin typeface="+mj-lt"/>
            </a:endParaRPr>
          </a:p>
        </p:txBody>
      </p:sp>
    </p:spTree>
    <p:extLst>
      <p:ext uri="{BB962C8B-B14F-4D97-AF65-F5344CB8AC3E}">
        <p14:creationId xmlns:p14="http://schemas.microsoft.com/office/powerpoint/2010/main" val="102803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style.rotation</p:attrName>
                                        </p:attrNameLst>
                                      </p:cBhvr>
                                      <p:tavLst>
                                        <p:tav tm="0">
                                          <p:val>
                                            <p:fltVal val="90"/>
                                          </p:val>
                                        </p:tav>
                                        <p:tav tm="100000">
                                          <p:val>
                                            <p:fltVal val="0"/>
                                          </p:val>
                                        </p:tav>
                                      </p:tavLst>
                                    </p:anim>
                                    <p:animEffect transition="in" filter="fade">
                                      <p:cBhvr>
                                        <p:cTn id="22" dur="1000"/>
                                        <p:tgtEl>
                                          <p:spTgt spid="1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1000" fill="hold"/>
                                        <p:tgtEl>
                                          <p:spTgt spid="15"/>
                                        </p:tgtEl>
                                        <p:attrNameLst>
                                          <p:attrName>ppt_w</p:attrName>
                                        </p:attrNameLst>
                                      </p:cBhvr>
                                      <p:tavLst>
                                        <p:tav tm="0">
                                          <p:val>
                                            <p:fltVal val="0"/>
                                          </p:val>
                                        </p:tav>
                                        <p:tav tm="100000">
                                          <p:val>
                                            <p:strVal val="#ppt_w"/>
                                          </p:val>
                                        </p:tav>
                                      </p:tavLst>
                                    </p:anim>
                                    <p:anim calcmode="lin" valueType="num">
                                      <p:cBhvr>
                                        <p:cTn id="26" dur="1000" fill="hold"/>
                                        <p:tgtEl>
                                          <p:spTgt spid="15"/>
                                        </p:tgtEl>
                                        <p:attrNameLst>
                                          <p:attrName>ppt_h</p:attrName>
                                        </p:attrNameLst>
                                      </p:cBhvr>
                                      <p:tavLst>
                                        <p:tav tm="0">
                                          <p:val>
                                            <p:fltVal val="0"/>
                                          </p:val>
                                        </p:tav>
                                        <p:tav tm="100000">
                                          <p:val>
                                            <p:strVal val="#ppt_h"/>
                                          </p:val>
                                        </p:tav>
                                      </p:tavLst>
                                    </p:anim>
                                    <p:anim calcmode="lin" valueType="num">
                                      <p:cBhvr>
                                        <p:cTn id="27" dur="1000" fill="hold"/>
                                        <p:tgtEl>
                                          <p:spTgt spid="15"/>
                                        </p:tgtEl>
                                        <p:attrNameLst>
                                          <p:attrName>style.rotation</p:attrName>
                                        </p:attrNameLst>
                                      </p:cBhvr>
                                      <p:tavLst>
                                        <p:tav tm="0">
                                          <p:val>
                                            <p:fltVal val="90"/>
                                          </p:val>
                                        </p:tav>
                                        <p:tav tm="100000">
                                          <p:val>
                                            <p:fltVal val="0"/>
                                          </p:val>
                                        </p:tav>
                                      </p:tavLst>
                                    </p:anim>
                                    <p:animEffect transition="in" filter="fade">
                                      <p:cBhvr>
                                        <p:cTn id="28" dur="1000"/>
                                        <p:tgtEl>
                                          <p:spTgt spid="1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fltVal val="0"/>
                                          </p:val>
                                        </p:tav>
                                        <p:tav tm="100000">
                                          <p:val>
                                            <p:strVal val="#ppt_w"/>
                                          </p:val>
                                        </p:tav>
                                      </p:tavLst>
                                    </p:anim>
                                    <p:anim calcmode="lin" valueType="num">
                                      <p:cBhvr>
                                        <p:cTn id="32" dur="1000" fill="hold"/>
                                        <p:tgtEl>
                                          <p:spTgt spid="17"/>
                                        </p:tgtEl>
                                        <p:attrNameLst>
                                          <p:attrName>ppt_h</p:attrName>
                                        </p:attrNameLst>
                                      </p:cBhvr>
                                      <p:tavLst>
                                        <p:tav tm="0">
                                          <p:val>
                                            <p:fltVal val="0"/>
                                          </p:val>
                                        </p:tav>
                                        <p:tav tm="100000">
                                          <p:val>
                                            <p:strVal val="#ppt_h"/>
                                          </p:val>
                                        </p:tav>
                                      </p:tavLst>
                                    </p:anim>
                                    <p:anim calcmode="lin" valueType="num">
                                      <p:cBhvr>
                                        <p:cTn id="33" dur="1000" fill="hold"/>
                                        <p:tgtEl>
                                          <p:spTgt spid="17"/>
                                        </p:tgtEl>
                                        <p:attrNameLst>
                                          <p:attrName>style.rotation</p:attrName>
                                        </p:attrNameLst>
                                      </p:cBhvr>
                                      <p:tavLst>
                                        <p:tav tm="0">
                                          <p:val>
                                            <p:fltVal val="90"/>
                                          </p:val>
                                        </p:tav>
                                        <p:tav tm="100000">
                                          <p:val>
                                            <p:fltVal val="0"/>
                                          </p:val>
                                        </p:tav>
                                      </p:tavLst>
                                    </p:anim>
                                    <p:animEffect transition="in" filter="fade">
                                      <p:cBhvr>
                                        <p:cTn id="34" dur="1000"/>
                                        <p:tgtEl>
                                          <p:spTgt spid="1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1000" fill="hold"/>
                                        <p:tgtEl>
                                          <p:spTgt spid="19"/>
                                        </p:tgtEl>
                                        <p:attrNameLst>
                                          <p:attrName>ppt_w</p:attrName>
                                        </p:attrNameLst>
                                      </p:cBhvr>
                                      <p:tavLst>
                                        <p:tav tm="0">
                                          <p:val>
                                            <p:fltVal val="0"/>
                                          </p:val>
                                        </p:tav>
                                        <p:tav tm="100000">
                                          <p:val>
                                            <p:strVal val="#ppt_w"/>
                                          </p:val>
                                        </p:tav>
                                      </p:tavLst>
                                    </p:anim>
                                    <p:anim calcmode="lin" valueType="num">
                                      <p:cBhvr>
                                        <p:cTn id="38" dur="1000" fill="hold"/>
                                        <p:tgtEl>
                                          <p:spTgt spid="19"/>
                                        </p:tgtEl>
                                        <p:attrNameLst>
                                          <p:attrName>ppt_h</p:attrName>
                                        </p:attrNameLst>
                                      </p:cBhvr>
                                      <p:tavLst>
                                        <p:tav tm="0">
                                          <p:val>
                                            <p:fltVal val="0"/>
                                          </p:val>
                                        </p:tav>
                                        <p:tav tm="100000">
                                          <p:val>
                                            <p:strVal val="#ppt_h"/>
                                          </p:val>
                                        </p:tav>
                                      </p:tavLst>
                                    </p:anim>
                                    <p:anim calcmode="lin" valueType="num">
                                      <p:cBhvr>
                                        <p:cTn id="39" dur="1000" fill="hold"/>
                                        <p:tgtEl>
                                          <p:spTgt spid="19"/>
                                        </p:tgtEl>
                                        <p:attrNameLst>
                                          <p:attrName>style.rotation</p:attrName>
                                        </p:attrNameLst>
                                      </p:cBhvr>
                                      <p:tavLst>
                                        <p:tav tm="0">
                                          <p:val>
                                            <p:fltVal val="90"/>
                                          </p:val>
                                        </p:tav>
                                        <p:tav tm="100000">
                                          <p:val>
                                            <p:fltVal val="0"/>
                                          </p:val>
                                        </p:tav>
                                      </p:tavLst>
                                    </p:anim>
                                    <p:animEffect transition="in" filter="fade">
                                      <p:cBhvr>
                                        <p:cTn id="40" dur="1000"/>
                                        <p:tgtEl>
                                          <p:spTgt spid="1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1000" fill="hold"/>
                                        <p:tgtEl>
                                          <p:spTgt spid="25"/>
                                        </p:tgtEl>
                                        <p:attrNameLst>
                                          <p:attrName>ppt_w</p:attrName>
                                        </p:attrNameLst>
                                      </p:cBhvr>
                                      <p:tavLst>
                                        <p:tav tm="0">
                                          <p:val>
                                            <p:fltVal val="0"/>
                                          </p:val>
                                        </p:tav>
                                        <p:tav tm="100000">
                                          <p:val>
                                            <p:strVal val="#ppt_w"/>
                                          </p:val>
                                        </p:tav>
                                      </p:tavLst>
                                    </p:anim>
                                    <p:anim calcmode="lin" valueType="num">
                                      <p:cBhvr>
                                        <p:cTn id="50" dur="1000" fill="hold"/>
                                        <p:tgtEl>
                                          <p:spTgt spid="25"/>
                                        </p:tgtEl>
                                        <p:attrNameLst>
                                          <p:attrName>ppt_h</p:attrName>
                                        </p:attrNameLst>
                                      </p:cBhvr>
                                      <p:tavLst>
                                        <p:tav tm="0">
                                          <p:val>
                                            <p:fltVal val="0"/>
                                          </p:val>
                                        </p:tav>
                                        <p:tav tm="100000">
                                          <p:val>
                                            <p:strVal val="#ppt_h"/>
                                          </p:val>
                                        </p:tav>
                                      </p:tavLst>
                                    </p:anim>
                                    <p:anim calcmode="lin" valueType="num">
                                      <p:cBhvr>
                                        <p:cTn id="51" dur="1000" fill="hold"/>
                                        <p:tgtEl>
                                          <p:spTgt spid="25"/>
                                        </p:tgtEl>
                                        <p:attrNameLst>
                                          <p:attrName>style.rotation</p:attrName>
                                        </p:attrNameLst>
                                      </p:cBhvr>
                                      <p:tavLst>
                                        <p:tav tm="0">
                                          <p:val>
                                            <p:fltVal val="90"/>
                                          </p:val>
                                        </p:tav>
                                        <p:tav tm="100000">
                                          <p:val>
                                            <p:fltVal val="0"/>
                                          </p:val>
                                        </p:tav>
                                      </p:tavLst>
                                    </p:anim>
                                    <p:animEffect transition="in" filter="fade">
                                      <p:cBhvr>
                                        <p:cTn id="52"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P spid="17" grpId="0"/>
      <p:bldP spid="19" grpId="0"/>
      <p:bldP spid="21" grpId="0"/>
      <p:bldP spid="23"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sp>
        <p:nvSpPr>
          <p:cNvPr id="3" name="Freeform 3"/>
          <p:cNvSpPr/>
          <p:nvPr/>
        </p:nvSpPr>
        <p:spPr>
          <a:xfrm rot="-2700000">
            <a:off x="-2548480" y="425708"/>
            <a:ext cx="5771058" cy="5866387"/>
          </a:xfrm>
          <a:custGeom>
            <a:avLst/>
            <a:gdLst/>
            <a:ahLst/>
            <a:cxnLst/>
            <a:rect l="l" t="t" r="r" b="b"/>
            <a:pathLst>
              <a:path w="8656587" h="8799580">
                <a:moveTo>
                  <a:pt x="0" y="0"/>
                </a:moveTo>
                <a:lnTo>
                  <a:pt x="8656587" y="0"/>
                </a:lnTo>
                <a:lnTo>
                  <a:pt x="8656587" y="8799580"/>
                </a:lnTo>
                <a:lnTo>
                  <a:pt x="0" y="879958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rot="-5685153">
            <a:off x="2334354" y="-2584613"/>
            <a:ext cx="3753168" cy="4773505"/>
          </a:xfrm>
          <a:custGeom>
            <a:avLst/>
            <a:gdLst/>
            <a:ahLst/>
            <a:cxnLst/>
            <a:rect l="l" t="t" r="r" b="b"/>
            <a:pathLst>
              <a:path w="5629752" h="7160257">
                <a:moveTo>
                  <a:pt x="0" y="0"/>
                </a:moveTo>
                <a:lnTo>
                  <a:pt x="5629751" y="0"/>
                </a:lnTo>
                <a:lnTo>
                  <a:pt x="5629751" y="7160257"/>
                </a:lnTo>
                <a:lnTo>
                  <a:pt x="0" y="7160257"/>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5" name="Freeform 5"/>
          <p:cNvSpPr/>
          <p:nvPr/>
        </p:nvSpPr>
        <p:spPr>
          <a:xfrm rot="6879842">
            <a:off x="11060032" y="3140840"/>
            <a:ext cx="673549" cy="436123"/>
          </a:xfrm>
          <a:custGeom>
            <a:avLst/>
            <a:gdLst/>
            <a:ahLst/>
            <a:cxnLst/>
            <a:rect l="l" t="t" r="r" b="b"/>
            <a:pathLst>
              <a:path w="1010324" h="654184">
                <a:moveTo>
                  <a:pt x="0" y="0"/>
                </a:moveTo>
                <a:lnTo>
                  <a:pt x="1010324" y="0"/>
                </a:lnTo>
                <a:lnTo>
                  <a:pt x="1010324" y="654184"/>
                </a:lnTo>
                <a:lnTo>
                  <a:pt x="0" y="65418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6" name="Freeform 6"/>
          <p:cNvSpPr/>
          <p:nvPr/>
        </p:nvSpPr>
        <p:spPr>
          <a:xfrm>
            <a:off x="983584" y="234049"/>
            <a:ext cx="386247" cy="451751"/>
          </a:xfrm>
          <a:custGeom>
            <a:avLst/>
            <a:gdLst/>
            <a:ahLst/>
            <a:cxnLst/>
            <a:rect l="l" t="t" r="r" b="b"/>
            <a:pathLst>
              <a:path w="579370" h="677626">
                <a:moveTo>
                  <a:pt x="0" y="0"/>
                </a:moveTo>
                <a:lnTo>
                  <a:pt x="579371" y="0"/>
                </a:lnTo>
                <a:lnTo>
                  <a:pt x="579371" y="677626"/>
                </a:lnTo>
                <a:lnTo>
                  <a:pt x="0" y="677626"/>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7" name="Freeform 7"/>
          <p:cNvSpPr/>
          <p:nvPr/>
        </p:nvSpPr>
        <p:spPr>
          <a:xfrm rot="-10800000" flipV="1">
            <a:off x="1290665" y="581663"/>
            <a:ext cx="9767439" cy="3723836"/>
          </a:xfrm>
          <a:custGeom>
            <a:avLst/>
            <a:gdLst/>
            <a:ahLst/>
            <a:cxnLst/>
            <a:rect l="l" t="t" r="r" b="b"/>
            <a:pathLst>
              <a:path w="14651159" h="5585754">
                <a:moveTo>
                  <a:pt x="0" y="5585755"/>
                </a:moveTo>
                <a:lnTo>
                  <a:pt x="14651159" y="5585755"/>
                </a:lnTo>
                <a:lnTo>
                  <a:pt x="14651159" y="0"/>
                </a:lnTo>
                <a:lnTo>
                  <a:pt x="0" y="0"/>
                </a:lnTo>
                <a:lnTo>
                  <a:pt x="0" y="5585755"/>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8" name="TextBox 7"/>
          <p:cNvSpPr txBox="1"/>
          <p:nvPr/>
        </p:nvSpPr>
        <p:spPr>
          <a:xfrm>
            <a:off x="1727708" y="1101942"/>
            <a:ext cx="1828800" cy="646331"/>
          </a:xfrm>
          <a:prstGeom prst="rect">
            <a:avLst/>
          </a:prstGeom>
          <a:noFill/>
        </p:spPr>
        <p:txBody>
          <a:bodyPr wrap="square" rtlCol="0">
            <a:spAutoFit/>
          </a:bodyPr>
          <a:lstStyle/>
          <a:p>
            <a:r>
              <a:rPr lang="vi-VN" sz="3600" b="1" u="sng" smtClean="0">
                <a:solidFill>
                  <a:schemeClr val="accent2">
                    <a:lumMod val="75000"/>
                  </a:schemeClr>
                </a:solidFill>
                <a:latin typeface="Times New Roman" panose="02020603050405020304" pitchFamily="18" charset="0"/>
                <a:cs typeface="Times New Roman" panose="02020603050405020304" pitchFamily="18" charset="0"/>
              </a:rPr>
              <a:t>Câu 6:</a:t>
            </a:r>
          </a:p>
        </p:txBody>
      </p:sp>
      <p:sp>
        <p:nvSpPr>
          <p:cNvPr id="9" name="TextBox 8"/>
          <p:cNvSpPr txBox="1"/>
          <p:nvPr/>
        </p:nvSpPr>
        <p:spPr>
          <a:xfrm>
            <a:off x="2664891" y="1862874"/>
            <a:ext cx="8455697" cy="830997"/>
          </a:xfrm>
          <a:prstGeom prst="rect">
            <a:avLst/>
          </a:prstGeom>
          <a:noFill/>
        </p:spPr>
        <p:txBody>
          <a:bodyPr wrap="square" rtlCol="0">
            <a:spAutoFit/>
          </a:bodyPr>
          <a:lstStyle/>
          <a:p>
            <a:r>
              <a:rPr lang="vi-VN" sz="4800" b="1" smtClean="0">
                <a:solidFill>
                  <a:srgbClr val="FF0000"/>
                </a:solidFill>
                <a:latin typeface="+mj-lt"/>
              </a:rPr>
              <a:t>Trước kia anh làm nghề gì?</a:t>
            </a:r>
            <a:endParaRPr lang="en-US" sz="4800" b="1">
              <a:solidFill>
                <a:srgbClr val="FF0000"/>
              </a:solidFill>
              <a:latin typeface="+mj-lt"/>
              <a:cs typeface="Times New Roman" panose="02020603050405020304" pitchFamily="18" charset="0"/>
            </a:endParaRPr>
          </a:p>
        </p:txBody>
      </p:sp>
      <p:sp>
        <p:nvSpPr>
          <p:cNvPr id="10" name="Rounded Rectangle 9"/>
          <p:cNvSpPr/>
          <p:nvPr/>
        </p:nvSpPr>
        <p:spPr>
          <a:xfrm>
            <a:off x="4074389" y="5005903"/>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141779" y="5020417"/>
            <a:ext cx="378045" cy="769441"/>
          </a:xfrm>
          <a:prstGeom prst="rect">
            <a:avLst/>
          </a:prstGeom>
          <a:noFill/>
        </p:spPr>
        <p:txBody>
          <a:bodyPr wrap="square" rtlCol="0">
            <a:spAutoFit/>
          </a:bodyPr>
          <a:lstStyle/>
          <a:p>
            <a:r>
              <a:rPr lang="vi-VN" sz="4400" b="1" smtClean="0">
                <a:solidFill>
                  <a:schemeClr val="bg1"/>
                </a:solidFill>
                <a:latin typeface="+mj-lt"/>
              </a:rPr>
              <a:t>Ă</a:t>
            </a:r>
            <a:endParaRPr lang="en-US" sz="4400" b="1">
              <a:solidFill>
                <a:schemeClr val="bg1"/>
              </a:solidFill>
              <a:latin typeface="+mj-lt"/>
            </a:endParaRPr>
          </a:p>
        </p:txBody>
      </p:sp>
      <p:sp>
        <p:nvSpPr>
          <p:cNvPr id="12" name="Rounded Rectangle 11"/>
          <p:cNvSpPr/>
          <p:nvPr/>
        </p:nvSpPr>
        <p:spPr>
          <a:xfrm>
            <a:off x="4902224" y="5005903"/>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967480" y="5046244"/>
            <a:ext cx="378045" cy="769441"/>
          </a:xfrm>
          <a:prstGeom prst="rect">
            <a:avLst/>
          </a:prstGeom>
          <a:noFill/>
        </p:spPr>
        <p:txBody>
          <a:bodyPr wrap="square" rtlCol="0">
            <a:spAutoFit/>
          </a:bodyPr>
          <a:lstStyle/>
          <a:p>
            <a:r>
              <a:rPr lang="vi-VN" sz="4400" b="1" smtClean="0">
                <a:solidFill>
                  <a:schemeClr val="bg1"/>
                </a:solidFill>
                <a:latin typeface="+mj-lt"/>
              </a:rPr>
              <a:t>N</a:t>
            </a:r>
            <a:endParaRPr lang="en-US" sz="4400" b="1">
              <a:solidFill>
                <a:schemeClr val="bg1"/>
              </a:solidFill>
              <a:latin typeface="+mj-lt"/>
            </a:endParaRPr>
          </a:p>
        </p:txBody>
      </p:sp>
      <p:sp>
        <p:nvSpPr>
          <p:cNvPr id="14" name="Rounded Rectangle 13"/>
          <p:cNvSpPr/>
          <p:nvPr/>
        </p:nvSpPr>
        <p:spPr>
          <a:xfrm>
            <a:off x="5730059" y="5005903"/>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846969" y="5019350"/>
            <a:ext cx="378045" cy="769441"/>
          </a:xfrm>
          <a:prstGeom prst="rect">
            <a:avLst/>
          </a:prstGeom>
          <a:noFill/>
        </p:spPr>
        <p:txBody>
          <a:bodyPr wrap="square" rtlCol="0">
            <a:spAutoFit/>
          </a:bodyPr>
          <a:lstStyle/>
          <a:p>
            <a:r>
              <a:rPr lang="vi-VN" sz="4400" b="1" smtClean="0">
                <a:solidFill>
                  <a:schemeClr val="bg1"/>
                </a:solidFill>
                <a:latin typeface="+mj-lt"/>
              </a:rPr>
              <a:t>X</a:t>
            </a:r>
            <a:endParaRPr lang="en-US" sz="4400" b="1">
              <a:solidFill>
                <a:schemeClr val="bg1"/>
              </a:solidFill>
              <a:latin typeface="+mj-lt"/>
            </a:endParaRPr>
          </a:p>
        </p:txBody>
      </p:sp>
      <p:sp>
        <p:nvSpPr>
          <p:cNvPr id="16" name="Rounded Rectangle 15"/>
          <p:cNvSpPr/>
          <p:nvPr/>
        </p:nvSpPr>
        <p:spPr>
          <a:xfrm>
            <a:off x="6557894" y="5005903"/>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719413" y="5032797"/>
            <a:ext cx="378045" cy="769441"/>
          </a:xfrm>
          <a:prstGeom prst="rect">
            <a:avLst/>
          </a:prstGeom>
          <a:noFill/>
        </p:spPr>
        <p:txBody>
          <a:bodyPr wrap="square" rtlCol="0">
            <a:spAutoFit/>
          </a:bodyPr>
          <a:lstStyle/>
          <a:p>
            <a:r>
              <a:rPr lang="vi-VN" sz="4400" b="1" smtClean="0">
                <a:solidFill>
                  <a:schemeClr val="bg1"/>
                </a:solidFill>
                <a:latin typeface="+mj-lt"/>
              </a:rPr>
              <a:t>I</a:t>
            </a:r>
            <a:endParaRPr lang="en-US" sz="4400" b="1">
              <a:solidFill>
                <a:schemeClr val="bg1"/>
              </a:solidFill>
              <a:latin typeface="+mj-lt"/>
            </a:endParaRPr>
          </a:p>
        </p:txBody>
      </p:sp>
      <p:sp>
        <p:nvSpPr>
          <p:cNvPr id="18" name="Rounded Rectangle 17"/>
          <p:cNvSpPr/>
          <p:nvPr/>
        </p:nvSpPr>
        <p:spPr>
          <a:xfrm>
            <a:off x="7385729" y="5005903"/>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7487058" y="5005903"/>
            <a:ext cx="378045" cy="769441"/>
          </a:xfrm>
          <a:prstGeom prst="rect">
            <a:avLst/>
          </a:prstGeom>
          <a:noFill/>
        </p:spPr>
        <p:txBody>
          <a:bodyPr wrap="square" rtlCol="0">
            <a:spAutoFit/>
          </a:bodyPr>
          <a:lstStyle/>
          <a:p>
            <a:r>
              <a:rPr lang="vi-VN" sz="4400" b="1" smtClean="0">
                <a:solidFill>
                  <a:schemeClr val="bg1"/>
                </a:solidFill>
                <a:latin typeface="+mj-lt"/>
              </a:rPr>
              <a:t>N</a:t>
            </a:r>
            <a:endParaRPr lang="en-US" sz="4400" b="1">
              <a:solidFill>
                <a:schemeClr val="bg1"/>
              </a:solidFill>
              <a:latin typeface="+mj-lt"/>
            </a:endParaRPr>
          </a:p>
        </p:txBody>
      </p:sp>
    </p:spTree>
    <p:extLst>
      <p:ext uri="{BB962C8B-B14F-4D97-AF65-F5344CB8AC3E}">
        <p14:creationId xmlns:p14="http://schemas.microsoft.com/office/powerpoint/2010/main" val="13011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 calcmode="lin" valueType="num">
                                      <p:cBhvr>
                                        <p:cTn id="15" dur="1000" fill="hold"/>
                                        <p:tgtEl>
                                          <p:spTgt spid="13"/>
                                        </p:tgtEl>
                                        <p:attrNameLst>
                                          <p:attrName>style.rotation</p:attrName>
                                        </p:attrNameLst>
                                      </p:cBhvr>
                                      <p:tavLst>
                                        <p:tav tm="0">
                                          <p:val>
                                            <p:fltVal val="90"/>
                                          </p:val>
                                        </p:tav>
                                        <p:tav tm="100000">
                                          <p:val>
                                            <p:fltVal val="0"/>
                                          </p:val>
                                        </p:tav>
                                      </p:tavLst>
                                    </p:anim>
                                    <p:animEffect transition="in" filter="fade">
                                      <p:cBhvr>
                                        <p:cTn id="16" dur="1000"/>
                                        <p:tgtEl>
                                          <p:spTgt spid="1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000" fill="hold"/>
                                        <p:tgtEl>
                                          <p:spTgt spid="17"/>
                                        </p:tgtEl>
                                        <p:attrNameLst>
                                          <p:attrName>ppt_w</p:attrName>
                                        </p:attrNameLst>
                                      </p:cBhvr>
                                      <p:tavLst>
                                        <p:tav tm="0">
                                          <p:val>
                                            <p:fltVal val="0"/>
                                          </p:val>
                                        </p:tav>
                                        <p:tav tm="100000">
                                          <p:val>
                                            <p:strVal val="#ppt_w"/>
                                          </p:val>
                                        </p:tav>
                                      </p:tavLst>
                                    </p:anim>
                                    <p:anim calcmode="lin" valueType="num">
                                      <p:cBhvr>
                                        <p:cTn id="26" dur="1000" fill="hold"/>
                                        <p:tgtEl>
                                          <p:spTgt spid="17"/>
                                        </p:tgtEl>
                                        <p:attrNameLst>
                                          <p:attrName>ppt_h</p:attrName>
                                        </p:attrNameLst>
                                      </p:cBhvr>
                                      <p:tavLst>
                                        <p:tav tm="0">
                                          <p:val>
                                            <p:fltVal val="0"/>
                                          </p:val>
                                        </p:tav>
                                        <p:tav tm="100000">
                                          <p:val>
                                            <p:strVal val="#ppt_h"/>
                                          </p:val>
                                        </p:tav>
                                      </p:tavLst>
                                    </p:anim>
                                    <p:anim calcmode="lin" valueType="num">
                                      <p:cBhvr>
                                        <p:cTn id="27" dur="1000" fill="hold"/>
                                        <p:tgtEl>
                                          <p:spTgt spid="17"/>
                                        </p:tgtEl>
                                        <p:attrNameLst>
                                          <p:attrName>style.rotation</p:attrName>
                                        </p:attrNameLst>
                                      </p:cBhvr>
                                      <p:tavLst>
                                        <p:tav tm="0">
                                          <p:val>
                                            <p:fltVal val="90"/>
                                          </p:val>
                                        </p:tav>
                                        <p:tav tm="100000">
                                          <p:val>
                                            <p:fltVal val="0"/>
                                          </p:val>
                                        </p:tav>
                                      </p:tavLst>
                                    </p:anim>
                                    <p:animEffect transition="in" filter="fade">
                                      <p:cBhvr>
                                        <p:cTn id="28" dur="1000"/>
                                        <p:tgtEl>
                                          <p:spTgt spid="1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P spid="17"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0024"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sp>
        <p:nvSpPr>
          <p:cNvPr id="3" name="Freeform 3"/>
          <p:cNvSpPr/>
          <p:nvPr/>
        </p:nvSpPr>
        <p:spPr>
          <a:xfrm rot="3435048">
            <a:off x="-142997" y="4157209"/>
            <a:ext cx="4833563" cy="4029983"/>
          </a:xfrm>
          <a:custGeom>
            <a:avLst/>
            <a:gdLst/>
            <a:ahLst/>
            <a:cxnLst/>
            <a:rect l="l" t="t" r="r" b="b"/>
            <a:pathLst>
              <a:path w="7250345" h="6044975">
                <a:moveTo>
                  <a:pt x="0" y="0"/>
                </a:moveTo>
                <a:lnTo>
                  <a:pt x="7250345" y="0"/>
                </a:lnTo>
                <a:lnTo>
                  <a:pt x="7250345" y="6044974"/>
                </a:lnTo>
                <a:lnTo>
                  <a:pt x="0" y="604497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rot="2615215">
            <a:off x="-1204132" y="-3331780"/>
            <a:ext cx="4305617" cy="8029122"/>
          </a:xfrm>
          <a:custGeom>
            <a:avLst/>
            <a:gdLst/>
            <a:ahLst/>
            <a:cxnLst/>
            <a:rect l="l" t="t" r="r" b="b"/>
            <a:pathLst>
              <a:path w="6458425" h="12043683">
                <a:moveTo>
                  <a:pt x="0" y="0"/>
                </a:moveTo>
                <a:lnTo>
                  <a:pt x="6458425" y="0"/>
                </a:lnTo>
                <a:lnTo>
                  <a:pt x="6458425" y="12043683"/>
                </a:lnTo>
                <a:lnTo>
                  <a:pt x="0" y="1204368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5" name="Freeform 5"/>
          <p:cNvSpPr/>
          <p:nvPr/>
        </p:nvSpPr>
        <p:spPr>
          <a:xfrm rot="2956814">
            <a:off x="10753794" y="487512"/>
            <a:ext cx="954145" cy="617809"/>
          </a:xfrm>
          <a:custGeom>
            <a:avLst/>
            <a:gdLst/>
            <a:ahLst/>
            <a:cxnLst/>
            <a:rect l="l" t="t" r="r" b="b"/>
            <a:pathLst>
              <a:path w="1431217" h="926713">
                <a:moveTo>
                  <a:pt x="0" y="0"/>
                </a:moveTo>
                <a:lnTo>
                  <a:pt x="1431218" y="0"/>
                </a:lnTo>
                <a:lnTo>
                  <a:pt x="1431218" y="926713"/>
                </a:lnTo>
                <a:lnTo>
                  <a:pt x="0" y="926713"/>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grpSp>
        <p:nvGrpSpPr>
          <p:cNvPr id="6" name="Group 6"/>
          <p:cNvGrpSpPr/>
          <p:nvPr/>
        </p:nvGrpSpPr>
        <p:grpSpPr>
          <a:xfrm>
            <a:off x="1237844" y="1052430"/>
            <a:ext cx="9716313" cy="2652794"/>
            <a:chOff x="0" y="0"/>
            <a:chExt cx="3838543" cy="1048017"/>
          </a:xfrm>
        </p:grpSpPr>
        <p:sp>
          <p:nvSpPr>
            <p:cNvPr id="7" name="Freeform 7"/>
            <p:cNvSpPr/>
            <p:nvPr/>
          </p:nvSpPr>
          <p:spPr>
            <a:xfrm>
              <a:off x="0" y="0"/>
              <a:ext cx="3838543" cy="1048017"/>
            </a:xfrm>
            <a:custGeom>
              <a:avLst/>
              <a:gdLst/>
              <a:ahLst/>
              <a:cxnLst/>
              <a:rect l="l" t="t" r="r" b="b"/>
              <a:pathLst>
                <a:path w="3838543" h="1048017">
                  <a:moveTo>
                    <a:pt x="27091" y="0"/>
                  </a:moveTo>
                  <a:lnTo>
                    <a:pt x="3811452" y="0"/>
                  </a:lnTo>
                  <a:cubicBezTo>
                    <a:pt x="3818637" y="0"/>
                    <a:pt x="3825528" y="2854"/>
                    <a:pt x="3830608" y="7935"/>
                  </a:cubicBezTo>
                  <a:cubicBezTo>
                    <a:pt x="3835689" y="13015"/>
                    <a:pt x="3838543" y="19906"/>
                    <a:pt x="3838543" y="27091"/>
                  </a:cubicBezTo>
                  <a:lnTo>
                    <a:pt x="3838543" y="1020926"/>
                  </a:lnTo>
                  <a:cubicBezTo>
                    <a:pt x="3838543" y="1035888"/>
                    <a:pt x="3826414" y="1048017"/>
                    <a:pt x="3811452" y="1048017"/>
                  </a:cubicBezTo>
                  <a:lnTo>
                    <a:pt x="27091" y="1048017"/>
                  </a:lnTo>
                  <a:cubicBezTo>
                    <a:pt x="12129" y="1048017"/>
                    <a:pt x="0" y="1035888"/>
                    <a:pt x="0" y="1020926"/>
                  </a:cubicBezTo>
                  <a:lnTo>
                    <a:pt x="0" y="27091"/>
                  </a:lnTo>
                  <a:cubicBezTo>
                    <a:pt x="0" y="12129"/>
                    <a:pt x="12129" y="0"/>
                    <a:pt x="27091" y="0"/>
                  </a:cubicBezTo>
                  <a:close/>
                </a:path>
              </a:pathLst>
            </a:custGeom>
            <a:solidFill>
              <a:srgbClr val="4463AC"/>
            </a:solidFill>
          </p:spPr>
        </p:sp>
        <p:sp>
          <p:nvSpPr>
            <p:cNvPr id="8" name="TextBox 8"/>
            <p:cNvSpPr txBox="1"/>
            <p:nvPr/>
          </p:nvSpPr>
          <p:spPr>
            <a:xfrm>
              <a:off x="0" y="-38100"/>
              <a:ext cx="3838543" cy="1086117"/>
            </a:xfrm>
            <a:prstGeom prst="rect">
              <a:avLst/>
            </a:prstGeom>
          </p:spPr>
          <p:txBody>
            <a:bodyPr lIns="33867" tIns="33867" rIns="33867" bIns="33867" rtlCol="0" anchor="ctr"/>
            <a:lstStyle/>
            <a:p>
              <a:pPr algn="ctr">
                <a:lnSpc>
                  <a:spcPts val="2133"/>
                </a:lnSpc>
              </a:pPr>
              <a:endParaRPr sz="1200"/>
            </a:p>
          </p:txBody>
        </p:sp>
      </p:grpSp>
      <p:sp>
        <p:nvSpPr>
          <p:cNvPr id="9" name="TextBox 8"/>
          <p:cNvSpPr txBox="1"/>
          <p:nvPr/>
        </p:nvSpPr>
        <p:spPr>
          <a:xfrm>
            <a:off x="1662168" y="1359512"/>
            <a:ext cx="1828800" cy="646331"/>
          </a:xfrm>
          <a:prstGeom prst="rect">
            <a:avLst/>
          </a:prstGeom>
          <a:noFill/>
        </p:spPr>
        <p:txBody>
          <a:bodyPr wrap="square" rtlCol="0">
            <a:spAutoFit/>
          </a:bodyPr>
          <a:lstStyle/>
          <a:p>
            <a:r>
              <a:rPr lang="vi-VN" sz="3600" b="1" u="sng" smtClean="0">
                <a:solidFill>
                  <a:schemeClr val="bg1"/>
                </a:solidFill>
                <a:latin typeface="Times New Roman" panose="02020603050405020304" pitchFamily="18" charset="0"/>
                <a:cs typeface="Times New Roman" panose="02020603050405020304" pitchFamily="18" charset="0"/>
              </a:rPr>
              <a:t>Câu 7:</a:t>
            </a:r>
          </a:p>
        </p:txBody>
      </p:sp>
      <p:sp>
        <p:nvSpPr>
          <p:cNvPr id="10" name="TextBox 9"/>
          <p:cNvSpPr txBox="1"/>
          <p:nvPr/>
        </p:nvSpPr>
        <p:spPr>
          <a:xfrm>
            <a:off x="1661539" y="2143513"/>
            <a:ext cx="9340861" cy="830997"/>
          </a:xfrm>
          <a:prstGeom prst="rect">
            <a:avLst/>
          </a:prstGeom>
          <a:noFill/>
        </p:spPr>
        <p:txBody>
          <a:bodyPr wrap="square" rtlCol="0">
            <a:spAutoFit/>
          </a:bodyPr>
          <a:lstStyle/>
          <a:p>
            <a:pPr algn="ctr"/>
            <a:r>
              <a:rPr lang="en-US" sz="4800" b="1" smtClean="0">
                <a:solidFill>
                  <a:srgbClr val="FFFF00"/>
                </a:solidFill>
                <a:latin typeface="Times New Roman" panose="02020603050405020304" pitchFamily="18" charset="0"/>
                <a:cs typeface="Times New Roman" panose="02020603050405020304" pitchFamily="18" charset="0"/>
              </a:rPr>
              <a:t>Phép lạ xảy ra vào ngày nào?</a:t>
            </a:r>
            <a:endParaRPr lang="en-US" sz="4800" b="1">
              <a:solidFill>
                <a:srgbClr val="FFFF00"/>
              </a:solidFill>
              <a:latin typeface="Times New Roman" panose="02020603050405020304" pitchFamily="18" charset="0"/>
              <a:cs typeface="Times New Roman" panose="02020603050405020304" pitchFamily="18" charset="0"/>
            </a:endParaRPr>
          </a:p>
        </p:txBody>
      </p:sp>
      <p:sp>
        <p:nvSpPr>
          <p:cNvPr id="11" name="Rounded Rectangle 10"/>
          <p:cNvSpPr/>
          <p:nvPr/>
        </p:nvSpPr>
        <p:spPr>
          <a:xfrm>
            <a:off x="3956073" y="4654018"/>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052491" y="4683046"/>
            <a:ext cx="378045" cy="769441"/>
          </a:xfrm>
          <a:prstGeom prst="rect">
            <a:avLst/>
          </a:prstGeom>
          <a:noFill/>
        </p:spPr>
        <p:txBody>
          <a:bodyPr wrap="square" rtlCol="0">
            <a:spAutoFit/>
          </a:bodyPr>
          <a:lstStyle/>
          <a:p>
            <a:r>
              <a:rPr lang="vi-VN" sz="4400" b="1" smtClean="0">
                <a:solidFill>
                  <a:schemeClr val="bg1"/>
                </a:solidFill>
                <a:latin typeface="+mj-lt"/>
              </a:rPr>
              <a:t>À</a:t>
            </a:r>
            <a:endParaRPr lang="en-US" sz="4400" b="1">
              <a:solidFill>
                <a:schemeClr val="bg1"/>
              </a:solidFill>
              <a:latin typeface="+mj-lt"/>
            </a:endParaRPr>
          </a:p>
        </p:txBody>
      </p:sp>
      <p:sp>
        <p:nvSpPr>
          <p:cNvPr id="13" name="Rounded Rectangle 12"/>
          <p:cNvSpPr/>
          <p:nvPr/>
        </p:nvSpPr>
        <p:spPr>
          <a:xfrm>
            <a:off x="4783908" y="4654018"/>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863678" y="4679845"/>
            <a:ext cx="378045" cy="769441"/>
          </a:xfrm>
          <a:prstGeom prst="rect">
            <a:avLst/>
          </a:prstGeom>
          <a:noFill/>
        </p:spPr>
        <p:txBody>
          <a:bodyPr wrap="square" rtlCol="0">
            <a:spAutoFit/>
          </a:bodyPr>
          <a:lstStyle/>
          <a:p>
            <a:r>
              <a:rPr lang="vi-VN" sz="4400" b="1" smtClean="0">
                <a:solidFill>
                  <a:schemeClr val="bg1"/>
                </a:solidFill>
                <a:latin typeface="+mj-lt"/>
              </a:rPr>
              <a:t>Y</a:t>
            </a:r>
            <a:endParaRPr lang="en-US" sz="4400" b="1">
              <a:solidFill>
                <a:schemeClr val="bg1"/>
              </a:solidFill>
              <a:latin typeface="+mj-lt"/>
            </a:endParaRPr>
          </a:p>
        </p:txBody>
      </p:sp>
      <p:sp>
        <p:nvSpPr>
          <p:cNvPr id="15" name="Rounded Rectangle 14"/>
          <p:cNvSpPr/>
          <p:nvPr/>
        </p:nvSpPr>
        <p:spPr>
          <a:xfrm>
            <a:off x="5611743" y="4654018"/>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743167" y="4667465"/>
            <a:ext cx="378045" cy="769441"/>
          </a:xfrm>
          <a:prstGeom prst="rect">
            <a:avLst/>
          </a:prstGeom>
          <a:noFill/>
        </p:spPr>
        <p:txBody>
          <a:bodyPr wrap="square" rtlCol="0">
            <a:spAutoFit/>
          </a:bodyPr>
          <a:lstStyle/>
          <a:p>
            <a:r>
              <a:rPr lang="vi-VN" sz="4400" b="1" smtClean="0">
                <a:solidFill>
                  <a:schemeClr val="bg1"/>
                </a:solidFill>
                <a:latin typeface="+mj-lt"/>
              </a:rPr>
              <a:t>S</a:t>
            </a:r>
            <a:endParaRPr lang="en-US" sz="4400" b="1">
              <a:solidFill>
                <a:schemeClr val="bg1"/>
              </a:solidFill>
              <a:latin typeface="+mj-lt"/>
            </a:endParaRPr>
          </a:p>
        </p:txBody>
      </p:sp>
      <p:sp>
        <p:nvSpPr>
          <p:cNvPr id="17" name="Rounded Rectangle 16"/>
          <p:cNvSpPr/>
          <p:nvPr/>
        </p:nvSpPr>
        <p:spPr>
          <a:xfrm>
            <a:off x="6439578" y="4654018"/>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6528527" y="4637370"/>
            <a:ext cx="378045" cy="769441"/>
          </a:xfrm>
          <a:prstGeom prst="rect">
            <a:avLst/>
          </a:prstGeom>
          <a:noFill/>
        </p:spPr>
        <p:txBody>
          <a:bodyPr wrap="square" rtlCol="0">
            <a:spAutoFit/>
          </a:bodyPr>
          <a:lstStyle/>
          <a:p>
            <a:r>
              <a:rPr lang="vi-VN" sz="4400" b="1" smtClean="0">
                <a:solidFill>
                  <a:schemeClr val="bg1"/>
                </a:solidFill>
                <a:latin typeface="+mj-lt"/>
              </a:rPr>
              <a:t>A</a:t>
            </a:r>
            <a:endParaRPr lang="en-US" sz="4400" b="1">
              <a:solidFill>
                <a:schemeClr val="bg1"/>
              </a:solidFill>
              <a:latin typeface="+mj-lt"/>
            </a:endParaRPr>
          </a:p>
        </p:txBody>
      </p:sp>
      <p:sp>
        <p:nvSpPr>
          <p:cNvPr id="19" name="Rounded Rectangle 18"/>
          <p:cNvSpPr/>
          <p:nvPr/>
        </p:nvSpPr>
        <p:spPr>
          <a:xfrm>
            <a:off x="7267413" y="4654018"/>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7368742" y="4668532"/>
            <a:ext cx="378045" cy="769441"/>
          </a:xfrm>
          <a:prstGeom prst="rect">
            <a:avLst/>
          </a:prstGeom>
          <a:noFill/>
        </p:spPr>
        <p:txBody>
          <a:bodyPr wrap="square" rtlCol="0">
            <a:spAutoFit/>
          </a:bodyPr>
          <a:lstStyle/>
          <a:p>
            <a:r>
              <a:rPr lang="vi-VN" sz="4400" b="1" smtClean="0">
                <a:solidFill>
                  <a:schemeClr val="bg1"/>
                </a:solidFill>
                <a:latin typeface="+mj-lt"/>
              </a:rPr>
              <a:t>B</a:t>
            </a:r>
            <a:endParaRPr lang="en-US" sz="4400" b="1">
              <a:solidFill>
                <a:schemeClr val="bg1"/>
              </a:solidFill>
              <a:latin typeface="+mj-lt"/>
            </a:endParaRPr>
          </a:p>
        </p:txBody>
      </p:sp>
      <p:sp>
        <p:nvSpPr>
          <p:cNvPr id="21" name="Rounded Rectangle 20"/>
          <p:cNvSpPr/>
          <p:nvPr/>
        </p:nvSpPr>
        <p:spPr>
          <a:xfrm>
            <a:off x="8095248" y="4654018"/>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8201912" y="4683046"/>
            <a:ext cx="378045" cy="769441"/>
          </a:xfrm>
          <a:prstGeom prst="rect">
            <a:avLst/>
          </a:prstGeom>
          <a:noFill/>
        </p:spPr>
        <p:txBody>
          <a:bodyPr wrap="square" rtlCol="0">
            <a:spAutoFit/>
          </a:bodyPr>
          <a:lstStyle/>
          <a:p>
            <a:r>
              <a:rPr lang="vi-VN" sz="4400" b="1" smtClean="0">
                <a:solidFill>
                  <a:schemeClr val="bg1"/>
                </a:solidFill>
                <a:latin typeface="+mj-lt"/>
              </a:rPr>
              <a:t>Á</a:t>
            </a:r>
            <a:endParaRPr lang="en-US" sz="4400" b="1">
              <a:solidFill>
                <a:schemeClr val="bg1"/>
              </a:solidFill>
              <a:latin typeface="+mj-lt"/>
            </a:endParaRPr>
          </a:p>
        </p:txBody>
      </p:sp>
      <p:sp>
        <p:nvSpPr>
          <p:cNvPr id="23" name="Rounded Rectangle 22"/>
          <p:cNvSpPr/>
          <p:nvPr/>
        </p:nvSpPr>
        <p:spPr>
          <a:xfrm>
            <a:off x="3141685" y="4642499"/>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3238103" y="4642499"/>
            <a:ext cx="378045" cy="769441"/>
          </a:xfrm>
          <a:prstGeom prst="rect">
            <a:avLst/>
          </a:prstGeom>
          <a:noFill/>
        </p:spPr>
        <p:txBody>
          <a:bodyPr wrap="square" rtlCol="0">
            <a:spAutoFit/>
          </a:bodyPr>
          <a:lstStyle/>
          <a:p>
            <a:r>
              <a:rPr lang="vi-VN" sz="4400" b="1" smtClean="0">
                <a:solidFill>
                  <a:schemeClr val="bg1"/>
                </a:solidFill>
                <a:latin typeface="+mj-lt"/>
              </a:rPr>
              <a:t>G</a:t>
            </a:r>
            <a:endParaRPr lang="en-US" sz="4400" b="1">
              <a:solidFill>
                <a:schemeClr val="bg1"/>
              </a:solidFill>
              <a:latin typeface="+mj-lt"/>
            </a:endParaRPr>
          </a:p>
        </p:txBody>
      </p:sp>
      <p:sp>
        <p:nvSpPr>
          <p:cNvPr id="25" name="Rounded Rectangle 24"/>
          <p:cNvSpPr/>
          <p:nvPr/>
        </p:nvSpPr>
        <p:spPr>
          <a:xfrm>
            <a:off x="8941810" y="466746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9038228" y="4667465"/>
            <a:ext cx="378045" cy="769441"/>
          </a:xfrm>
          <a:prstGeom prst="rect">
            <a:avLst/>
          </a:prstGeom>
          <a:noFill/>
        </p:spPr>
        <p:txBody>
          <a:bodyPr wrap="square" rtlCol="0">
            <a:spAutoFit/>
          </a:bodyPr>
          <a:lstStyle/>
          <a:p>
            <a:r>
              <a:rPr lang="vi-VN" sz="4400" b="1" smtClean="0">
                <a:solidFill>
                  <a:schemeClr val="bg1"/>
                </a:solidFill>
                <a:latin typeface="+mj-lt"/>
              </a:rPr>
              <a:t>T</a:t>
            </a:r>
            <a:endParaRPr lang="en-US" sz="4400" b="1">
              <a:solidFill>
                <a:schemeClr val="bg1"/>
              </a:solidFill>
              <a:latin typeface="+mj-lt"/>
            </a:endParaRPr>
          </a:p>
        </p:txBody>
      </p:sp>
      <p:sp>
        <p:nvSpPr>
          <p:cNvPr id="27" name="Rounded Rectangle 26"/>
          <p:cNvSpPr/>
          <p:nvPr/>
        </p:nvSpPr>
        <p:spPr>
          <a:xfrm>
            <a:off x="2293103" y="464999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2389521" y="4649995"/>
            <a:ext cx="378045" cy="769441"/>
          </a:xfrm>
          <a:prstGeom prst="rect">
            <a:avLst/>
          </a:prstGeom>
          <a:noFill/>
        </p:spPr>
        <p:txBody>
          <a:bodyPr wrap="square" rtlCol="0">
            <a:spAutoFit/>
          </a:bodyPr>
          <a:lstStyle/>
          <a:p>
            <a:r>
              <a:rPr lang="vi-VN" sz="4400" b="1" smtClean="0">
                <a:solidFill>
                  <a:schemeClr val="bg1"/>
                </a:solidFill>
                <a:latin typeface="+mj-lt"/>
              </a:rPr>
              <a:t>N</a:t>
            </a:r>
            <a:endParaRPr lang="en-US" sz="4400" b="1">
              <a:solidFill>
                <a:schemeClr val="bg1"/>
              </a:solidFill>
              <a:latin typeface="+mj-lt"/>
            </a:endParaRPr>
          </a:p>
        </p:txBody>
      </p:sp>
    </p:spTree>
    <p:extLst>
      <p:ext uri="{BB962C8B-B14F-4D97-AF65-F5344CB8AC3E}">
        <p14:creationId xmlns:p14="http://schemas.microsoft.com/office/powerpoint/2010/main" val="330659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1000" fill="hold"/>
                                        <p:tgtEl>
                                          <p:spTgt spid="24"/>
                                        </p:tgtEl>
                                        <p:attrNameLst>
                                          <p:attrName>ppt_w</p:attrName>
                                        </p:attrNameLst>
                                      </p:cBhvr>
                                      <p:tavLst>
                                        <p:tav tm="0">
                                          <p:val>
                                            <p:fltVal val="0"/>
                                          </p:val>
                                        </p:tav>
                                        <p:tav tm="100000">
                                          <p:val>
                                            <p:strVal val="#ppt_w"/>
                                          </p:val>
                                        </p:tav>
                                      </p:tavLst>
                                    </p:anim>
                                    <p:anim calcmode="lin" valueType="num">
                                      <p:cBhvr>
                                        <p:cTn id="14" dur="1000" fill="hold"/>
                                        <p:tgtEl>
                                          <p:spTgt spid="24"/>
                                        </p:tgtEl>
                                        <p:attrNameLst>
                                          <p:attrName>ppt_h</p:attrName>
                                        </p:attrNameLst>
                                      </p:cBhvr>
                                      <p:tavLst>
                                        <p:tav tm="0">
                                          <p:val>
                                            <p:fltVal val="0"/>
                                          </p:val>
                                        </p:tav>
                                        <p:tav tm="100000">
                                          <p:val>
                                            <p:strVal val="#ppt_h"/>
                                          </p:val>
                                        </p:tav>
                                      </p:tavLst>
                                    </p:anim>
                                    <p:anim calcmode="lin" valueType="num">
                                      <p:cBhvr>
                                        <p:cTn id="15" dur="1000" fill="hold"/>
                                        <p:tgtEl>
                                          <p:spTgt spid="24"/>
                                        </p:tgtEl>
                                        <p:attrNameLst>
                                          <p:attrName>style.rotation</p:attrName>
                                        </p:attrNameLst>
                                      </p:cBhvr>
                                      <p:tavLst>
                                        <p:tav tm="0">
                                          <p:val>
                                            <p:fltVal val="90"/>
                                          </p:val>
                                        </p:tav>
                                        <p:tav tm="100000">
                                          <p:val>
                                            <p:fltVal val="0"/>
                                          </p:val>
                                        </p:tav>
                                      </p:tavLst>
                                    </p:anim>
                                    <p:animEffect transition="in" filter="fade">
                                      <p:cBhvr>
                                        <p:cTn id="16" dur="1000"/>
                                        <p:tgtEl>
                                          <p:spTgt spid="2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style.rotation</p:attrName>
                                        </p:attrNameLst>
                                      </p:cBhvr>
                                      <p:tavLst>
                                        <p:tav tm="0">
                                          <p:val>
                                            <p:fltVal val="90"/>
                                          </p:val>
                                        </p:tav>
                                        <p:tav tm="100000">
                                          <p:val>
                                            <p:fltVal val="0"/>
                                          </p:val>
                                        </p:tav>
                                      </p:tavLst>
                                    </p:anim>
                                    <p:animEffect transition="in" filter="fade">
                                      <p:cBhvr>
                                        <p:cTn id="22" dur="1000"/>
                                        <p:tgtEl>
                                          <p:spTgt spid="12"/>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1000" fill="hold"/>
                                        <p:tgtEl>
                                          <p:spTgt spid="14"/>
                                        </p:tgtEl>
                                        <p:attrNameLst>
                                          <p:attrName>ppt_w</p:attrName>
                                        </p:attrNameLst>
                                      </p:cBhvr>
                                      <p:tavLst>
                                        <p:tav tm="0">
                                          <p:val>
                                            <p:fltVal val="0"/>
                                          </p:val>
                                        </p:tav>
                                        <p:tav tm="100000">
                                          <p:val>
                                            <p:strVal val="#ppt_w"/>
                                          </p:val>
                                        </p:tav>
                                      </p:tavLst>
                                    </p:anim>
                                    <p:anim calcmode="lin" valueType="num">
                                      <p:cBhvr>
                                        <p:cTn id="26" dur="1000" fill="hold"/>
                                        <p:tgtEl>
                                          <p:spTgt spid="14"/>
                                        </p:tgtEl>
                                        <p:attrNameLst>
                                          <p:attrName>ppt_h</p:attrName>
                                        </p:attrNameLst>
                                      </p:cBhvr>
                                      <p:tavLst>
                                        <p:tav tm="0">
                                          <p:val>
                                            <p:fltVal val="0"/>
                                          </p:val>
                                        </p:tav>
                                        <p:tav tm="100000">
                                          <p:val>
                                            <p:strVal val="#ppt_h"/>
                                          </p:val>
                                        </p:tav>
                                      </p:tavLst>
                                    </p:anim>
                                    <p:anim calcmode="lin" valueType="num">
                                      <p:cBhvr>
                                        <p:cTn id="27" dur="1000" fill="hold"/>
                                        <p:tgtEl>
                                          <p:spTgt spid="14"/>
                                        </p:tgtEl>
                                        <p:attrNameLst>
                                          <p:attrName>style.rotation</p:attrName>
                                        </p:attrNameLst>
                                      </p:cBhvr>
                                      <p:tavLst>
                                        <p:tav tm="0">
                                          <p:val>
                                            <p:fltVal val="90"/>
                                          </p:val>
                                        </p:tav>
                                        <p:tav tm="100000">
                                          <p:val>
                                            <p:fltVal val="0"/>
                                          </p:val>
                                        </p:tav>
                                      </p:tavLst>
                                    </p:anim>
                                    <p:animEffect transition="in" filter="fade">
                                      <p:cBhvr>
                                        <p:cTn id="28" dur="1000"/>
                                        <p:tgtEl>
                                          <p:spTgt spid="14"/>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1000" fill="hold"/>
                                        <p:tgtEl>
                                          <p:spTgt spid="18"/>
                                        </p:tgtEl>
                                        <p:attrNameLst>
                                          <p:attrName>ppt_w</p:attrName>
                                        </p:attrNameLst>
                                      </p:cBhvr>
                                      <p:tavLst>
                                        <p:tav tm="0">
                                          <p:val>
                                            <p:fltVal val="0"/>
                                          </p:val>
                                        </p:tav>
                                        <p:tav tm="100000">
                                          <p:val>
                                            <p:strVal val="#ppt_w"/>
                                          </p:val>
                                        </p:tav>
                                      </p:tavLst>
                                    </p:anim>
                                    <p:anim calcmode="lin" valueType="num">
                                      <p:cBhvr>
                                        <p:cTn id="38" dur="1000" fill="hold"/>
                                        <p:tgtEl>
                                          <p:spTgt spid="18"/>
                                        </p:tgtEl>
                                        <p:attrNameLst>
                                          <p:attrName>ppt_h</p:attrName>
                                        </p:attrNameLst>
                                      </p:cBhvr>
                                      <p:tavLst>
                                        <p:tav tm="0">
                                          <p:val>
                                            <p:fltVal val="0"/>
                                          </p:val>
                                        </p:tav>
                                        <p:tav tm="100000">
                                          <p:val>
                                            <p:strVal val="#ppt_h"/>
                                          </p:val>
                                        </p:tav>
                                      </p:tavLst>
                                    </p:anim>
                                    <p:anim calcmode="lin" valueType="num">
                                      <p:cBhvr>
                                        <p:cTn id="39" dur="1000" fill="hold"/>
                                        <p:tgtEl>
                                          <p:spTgt spid="18"/>
                                        </p:tgtEl>
                                        <p:attrNameLst>
                                          <p:attrName>style.rotation</p:attrName>
                                        </p:attrNameLst>
                                      </p:cBhvr>
                                      <p:tavLst>
                                        <p:tav tm="0">
                                          <p:val>
                                            <p:fltVal val="90"/>
                                          </p:val>
                                        </p:tav>
                                        <p:tav tm="100000">
                                          <p:val>
                                            <p:fltVal val="0"/>
                                          </p:val>
                                        </p:tav>
                                      </p:tavLst>
                                    </p:anim>
                                    <p:animEffect transition="in" filter="fade">
                                      <p:cBhvr>
                                        <p:cTn id="40" dur="1000"/>
                                        <p:tgtEl>
                                          <p:spTgt spid="18"/>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1000" fill="hold"/>
                                        <p:tgtEl>
                                          <p:spTgt spid="20"/>
                                        </p:tgtEl>
                                        <p:attrNameLst>
                                          <p:attrName>ppt_w</p:attrName>
                                        </p:attrNameLst>
                                      </p:cBhvr>
                                      <p:tavLst>
                                        <p:tav tm="0">
                                          <p:val>
                                            <p:fltVal val="0"/>
                                          </p:val>
                                        </p:tav>
                                        <p:tav tm="100000">
                                          <p:val>
                                            <p:strVal val="#ppt_w"/>
                                          </p:val>
                                        </p:tav>
                                      </p:tavLst>
                                    </p:anim>
                                    <p:anim calcmode="lin" valueType="num">
                                      <p:cBhvr>
                                        <p:cTn id="44" dur="1000" fill="hold"/>
                                        <p:tgtEl>
                                          <p:spTgt spid="20"/>
                                        </p:tgtEl>
                                        <p:attrNameLst>
                                          <p:attrName>ppt_h</p:attrName>
                                        </p:attrNameLst>
                                      </p:cBhvr>
                                      <p:tavLst>
                                        <p:tav tm="0">
                                          <p:val>
                                            <p:fltVal val="0"/>
                                          </p:val>
                                        </p:tav>
                                        <p:tav tm="100000">
                                          <p:val>
                                            <p:strVal val="#ppt_h"/>
                                          </p:val>
                                        </p:tav>
                                      </p:tavLst>
                                    </p:anim>
                                    <p:anim calcmode="lin" valueType="num">
                                      <p:cBhvr>
                                        <p:cTn id="45" dur="1000" fill="hold"/>
                                        <p:tgtEl>
                                          <p:spTgt spid="20"/>
                                        </p:tgtEl>
                                        <p:attrNameLst>
                                          <p:attrName>style.rotation</p:attrName>
                                        </p:attrNameLst>
                                      </p:cBhvr>
                                      <p:tavLst>
                                        <p:tav tm="0">
                                          <p:val>
                                            <p:fltVal val="90"/>
                                          </p:val>
                                        </p:tav>
                                        <p:tav tm="100000">
                                          <p:val>
                                            <p:fltVal val="0"/>
                                          </p:val>
                                        </p:tav>
                                      </p:tavLst>
                                    </p:anim>
                                    <p:animEffect transition="in" filter="fade">
                                      <p:cBhvr>
                                        <p:cTn id="46" dur="1000"/>
                                        <p:tgtEl>
                                          <p:spTgt spid="2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1000" fill="hold"/>
                                        <p:tgtEl>
                                          <p:spTgt spid="26"/>
                                        </p:tgtEl>
                                        <p:attrNameLst>
                                          <p:attrName>ppt_w</p:attrName>
                                        </p:attrNameLst>
                                      </p:cBhvr>
                                      <p:tavLst>
                                        <p:tav tm="0">
                                          <p:val>
                                            <p:fltVal val="0"/>
                                          </p:val>
                                        </p:tav>
                                        <p:tav tm="100000">
                                          <p:val>
                                            <p:strVal val="#ppt_w"/>
                                          </p:val>
                                        </p:tav>
                                      </p:tavLst>
                                    </p:anim>
                                    <p:anim calcmode="lin" valueType="num">
                                      <p:cBhvr>
                                        <p:cTn id="56" dur="1000" fill="hold"/>
                                        <p:tgtEl>
                                          <p:spTgt spid="26"/>
                                        </p:tgtEl>
                                        <p:attrNameLst>
                                          <p:attrName>ppt_h</p:attrName>
                                        </p:attrNameLst>
                                      </p:cBhvr>
                                      <p:tavLst>
                                        <p:tav tm="0">
                                          <p:val>
                                            <p:fltVal val="0"/>
                                          </p:val>
                                        </p:tav>
                                        <p:tav tm="100000">
                                          <p:val>
                                            <p:strVal val="#ppt_h"/>
                                          </p:val>
                                        </p:tav>
                                      </p:tavLst>
                                    </p:anim>
                                    <p:anim calcmode="lin" valueType="num">
                                      <p:cBhvr>
                                        <p:cTn id="57" dur="1000" fill="hold"/>
                                        <p:tgtEl>
                                          <p:spTgt spid="26"/>
                                        </p:tgtEl>
                                        <p:attrNameLst>
                                          <p:attrName>style.rotation</p:attrName>
                                        </p:attrNameLst>
                                      </p:cBhvr>
                                      <p:tavLst>
                                        <p:tav tm="0">
                                          <p:val>
                                            <p:fltVal val="90"/>
                                          </p:val>
                                        </p:tav>
                                        <p:tav tm="100000">
                                          <p:val>
                                            <p:fltVal val="0"/>
                                          </p:val>
                                        </p:tav>
                                      </p:tavLst>
                                    </p:anim>
                                    <p:animEffect transition="in" filter="fade">
                                      <p:cBhvr>
                                        <p:cTn id="58"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8" grpId="0"/>
      <p:bldP spid="20" grpId="0"/>
      <p:bldP spid="22" grpId="0"/>
      <p:bldP spid="24" grpId="0"/>
      <p:bldP spid="26"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sp>
        <p:nvSpPr>
          <p:cNvPr id="3" name="Freeform 3"/>
          <p:cNvSpPr/>
          <p:nvPr/>
        </p:nvSpPr>
        <p:spPr>
          <a:xfrm rot="7649692">
            <a:off x="10085498" y="-3441608"/>
            <a:ext cx="3691124" cy="6883215"/>
          </a:xfrm>
          <a:custGeom>
            <a:avLst/>
            <a:gdLst/>
            <a:ahLst/>
            <a:cxnLst/>
            <a:rect l="l" t="t" r="r" b="b"/>
            <a:pathLst>
              <a:path w="5536686" h="10324822">
                <a:moveTo>
                  <a:pt x="0" y="0"/>
                </a:moveTo>
                <a:lnTo>
                  <a:pt x="5536686" y="0"/>
                </a:lnTo>
                <a:lnTo>
                  <a:pt x="5536686" y="10324822"/>
                </a:lnTo>
                <a:lnTo>
                  <a:pt x="0" y="10324822"/>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rot="-5685153">
            <a:off x="-2783906" y="4064023"/>
            <a:ext cx="3753168" cy="4773505"/>
          </a:xfrm>
          <a:custGeom>
            <a:avLst/>
            <a:gdLst/>
            <a:ahLst/>
            <a:cxnLst/>
            <a:rect l="l" t="t" r="r" b="b"/>
            <a:pathLst>
              <a:path w="5629752" h="7160257">
                <a:moveTo>
                  <a:pt x="0" y="0"/>
                </a:moveTo>
                <a:lnTo>
                  <a:pt x="5629752" y="0"/>
                </a:lnTo>
                <a:lnTo>
                  <a:pt x="5629752" y="7160257"/>
                </a:lnTo>
                <a:lnTo>
                  <a:pt x="0" y="7160257"/>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5" name="Freeform 5"/>
          <p:cNvSpPr/>
          <p:nvPr/>
        </p:nvSpPr>
        <p:spPr>
          <a:xfrm rot="-10800000" flipV="1">
            <a:off x="1290665" y="581663"/>
            <a:ext cx="9767439" cy="3723836"/>
          </a:xfrm>
          <a:custGeom>
            <a:avLst/>
            <a:gdLst/>
            <a:ahLst/>
            <a:cxnLst/>
            <a:rect l="l" t="t" r="r" b="b"/>
            <a:pathLst>
              <a:path w="14651159" h="5585754">
                <a:moveTo>
                  <a:pt x="0" y="5585755"/>
                </a:moveTo>
                <a:lnTo>
                  <a:pt x="14651159" y="5585755"/>
                </a:lnTo>
                <a:lnTo>
                  <a:pt x="14651159" y="0"/>
                </a:lnTo>
                <a:lnTo>
                  <a:pt x="0" y="0"/>
                </a:lnTo>
                <a:lnTo>
                  <a:pt x="0" y="5585755"/>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6" name="Freeform 6"/>
          <p:cNvSpPr/>
          <p:nvPr/>
        </p:nvSpPr>
        <p:spPr>
          <a:xfrm>
            <a:off x="983584" y="234049"/>
            <a:ext cx="386247" cy="451751"/>
          </a:xfrm>
          <a:custGeom>
            <a:avLst/>
            <a:gdLst/>
            <a:ahLst/>
            <a:cxnLst/>
            <a:rect l="l" t="t" r="r" b="b"/>
            <a:pathLst>
              <a:path w="579370" h="677626">
                <a:moveTo>
                  <a:pt x="0" y="0"/>
                </a:moveTo>
                <a:lnTo>
                  <a:pt x="579371" y="0"/>
                </a:lnTo>
                <a:lnTo>
                  <a:pt x="579371" y="677626"/>
                </a:lnTo>
                <a:lnTo>
                  <a:pt x="0" y="677626"/>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7" name="TextBox 6"/>
          <p:cNvSpPr txBox="1"/>
          <p:nvPr/>
        </p:nvSpPr>
        <p:spPr>
          <a:xfrm>
            <a:off x="1727708" y="1101942"/>
            <a:ext cx="1828800" cy="646331"/>
          </a:xfrm>
          <a:prstGeom prst="rect">
            <a:avLst/>
          </a:prstGeom>
          <a:noFill/>
        </p:spPr>
        <p:txBody>
          <a:bodyPr wrap="square" rtlCol="0">
            <a:spAutoFit/>
          </a:bodyPr>
          <a:lstStyle/>
          <a:p>
            <a:r>
              <a:rPr lang="vi-VN" sz="3600" b="1" u="sng" smtClean="0">
                <a:solidFill>
                  <a:schemeClr val="accent2">
                    <a:lumMod val="75000"/>
                  </a:schemeClr>
                </a:solidFill>
                <a:latin typeface="Times New Roman" panose="02020603050405020304" pitchFamily="18" charset="0"/>
                <a:cs typeface="Times New Roman" panose="02020603050405020304" pitchFamily="18" charset="0"/>
              </a:rPr>
              <a:t>Câu 8:</a:t>
            </a:r>
          </a:p>
        </p:txBody>
      </p:sp>
      <p:sp>
        <p:nvSpPr>
          <p:cNvPr id="8" name="TextBox 7"/>
          <p:cNvSpPr txBox="1"/>
          <p:nvPr/>
        </p:nvSpPr>
        <p:spPr>
          <a:xfrm>
            <a:off x="2602407" y="1775167"/>
            <a:ext cx="8455697" cy="830997"/>
          </a:xfrm>
          <a:prstGeom prst="rect">
            <a:avLst/>
          </a:prstGeom>
          <a:noFill/>
        </p:spPr>
        <p:txBody>
          <a:bodyPr wrap="square" rtlCol="0">
            <a:spAutoFit/>
          </a:bodyPr>
          <a:lstStyle/>
          <a:p>
            <a:r>
              <a:rPr lang="vi-VN" sz="4800" b="1" smtClean="0">
                <a:solidFill>
                  <a:srgbClr val="FF0000"/>
                </a:solidFill>
                <a:latin typeface="+mj-lt"/>
              </a:rPr>
              <a:t>Người mù nói Chúa là ai?</a:t>
            </a:r>
            <a:endParaRPr lang="en-US" sz="4800" b="1">
              <a:solidFill>
                <a:srgbClr val="FF0000"/>
              </a:solidFill>
              <a:latin typeface="+mj-lt"/>
              <a:cs typeface="Times New Roman" panose="02020603050405020304" pitchFamily="18" charset="0"/>
            </a:endParaRPr>
          </a:p>
        </p:txBody>
      </p:sp>
      <p:sp>
        <p:nvSpPr>
          <p:cNvPr id="9" name="Rounded Rectangle 8"/>
          <p:cNvSpPr/>
          <p:nvPr/>
        </p:nvSpPr>
        <p:spPr>
          <a:xfrm>
            <a:off x="3290221" y="4810411"/>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357611" y="4824925"/>
            <a:ext cx="378045" cy="769441"/>
          </a:xfrm>
          <a:prstGeom prst="rect">
            <a:avLst/>
          </a:prstGeom>
          <a:noFill/>
        </p:spPr>
        <p:txBody>
          <a:bodyPr wrap="square" rtlCol="0">
            <a:spAutoFit/>
          </a:bodyPr>
          <a:lstStyle/>
          <a:p>
            <a:r>
              <a:rPr lang="vi-VN" sz="4400" b="1" smtClean="0">
                <a:solidFill>
                  <a:schemeClr val="bg1"/>
                </a:solidFill>
                <a:latin typeface="+mj-lt"/>
              </a:rPr>
              <a:t>T</a:t>
            </a:r>
            <a:endParaRPr lang="en-US" sz="4400" b="1">
              <a:solidFill>
                <a:schemeClr val="bg1"/>
              </a:solidFill>
              <a:latin typeface="+mj-lt"/>
            </a:endParaRPr>
          </a:p>
        </p:txBody>
      </p:sp>
      <p:sp>
        <p:nvSpPr>
          <p:cNvPr id="11" name="Rounded Rectangle 10"/>
          <p:cNvSpPr/>
          <p:nvPr/>
        </p:nvSpPr>
        <p:spPr>
          <a:xfrm>
            <a:off x="4118056" y="4810411"/>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284910" y="4836238"/>
            <a:ext cx="378045" cy="769441"/>
          </a:xfrm>
          <a:prstGeom prst="rect">
            <a:avLst/>
          </a:prstGeom>
          <a:noFill/>
        </p:spPr>
        <p:txBody>
          <a:bodyPr wrap="square" rtlCol="0">
            <a:spAutoFit/>
          </a:bodyPr>
          <a:lstStyle/>
          <a:p>
            <a:r>
              <a:rPr lang="vi-VN" sz="4400" b="1" smtClean="0">
                <a:solidFill>
                  <a:schemeClr val="bg1"/>
                </a:solidFill>
                <a:latin typeface="+mj-lt"/>
              </a:rPr>
              <a:t>I</a:t>
            </a:r>
            <a:endParaRPr lang="en-US" sz="4400" b="1">
              <a:solidFill>
                <a:schemeClr val="bg1"/>
              </a:solidFill>
              <a:latin typeface="+mj-lt"/>
            </a:endParaRPr>
          </a:p>
        </p:txBody>
      </p:sp>
      <p:sp>
        <p:nvSpPr>
          <p:cNvPr id="13" name="Rounded Rectangle 12"/>
          <p:cNvSpPr/>
          <p:nvPr/>
        </p:nvSpPr>
        <p:spPr>
          <a:xfrm>
            <a:off x="4945891" y="4810411"/>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5062801" y="4852886"/>
            <a:ext cx="378045" cy="769441"/>
          </a:xfrm>
          <a:prstGeom prst="rect">
            <a:avLst/>
          </a:prstGeom>
          <a:noFill/>
        </p:spPr>
        <p:txBody>
          <a:bodyPr wrap="square" rtlCol="0">
            <a:spAutoFit/>
          </a:bodyPr>
          <a:lstStyle/>
          <a:p>
            <a:r>
              <a:rPr lang="vi-VN" sz="4400" b="1" smtClean="0">
                <a:solidFill>
                  <a:schemeClr val="bg1"/>
                </a:solidFill>
                <a:latin typeface="+mj-lt"/>
              </a:rPr>
              <a:t>Ê</a:t>
            </a:r>
            <a:endParaRPr lang="en-US" sz="4400" b="1">
              <a:solidFill>
                <a:schemeClr val="bg1"/>
              </a:solidFill>
              <a:latin typeface="+mj-lt"/>
            </a:endParaRPr>
          </a:p>
        </p:txBody>
      </p:sp>
      <p:sp>
        <p:nvSpPr>
          <p:cNvPr id="15" name="Rounded Rectangle 14"/>
          <p:cNvSpPr/>
          <p:nvPr/>
        </p:nvSpPr>
        <p:spPr>
          <a:xfrm>
            <a:off x="5773726" y="4810411"/>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848161" y="4837305"/>
            <a:ext cx="378045" cy="769441"/>
          </a:xfrm>
          <a:prstGeom prst="rect">
            <a:avLst/>
          </a:prstGeom>
          <a:noFill/>
        </p:spPr>
        <p:txBody>
          <a:bodyPr wrap="square" rtlCol="0">
            <a:spAutoFit/>
          </a:bodyPr>
          <a:lstStyle/>
          <a:p>
            <a:r>
              <a:rPr lang="vi-VN" sz="4400" b="1" smtClean="0">
                <a:solidFill>
                  <a:schemeClr val="bg1"/>
                </a:solidFill>
                <a:latin typeface="+mj-lt"/>
              </a:rPr>
              <a:t>N</a:t>
            </a:r>
            <a:endParaRPr lang="en-US" sz="4400" b="1">
              <a:solidFill>
                <a:schemeClr val="bg1"/>
              </a:solidFill>
              <a:latin typeface="+mj-lt"/>
            </a:endParaRPr>
          </a:p>
        </p:txBody>
      </p:sp>
      <p:sp>
        <p:nvSpPr>
          <p:cNvPr id="17" name="Rounded Rectangle 16"/>
          <p:cNvSpPr/>
          <p:nvPr/>
        </p:nvSpPr>
        <p:spPr>
          <a:xfrm>
            <a:off x="6601561" y="4810411"/>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6702890" y="4810411"/>
            <a:ext cx="378045" cy="769441"/>
          </a:xfrm>
          <a:prstGeom prst="rect">
            <a:avLst/>
          </a:prstGeom>
          <a:noFill/>
        </p:spPr>
        <p:txBody>
          <a:bodyPr wrap="square" rtlCol="0">
            <a:spAutoFit/>
          </a:bodyPr>
          <a:lstStyle/>
          <a:p>
            <a:r>
              <a:rPr lang="vi-VN" sz="4400" b="1" smtClean="0">
                <a:solidFill>
                  <a:schemeClr val="bg1"/>
                </a:solidFill>
                <a:latin typeface="+mj-lt"/>
              </a:rPr>
              <a:t>T</a:t>
            </a:r>
            <a:endParaRPr lang="en-US" sz="4400" b="1">
              <a:solidFill>
                <a:schemeClr val="bg1"/>
              </a:solidFill>
              <a:latin typeface="+mj-lt"/>
            </a:endParaRPr>
          </a:p>
        </p:txBody>
      </p:sp>
      <p:sp>
        <p:nvSpPr>
          <p:cNvPr id="19" name="Rounded Rectangle 18"/>
          <p:cNvSpPr/>
          <p:nvPr/>
        </p:nvSpPr>
        <p:spPr>
          <a:xfrm>
            <a:off x="7437937" y="4796964"/>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7512372" y="4780316"/>
            <a:ext cx="378045" cy="769441"/>
          </a:xfrm>
          <a:prstGeom prst="rect">
            <a:avLst/>
          </a:prstGeom>
          <a:noFill/>
        </p:spPr>
        <p:txBody>
          <a:bodyPr wrap="square" rtlCol="0">
            <a:spAutoFit/>
          </a:bodyPr>
          <a:lstStyle/>
          <a:p>
            <a:r>
              <a:rPr lang="vi-VN" sz="4400" b="1" smtClean="0">
                <a:solidFill>
                  <a:schemeClr val="bg1"/>
                </a:solidFill>
                <a:latin typeface="+mj-lt"/>
              </a:rPr>
              <a:t>R</a:t>
            </a:r>
            <a:endParaRPr lang="en-US" sz="4400" b="1">
              <a:solidFill>
                <a:schemeClr val="bg1"/>
              </a:solidFill>
              <a:latin typeface="+mj-lt"/>
            </a:endParaRPr>
          </a:p>
        </p:txBody>
      </p:sp>
      <p:sp>
        <p:nvSpPr>
          <p:cNvPr id="21" name="Rounded Rectangle 20"/>
          <p:cNvSpPr/>
          <p:nvPr/>
        </p:nvSpPr>
        <p:spPr>
          <a:xfrm>
            <a:off x="8265772" y="4796964"/>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8410643" y="4796964"/>
            <a:ext cx="378045" cy="769441"/>
          </a:xfrm>
          <a:prstGeom prst="rect">
            <a:avLst/>
          </a:prstGeom>
          <a:noFill/>
        </p:spPr>
        <p:txBody>
          <a:bodyPr wrap="square" rtlCol="0">
            <a:spAutoFit/>
          </a:bodyPr>
          <a:lstStyle/>
          <a:p>
            <a:r>
              <a:rPr lang="vi-VN" sz="4400" b="1" smtClean="0">
                <a:solidFill>
                  <a:schemeClr val="bg1"/>
                </a:solidFill>
                <a:latin typeface="+mj-lt"/>
              </a:rPr>
              <a:t>I</a:t>
            </a:r>
            <a:endParaRPr lang="en-US" sz="4400" b="1">
              <a:solidFill>
                <a:schemeClr val="bg1"/>
              </a:solidFill>
              <a:latin typeface="+mj-lt"/>
            </a:endParaRPr>
          </a:p>
        </p:txBody>
      </p:sp>
    </p:spTree>
    <p:extLst>
      <p:ext uri="{BB962C8B-B14F-4D97-AF65-F5344CB8AC3E}">
        <p14:creationId xmlns:p14="http://schemas.microsoft.com/office/powerpoint/2010/main" val="111486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1000" fill="hold"/>
                                        <p:tgtEl>
                                          <p:spTgt spid="14"/>
                                        </p:tgtEl>
                                        <p:attrNameLst>
                                          <p:attrName>ppt_w</p:attrName>
                                        </p:attrNameLst>
                                      </p:cBhvr>
                                      <p:tavLst>
                                        <p:tav tm="0">
                                          <p:val>
                                            <p:fltVal val="0"/>
                                          </p:val>
                                        </p:tav>
                                        <p:tav tm="100000">
                                          <p:val>
                                            <p:strVal val="#ppt_w"/>
                                          </p:val>
                                        </p:tav>
                                      </p:tavLst>
                                    </p:anim>
                                    <p:anim calcmode="lin" valueType="num">
                                      <p:cBhvr>
                                        <p:cTn id="20" dur="1000" fill="hold"/>
                                        <p:tgtEl>
                                          <p:spTgt spid="14"/>
                                        </p:tgtEl>
                                        <p:attrNameLst>
                                          <p:attrName>ppt_h</p:attrName>
                                        </p:attrNameLst>
                                      </p:cBhvr>
                                      <p:tavLst>
                                        <p:tav tm="0">
                                          <p:val>
                                            <p:fltVal val="0"/>
                                          </p:val>
                                        </p:tav>
                                        <p:tav tm="100000">
                                          <p:val>
                                            <p:strVal val="#ppt_h"/>
                                          </p:val>
                                        </p:tav>
                                      </p:tavLst>
                                    </p:anim>
                                    <p:anim calcmode="lin" valueType="num">
                                      <p:cBhvr>
                                        <p:cTn id="21" dur="1000" fill="hold"/>
                                        <p:tgtEl>
                                          <p:spTgt spid="14"/>
                                        </p:tgtEl>
                                        <p:attrNameLst>
                                          <p:attrName>style.rotation</p:attrName>
                                        </p:attrNameLst>
                                      </p:cBhvr>
                                      <p:tavLst>
                                        <p:tav tm="0">
                                          <p:val>
                                            <p:fltVal val="90"/>
                                          </p:val>
                                        </p:tav>
                                        <p:tav tm="100000">
                                          <p:val>
                                            <p:fltVal val="0"/>
                                          </p:val>
                                        </p:tav>
                                      </p:tavLst>
                                    </p:anim>
                                    <p:animEffect transition="in" filter="fade">
                                      <p:cBhvr>
                                        <p:cTn id="22" dur="1000"/>
                                        <p:tgtEl>
                                          <p:spTgt spid="1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1000" fill="hold"/>
                                        <p:tgtEl>
                                          <p:spTgt spid="18"/>
                                        </p:tgtEl>
                                        <p:attrNameLst>
                                          <p:attrName>ppt_w</p:attrName>
                                        </p:attrNameLst>
                                      </p:cBhvr>
                                      <p:tavLst>
                                        <p:tav tm="0">
                                          <p:val>
                                            <p:fltVal val="0"/>
                                          </p:val>
                                        </p:tav>
                                        <p:tav tm="100000">
                                          <p:val>
                                            <p:strVal val="#ppt_w"/>
                                          </p:val>
                                        </p:tav>
                                      </p:tavLst>
                                    </p:anim>
                                    <p:anim calcmode="lin" valueType="num">
                                      <p:cBhvr>
                                        <p:cTn id="32" dur="1000" fill="hold"/>
                                        <p:tgtEl>
                                          <p:spTgt spid="18"/>
                                        </p:tgtEl>
                                        <p:attrNameLst>
                                          <p:attrName>ppt_h</p:attrName>
                                        </p:attrNameLst>
                                      </p:cBhvr>
                                      <p:tavLst>
                                        <p:tav tm="0">
                                          <p:val>
                                            <p:fltVal val="0"/>
                                          </p:val>
                                        </p:tav>
                                        <p:tav tm="100000">
                                          <p:val>
                                            <p:strVal val="#ppt_h"/>
                                          </p:val>
                                        </p:tav>
                                      </p:tavLst>
                                    </p:anim>
                                    <p:anim calcmode="lin" valueType="num">
                                      <p:cBhvr>
                                        <p:cTn id="33" dur="1000" fill="hold"/>
                                        <p:tgtEl>
                                          <p:spTgt spid="18"/>
                                        </p:tgtEl>
                                        <p:attrNameLst>
                                          <p:attrName>style.rotation</p:attrName>
                                        </p:attrNameLst>
                                      </p:cBhvr>
                                      <p:tavLst>
                                        <p:tav tm="0">
                                          <p:val>
                                            <p:fltVal val="90"/>
                                          </p:val>
                                        </p:tav>
                                        <p:tav tm="100000">
                                          <p:val>
                                            <p:fltVal val="0"/>
                                          </p:val>
                                        </p:tav>
                                      </p:tavLst>
                                    </p:anim>
                                    <p:animEffect transition="in" filter="fade">
                                      <p:cBhvr>
                                        <p:cTn id="34" dur="1000"/>
                                        <p:tgtEl>
                                          <p:spTgt spid="1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1000" fill="hold"/>
                                        <p:tgtEl>
                                          <p:spTgt spid="22"/>
                                        </p:tgtEl>
                                        <p:attrNameLst>
                                          <p:attrName>ppt_w</p:attrName>
                                        </p:attrNameLst>
                                      </p:cBhvr>
                                      <p:tavLst>
                                        <p:tav tm="0">
                                          <p:val>
                                            <p:fltVal val="0"/>
                                          </p:val>
                                        </p:tav>
                                        <p:tav tm="100000">
                                          <p:val>
                                            <p:strVal val="#ppt_w"/>
                                          </p:val>
                                        </p:tav>
                                      </p:tavLst>
                                    </p:anim>
                                    <p:anim calcmode="lin" valueType="num">
                                      <p:cBhvr>
                                        <p:cTn id="44" dur="1000" fill="hold"/>
                                        <p:tgtEl>
                                          <p:spTgt spid="22"/>
                                        </p:tgtEl>
                                        <p:attrNameLst>
                                          <p:attrName>ppt_h</p:attrName>
                                        </p:attrNameLst>
                                      </p:cBhvr>
                                      <p:tavLst>
                                        <p:tav tm="0">
                                          <p:val>
                                            <p:fltVal val="0"/>
                                          </p:val>
                                        </p:tav>
                                        <p:tav tm="100000">
                                          <p:val>
                                            <p:strVal val="#ppt_h"/>
                                          </p:val>
                                        </p:tav>
                                      </p:tavLst>
                                    </p:anim>
                                    <p:anim calcmode="lin" valueType="num">
                                      <p:cBhvr>
                                        <p:cTn id="45" dur="1000" fill="hold"/>
                                        <p:tgtEl>
                                          <p:spTgt spid="22"/>
                                        </p:tgtEl>
                                        <p:attrNameLst>
                                          <p:attrName>style.rotation</p:attrName>
                                        </p:attrNameLst>
                                      </p:cBhvr>
                                      <p:tavLst>
                                        <p:tav tm="0">
                                          <p:val>
                                            <p:fltVal val="90"/>
                                          </p:val>
                                        </p:tav>
                                        <p:tav tm="100000">
                                          <p:val>
                                            <p:fltVal val="0"/>
                                          </p:val>
                                        </p:tav>
                                      </p:tavLst>
                                    </p:anim>
                                    <p:animEffect transition="in" filter="fade">
                                      <p:cBhvr>
                                        <p:cTn id="4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16" grpId="0"/>
      <p:bldP spid="18" grpId="0"/>
      <p:bldP spid="20"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sp>
        <p:nvSpPr>
          <p:cNvPr id="3" name="Freeform 3"/>
          <p:cNvSpPr/>
          <p:nvPr/>
        </p:nvSpPr>
        <p:spPr>
          <a:xfrm rot="-5693025">
            <a:off x="6800580" y="-325376"/>
            <a:ext cx="6620930" cy="5520200"/>
          </a:xfrm>
          <a:custGeom>
            <a:avLst/>
            <a:gdLst/>
            <a:ahLst/>
            <a:cxnLst/>
            <a:rect l="l" t="t" r="r" b="b"/>
            <a:pathLst>
              <a:path w="9931395" h="8280300">
                <a:moveTo>
                  <a:pt x="0" y="0"/>
                </a:moveTo>
                <a:lnTo>
                  <a:pt x="9931394" y="0"/>
                </a:lnTo>
                <a:lnTo>
                  <a:pt x="9931394" y="8280300"/>
                </a:lnTo>
                <a:lnTo>
                  <a:pt x="0" y="82803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rot="-3175660">
            <a:off x="-1261232" y="2558887"/>
            <a:ext cx="4339979" cy="8093202"/>
          </a:xfrm>
          <a:custGeom>
            <a:avLst/>
            <a:gdLst/>
            <a:ahLst/>
            <a:cxnLst/>
            <a:rect l="l" t="t" r="r" b="b"/>
            <a:pathLst>
              <a:path w="6509969" h="12139803">
                <a:moveTo>
                  <a:pt x="0" y="0"/>
                </a:moveTo>
                <a:lnTo>
                  <a:pt x="6509969" y="0"/>
                </a:lnTo>
                <a:lnTo>
                  <a:pt x="6509969" y="12139803"/>
                </a:lnTo>
                <a:lnTo>
                  <a:pt x="0" y="1213980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5" name="Freeform 5"/>
          <p:cNvSpPr/>
          <p:nvPr/>
        </p:nvSpPr>
        <p:spPr>
          <a:xfrm rot="7840202">
            <a:off x="10576818" y="3120096"/>
            <a:ext cx="954145" cy="617809"/>
          </a:xfrm>
          <a:custGeom>
            <a:avLst/>
            <a:gdLst/>
            <a:ahLst/>
            <a:cxnLst/>
            <a:rect l="l" t="t" r="r" b="b"/>
            <a:pathLst>
              <a:path w="1431217" h="926713">
                <a:moveTo>
                  <a:pt x="0" y="0"/>
                </a:moveTo>
                <a:lnTo>
                  <a:pt x="1431217" y="0"/>
                </a:lnTo>
                <a:lnTo>
                  <a:pt x="1431217" y="926714"/>
                </a:lnTo>
                <a:lnTo>
                  <a:pt x="0" y="92671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6" name="Freeform 6"/>
          <p:cNvSpPr/>
          <p:nvPr/>
        </p:nvSpPr>
        <p:spPr>
          <a:xfrm rot="-5571764">
            <a:off x="119594" y="864867"/>
            <a:ext cx="902130" cy="315745"/>
          </a:xfrm>
          <a:custGeom>
            <a:avLst/>
            <a:gdLst/>
            <a:ahLst/>
            <a:cxnLst/>
            <a:rect l="l" t="t" r="r" b="b"/>
            <a:pathLst>
              <a:path w="1353195" h="473618">
                <a:moveTo>
                  <a:pt x="0" y="0"/>
                </a:moveTo>
                <a:lnTo>
                  <a:pt x="1353195" y="0"/>
                </a:lnTo>
                <a:lnTo>
                  <a:pt x="1353195" y="473618"/>
                </a:lnTo>
                <a:lnTo>
                  <a:pt x="0" y="47361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grpSp>
        <p:nvGrpSpPr>
          <p:cNvPr id="7" name="Group 7"/>
          <p:cNvGrpSpPr/>
          <p:nvPr/>
        </p:nvGrpSpPr>
        <p:grpSpPr>
          <a:xfrm>
            <a:off x="1022543" y="548507"/>
            <a:ext cx="9716313" cy="2652794"/>
            <a:chOff x="0" y="0"/>
            <a:chExt cx="3838543" cy="1048017"/>
          </a:xfrm>
        </p:grpSpPr>
        <p:sp>
          <p:nvSpPr>
            <p:cNvPr id="8" name="Freeform 8"/>
            <p:cNvSpPr/>
            <p:nvPr/>
          </p:nvSpPr>
          <p:spPr>
            <a:xfrm>
              <a:off x="0" y="0"/>
              <a:ext cx="3838543" cy="1048017"/>
            </a:xfrm>
            <a:custGeom>
              <a:avLst/>
              <a:gdLst/>
              <a:ahLst/>
              <a:cxnLst/>
              <a:rect l="l" t="t" r="r" b="b"/>
              <a:pathLst>
                <a:path w="3838543" h="1048017">
                  <a:moveTo>
                    <a:pt x="27091" y="0"/>
                  </a:moveTo>
                  <a:lnTo>
                    <a:pt x="3811452" y="0"/>
                  </a:lnTo>
                  <a:cubicBezTo>
                    <a:pt x="3818637" y="0"/>
                    <a:pt x="3825528" y="2854"/>
                    <a:pt x="3830608" y="7935"/>
                  </a:cubicBezTo>
                  <a:cubicBezTo>
                    <a:pt x="3835689" y="13015"/>
                    <a:pt x="3838543" y="19906"/>
                    <a:pt x="3838543" y="27091"/>
                  </a:cubicBezTo>
                  <a:lnTo>
                    <a:pt x="3838543" y="1020926"/>
                  </a:lnTo>
                  <a:cubicBezTo>
                    <a:pt x="3838543" y="1035888"/>
                    <a:pt x="3826414" y="1048017"/>
                    <a:pt x="3811452" y="1048017"/>
                  </a:cubicBezTo>
                  <a:lnTo>
                    <a:pt x="27091" y="1048017"/>
                  </a:lnTo>
                  <a:cubicBezTo>
                    <a:pt x="12129" y="1048017"/>
                    <a:pt x="0" y="1035888"/>
                    <a:pt x="0" y="1020926"/>
                  </a:cubicBezTo>
                  <a:lnTo>
                    <a:pt x="0" y="27091"/>
                  </a:lnTo>
                  <a:cubicBezTo>
                    <a:pt x="0" y="12129"/>
                    <a:pt x="12129" y="0"/>
                    <a:pt x="27091" y="0"/>
                  </a:cubicBezTo>
                  <a:close/>
                </a:path>
              </a:pathLst>
            </a:custGeom>
            <a:solidFill>
              <a:srgbClr val="4463AC"/>
            </a:solidFill>
          </p:spPr>
        </p:sp>
        <p:sp>
          <p:nvSpPr>
            <p:cNvPr id="9" name="TextBox 9"/>
            <p:cNvSpPr txBox="1"/>
            <p:nvPr/>
          </p:nvSpPr>
          <p:spPr>
            <a:xfrm>
              <a:off x="0" y="-38100"/>
              <a:ext cx="3838543" cy="1086117"/>
            </a:xfrm>
            <a:prstGeom prst="rect">
              <a:avLst/>
            </a:prstGeom>
          </p:spPr>
          <p:txBody>
            <a:bodyPr lIns="33867" tIns="33867" rIns="33867" bIns="33867" rtlCol="0" anchor="ctr"/>
            <a:lstStyle/>
            <a:p>
              <a:pPr algn="ctr">
                <a:lnSpc>
                  <a:spcPts val="2133"/>
                </a:lnSpc>
              </a:pPr>
              <a:endParaRPr sz="1200"/>
            </a:p>
          </p:txBody>
        </p:sp>
      </p:grpSp>
      <p:sp>
        <p:nvSpPr>
          <p:cNvPr id="10" name="TextBox 9"/>
          <p:cNvSpPr txBox="1"/>
          <p:nvPr/>
        </p:nvSpPr>
        <p:spPr>
          <a:xfrm>
            <a:off x="1591915" y="834796"/>
            <a:ext cx="1828800" cy="646331"/>
          </a:xfrm>
          <a:prstGeom prst="rect">
            <a:avLst/>
          </a:prstGeom>
          <a:noFill/>
        </p:spPr>
        <p:txBody>
          <a:bodyPr wrap="square" rtlCol="0">
            <a:spAutoFit/>
          </a:bodyPr>
          <a:lstStyle/>
          <a:p>
            <a:r>
              <a:rPr lang="vi-VN" sz="3600" b="1" u="sng" smtClean="0">
                <a:solidFill>
                  <a:schemeClr val="bg1"/>
                </a:solidFill>
                <a:latin typeface="Times New Roman" panose="02020603050405020304" pitchFamily="18" charset="0"/>
                <a:cs typeface="Times New Roman" panose="02020603050405020304" pitchFamily="18" charset="0"/>
              </a:rPr>
              <a:t>Câu 9:</a:t>
            </a:r>
          </a:p>
        </p:txBody>
      </p:sp>
      <p:sp>
        <p:nvSpPr>
          <p:cNvPr id="11" name="TextBox 10"/>
          <p:cNvSpPr txBox="1"/>
          <p:nvPr/>
        </p:nvSpPr>
        <p:spPr>
          <a:xfrm>
            <a:off x="1591286" y="1618797"/>
            <a:ext cx="9340861" cy="830997"/>
          </a:xfrm>
          <a:prstGeom prst="rect">
            <a:avLst/>
          </a:prstGeom>
          <a:noFill/>
        </p:spPr>
        <p:txBody>
          <a:bodyPr wrap="square" rtlCol="0">
            <a:spAutoFit/>
          </a:bodyPr>
          <a:lstStyle/>
          <a:p>
            <a:pPr algn="ctr"/>
            <a:r>
              <a:rPr lang="vi-VN" sz="4800" b="1" smtClean="0">
                <a:solidFill>
                  <a:srgbClr val="FFFF00"/>
                </a:solidFill>
                <a:latin typeface="Times New Roman" panose="02020603050405020304" pitchFamily="18" charset="0"/>
                <a:cs typeface="Times New Roman" panose="02020603050405020304" pitchFamily="18" charset="0"/>
              </a:rPr>
              <a:t>Chúa hỏi anh tin vào ai</a:t>
            </a:r>
            <a:r>
              <a:rPr lang="en-US" sz="4800" b="1" smtClean="0">
                <a:solidFill>
                  <a:srgbClr val="FFFF00"/>
                </a:solidFill>
                <a:latin typeface="Times New Roman" panose="02020603050405020304" pitchFamily="18" charset="0"/>
                <a:cs typeface="Times New Roman" panose="02020603050405020304" pitchFamily="18" charset="0"/>
              </a:rPr>
              <a:t>?</a:t>
            </a:r>
            <a:endParaRPr lang="en-US" sz="4800" b="1">
              <a:solidFill>
                <a:srgbClr val="FFFF00"/>
              </a:solidFill>
              <a:latin typeface="Times New Roman" panose="02020603050405020304" pitchFamily="18" charset="0"/>
              <a:cs typeface="Times New Roman" panose="02020603050405020304" pitchFamily="18" charset="0"/>
            </a:endParaRPr>
          </a:p>
        </p:txBody>
      </p:sp>
      <p:sp>
        <p:nvSpPr>
          <p:cNvPr id="12" name="Rounded Rectangle 11"/>
          <p:cNvSpPr/>
          <p:nvPr/>
        </p:nvSpPr>
        <p:spPr>
          <a:xfrm>
            <a:off x="5151097" y="405787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320085" y="4086903"/>
            <a:ext cx="378045" cy="769441"/>
          </a:xfrm>
          <a:prstGeom prst="rect">
            <a:avLst/>
          </a:prstGeom>
          <a:noFill/>
        </p:spPr>
        <p:txBody>
          <a:bodyPr wrap="square" rtlCol="0">
            <a:spAutoFit/>
          </a:bodyPr>
          <a:lstStyle/>
          <a:p>
            <a:r>
              <a:rPr lang="vi-VN" sz="4400" b="1" smtClean="0">
                <a:solidFill>
                  <a:schemeClr val="bg1"/>
                </a:solidFill>
                <a:latin typeface="+mj-lt"/>
              </a:rPr>
              <a:t>I</a:t>
            </a:r>
            <a:endParaRPr lang="en-US" sz="4400" b="1">
              <a:solidFill>
                <a:schemeClr val="bg1"/>
              </a:solidFill>
              <a:latin typeface="+mj-lt"/>
            </a:endParaRPr>
          </a:p>
        </p:txBody>
      </p:sp>
      <p:sp>
        <p:nvSpPr>
          <p:cNvPr id="14" name="Rounded Rectangle 13"/>
          <p:cNvSpPr/>
          <p:nvPr/>
        </p:nvSpPr>
        <p:spPr>
          <a:xfrm>
            <a:off x="5978932" y="405787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6058702" y="4083702"/>
            <a:ext cx="378045" cy="769441"/>
          </a:xfrm>
          <a:prstGeom prst="rect">
            <a:avLst/>
          </a:prstGeom>
          <a:noFill/>
        </p:spPr>
        <p:txBody>
          <a:bodyPr wrap="square" rtlCol="0">
            <a:spAutoFit/>
          </a:bodyPr>
          <a:lstStyle/>
          <a:p>
            <a:r>
              <a:rPr lang="vi-VN" sz="4400" b="1" smtClean="0">
                <a:solidFill>
                  <a:schemeClr val="bg1"/>
                </a:solidFill>
                <a:latin typeface="+mj-lt"/>
              </a:rPr>
              <a:t>Ê</a:t>
            </a:r>
            <a:endParaRPr lang="en-US" sz="4400" b="1">
              <a:solidFill>
                <a:schemeClr val="bg1"/>
              </a:solidFill>
              <a:latin typeface="+mj-lt"/>
            </a:endParaRPr>
          </a:p>
        </p:txBody>
      </p:sp>
      <p:sp>
        <p:nvSpPr>
          <p:cNvPr id="16" name="Rounded Rectangle 15"/>
          <p:cNvSpPr/>
          <p:nvPr/>
        </p:nvSpPr>
        <p:spPr>
          <a:xfrm>
            <a:off x="6806767" y="405787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938191" y="4071322"/>
            <a:ext cx="378045" cy="769441"/>
          </a:xfrm>
          <a:prstGeom prst="rect">
            <a:avLst/>
          </a:prstGeom>
          <a:noFill/>
        </p:spPr>
        <p:txBody>
          <a:bodyPr wrap="square" rtlCol="0">
            <a:spAutoFit/>
          </a:bodyPr>
          <a:lstStyle/>
          <a:p>
            <a:r>
              <a:rPr lang="vi-VN" sz="4400" b="1" smtClean="0">
                <a:solidFill>
                  <a:schemeClr val="bg1"/>
                </a:solidFill>
                <a:latin typeface="+mj-lt"/>
              </a:rPr>
              <a:t>N</a:t>
            </a:r>
            <a:endParaRPr lang="en-US" sz="4400" b="1">
              <a:solidFill>
                <a:schemeClr val="bg1"/>
              </a:solidFill>
              <a:latin typeface="+mj-lt"/>
            </a:endParaRPr>
          </a:p>
        </p:txBody>
      </p:sp>
      <p:sp>
        <p:nvSpPr>
          <p:cNvPr id="18" name="Rounded Rectangle 17"/>
          <p:cNvSpPr/>
          <p:nvPr/>
        </p:nvSpPr>
        <p:spPr>
          <a:xfrm>
            <a:off x="7634602" y="405787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7723551" y="4041227"/>
            <a:ext cx="378045" cy="769441"/>
          </a:xfrm>
          <a:prstGeom prst="rect">
            <a:avLst/>
          </a:prstGeom>
          <a:noFill/>
        </p:spPr>
        <p:txBody>
          <a:bodyPr wrap="square" rtlCol="0">
            <a:spAutoFit/>
          </a:bodyPr>
          <a:lstStyle/>
          <a:p>
            <a:r>
              <a:rPr lang="vi-VN" sz="4400" b="1" smtClean="0">
                <a:solidFill>
                  <a:schemeClr val="bg1"/>
                </a:solidFill>
                <a:latin typeface="+mj-lt"/>
              </a:rPr>
              <a:t>C</a:t>
            </a:r>
            <a:endParaRPr lang="en-US" sz="4400" b="1">
              <a:solidFill>
                <a:schemeClr val="bg1"/>
              </a:solidFill>
              <a:latin typeface="+mj-lt"/>
            </a:endParaRPr>
          </a:p>
        </p:txBody>
      </p:sp>
      <p:sp>
        <p:nvSpPr>
          <p:cNvPr id="20" name="Rounded Rectangle 19"/>
          <p:cNvSpPr/>
          <p:nvPr/>
        </p:nvSpPr>
        <p:spPr>
          <a:xfrm>
            <a:off x="8462437" y="405787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8534738" y="4072389"/>
            <a:ext cx="378045" cy="769441"/>
          </a:xfrm>
          <a:prstGeom prst="rect">
            <a:avLst/>
          </a:prstGeom>
          <a:noFill/>
        </p:spPr>
        <p:txBody>
          <a:bodyPr wrap="square" rtlCol="0">
            <a:spAutoFit/>
          </a:bodyPr>
          <a:lstStyle/>
          <a:p>
            <a:r>
              <a:rPr lang="vi-VN" sz="4400" b="1" smtClean="0">
                <a:solidFill>
                  <a:schemeClr val="bg1"/>
                </a:solidFill>
                <a:latin typeface="+mj-lt"/>
              </a:rPr>
              <a:t>H</a:t>
            </a:r>
            <a:endParaRPr lang="en-US" sz="4400" b="1">
              <a:solidFill>
                <a:schemeClr val="bg1"/>
              </a:solidFill>
              <a:latin typeface="+mj-lt"/>
            </a:endParaRPr>
          </a:p>
        </p:txBody>
      </p:sp>
      <p:sp>
        <p:nvSpPr>
          <p:cNvPr id="22" name="Rounded Rectangle 21"/>
          <p:cNvSpPr/>
          <p:nvPr/>
        </p:nvSpPr>
        <p:spPr>
          <a:xfrm>
            <a:off x="9290272" y="4057875"/>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9367908" y="4115931"/>
            <a:ext cx="378045" cy="769441"/>
          </a:xfrm>
          <a:prstGeom prst="rect">
            <a:avLst/>
          </a:prstGeom>
          <a:noFill/>
        </p:spPr>
        <p:txBody>
          <a:bodyPr wrap="square" rtlCol="0">
            <a:spAutoFit/>
          </a:bodyPr>
          <a:lstStyle/>
          <a:p>
            <a:r>
              <a:rPr lang="vi-VN" sz="4400" b="1" smtClean="0">
                <a:solidFill>
                  <a:schemeClr val="bg1"/>
                </a:solidFill>
                <a:latin typeface="+mj-lt"/>
              </a:rPr>
              <a:t>Ú</a:t>
            </a:r>
            <a:endParaRPr lang="en-US" sz="4400" b="1">
              <a:solidFill>
                <a:schemeClr val="bg1"/>
              </a:solidFill>
              <a:latin typeface="+mj-lt"/>
            </a:endParaRPr>
          </a:p>
        </p:txBody>
      </p:sp>
      <p:sp>
        <p:nvSpPr>
          <p:cNvPr id="24" name="Rounded Rectangle 23"/>
          <p:cNvSpPr/>
          <p:nvPr/>
        </p:nvSpPr>
        <p:spPr>
          <a:xfrm>
            <a:off x="4336709" y="404635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4433127" y="4046356"/>
            <a:ext cx="378045" cy="769441"/>
          </a:xfrm>
          <a:prstGeom prst="rect">
            <a:avLst/>
          </a:prstGeom>
          <a:noFill/>
        </p:spPr>
        <p:txBody>
          <a:bodyPr wrap="square" rtlCol="0">
            <a:spAutoFit/>
          </a:bodyPr>
          <a:lstStyle/>
          <a:p>
            <a:r>
              <a:rPr lang="vi-VN" sz="4400" b="1" smtClean="0">
                <a:solidFill>
                  <a:schemeClr val="bg1"/>
                </a:solidFill>
                <a:latin typeface="+mj-lt"/>
              </a:rPr>
              <a:t>H</a:t>
            </a:r>
            <a:endParaRPr lang="en-US" sz="4400" b="1">
              <a:solidFill>
                <a:schemeClr val="bg1"/>
              </a:solidFill>
              <a:latin typeface="+mj-lt"/>
            </a:endParaRPr>
          </a:p>
        </p:txBody>
      </p:sp>
      <p:sp>
        <p:nvSpPr>
          <p:cNvPr id="26" name="Rounded Rectangle 25"/>
          <p:cNvSpPr/>
          <p:nvPr/>
        </p:nvSpPr>
        <p:spPr>
          <a:xfrm>
            <a:off x="10136834" y="4071322"/>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10218738" y="4071322"/>
            <a:ext cx="378045" cy="769441"/>
          </a:xfrm>
          <a:prstGeom prst="rect">
            <a:avLst/>
          </a:prstGeom>
          <a:noFill/>
        </p:spPr>
        <p:txBody>
          <a:bodyPr wrap="square" rtlCol="0">
            <a:spAutoFit/>
          </a:bodyPr>
          <a:lstStyle/>
          <a:p>
            <a:r>
              <a:rPr lang="vi-VN" sz="4400" b="1" smtClean="0">
                <a:solidFill>
                  <a:schemeClr val="bg1"/>
                </a:solidFill>
                <a:latin typeface="+mj-lt"/>
              </a:rPr>
              <a:t>A</a:t>
            </a:r>
            <a:endParaRPr lang="en-US" sz="4400" b="1">
              <a:solidFill>
                <a:schemeClr val="bg1"/>
              </a:solidFill>
              <a:latin typeface="+mj-lt"/>
            </a:endParaRPr>
          </a:p>
        </p:txBody>
      </p:sp>
      <p:sp>
        <p:nvSpPr>
          <p:cNvPr id="28" name="Rounded Rectangle 27"/>
          <p:cNvSpPr/>
          <p:nvPr/>
        </p:nvSpPr>
        <p:spPr>
          <a:xfrm>
            <a:off x="3488127" y="4053852"/>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3584545" y="4053852"/>
            <a:ext cx="378045" cy="769441"/>
          </a:xfrm>
          <a:prstGeom prst="rect">
            <a:avLst/>
          </a:prstGeom>
          <a:noFill/>
        </p:spPr>
        <p:txBody>
          <a:bodyPr wrap="square" rtlCol="0">
            <a:spAutoFit/>
          </a:bodyPr>
          <a:lstStyle/>
          <a:p>
            <a:r>
              <a:rPr lang="vi-VN" sz="4400" b="1" smtClean="0">
                <a:solidFill>
                  <a:schemeClr val="bg1"/>
                </a:solidFill>
                <a:latin typeface="+mj-lt"/>
              </a:rPr>
              <a:t>T</a:t>
            </a:r>
            <a:endParaRPr lang="en-US" sz="4400" b="1">
              <a:solidFill>
                <a:schemeClr val="bg1"/>
              </a:solidFill>
              <a:latin typeface="+mj-lt"/>
            </a:endParaRPr>
          </a:p>
        </p:txBody>
      </p:sp>
      <p:sp>
        <p:nvSpPr>
          <p:cNvPr id="30" name="Rounded Rectangle 29"/>
          <p:cNvSpPr/>
          <p:nvPr/>
        </p:nvSpPr>
        <p:spPr>
          <a:xfrm>
            <a:off x="2646973" y="4052746"/>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2743391" y="4081774"/>
            <a:ext cx="378045" cy="769441"/>
          </a:xfrm>
          <a:prstGeom prst="rect">
            <a:avLst/>
          </a:prstGeom>
          <a:noFill/>
        </p:spPr>
        <p:txBody>
          <a:bodyPr wrap="square" rtlCol="0">
            <a:spAutoFit/>
          </a:bodyPr>
          <a:lstStyle/>
          <a:p>
            <a:r>
              <a:rPr lang="vi-VN" sz="4400" b="1" smtClean="0">
                <a:solidFill>
                  <a:schemeClr val="bg1"/>
                </a:solidFill>
                <a:latin typeface="+mj-lt"/>
              </a:rPr>
              <a:t>N</a:t>
            </a:r>
            <a:endParaRPr lang="en-US" sz="4400" b="1">
              <a:solidFill>
                <a:schemeClr val="bg1"/>
              </a:solidFill>
              <a:latin typeface="+mj-lt"/>
            </a:endParaRPr>
          </a:p>
        </p:txBody>
      </p:sp>
      <p:sp>
        <p:nvSpPr>
          <p:cNvPr id="32" name="Rounded Rectangle 31"/>
          <p:cNvSpPr/>
          <p:nvPr/>
        </p:nvSpPr>
        <p:spPr>
          <a:xfrm>
            <a:off x="1832585" y="4041227"/>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929003" y="4041227"/>
            <a:ext cx="378045" cy="769441"/>
          </a:xfrm>
          <a:prstGeom prst="rect">
            <a:avLst/>
          </a:prstGeom>
          <a:noFill/>
        </p:spPr>
        <p:txBody>
          <a:bodyPr wrap="square" rtlCol="0">
            <a:spAutoFit/>
          </a:bodyPr>
          <a:lstStyle/>
          <a:p>
            <a:r>
              <a:rPr lang="vi-VN" sz="4400" b="1" smtClean="0">
                <a:solidFill>
                  <a:schemeClr val="bg1"/>
                </a:solidFill>
                <a:latin typeface="+mj-lt"/>
              </a:rPr>
              <a:t>O</a:t>
            </a:r>
            <a:endParaRPr lang="en-US" sz="4400" b="1">
              <a:solidFill>
                <a:schemeClr val="bg1"/>
              </a:solidFill>
              <a:latin typeface="+mj-lt"/>
            </a:endParaRPr>
          </a:p>
        </p:txBody>
      </p:sp>
      <p:sp>
        <p:nvSpPr>
          <p:cNvPr id="34" name="Rounded Rectangle 33"/>
          <p:cNvSpPr/>
          <p:nvPr/>
        </p:nvSpPr>
        <p:spPr>
          <a:xfrm>
            <a:off x="984003" y="4048723"/>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080421" y="4048723"/>
            <a:ext cx="378045" cy="769441"/>
          </a:xfrm>
          <a:prstGeom prst="rect">
            <a:avLst/>
          </a:prstGeom>
          <a:noFill/>
        </p:spPr>
        <p:txBody>
          <a:bodyPr wrap="square" rtlCol="0">
            <a:spAutoFit/>
          </a:bodyPr>
          <a:lstStyle/>
          <a:p>
            <a:r>
              <a:rPr lang="vi-VN" sz="4400" b="1" smtClean="0">
                <a:solidFill>
                  <a:schemeClr val="bg1"/>
                </a:solidFill>
                <a:latin typeface="+mj-lt"/>
              </a:rPr>
              <a:t>C</a:t>
            </a:r>
            <a:endParaRPr lang="en-US" sz="4400" b="1">
              <a:solidFill>
                <a:schemeClr val="bg1"/>
              </a:solidFill>
              <a:latin typeface="+mj-lt"/>
            </a:endParaRPr>
          </a:p>
        </p:txBody>
      </p:sp>
    </p:spTree>
    <p:extLst>
      <p:ext uri="{BB962C8B-B14F-4D97-AF65-F5344CB8AC3E}">
        <p14:creationId xmlns:p14="http://schemas.microsoft.com/office/powerpoint/2010/main" val="3724140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1000" fill="hold"/>
                                        <p:tgtEl>
                                          <p:spTgt spid="35"/>
                                        </p:tgtEl>
                                        <p:attrNameLst>
                                          <p:attrName>ppt_w</p:attrName>
                                        </p:attrNameLst>
                                      </p:cBhvr>
                                      <p:tavLst>
                                        <p:tav tm="0">
                                          <p:val>
                                            <p:fltVal val="0"/>
                                          </p:val>
                                        </p:tav>
                                        <p:tav tm="100000">
                                          <p:val>
                                            <p:strVal val="#ppt_w"/>
                                          </p:val>
                                        </p:tav>
                                      </p:tavLst>
                                    </p:anim>
                                    <p:anim calcmode="lin" valueType="num">
                                      <p:cBhvr>
                                        <p:cTn id="8" dur="1000" fill="hold"/>
                                        <p:tgtEl>
                                          <p:spTgt spid="35"/>
                                        </p:tgtEl>
                                        <p:attrNameLst>
                                          <p:attrName>ppt_h</p:attrName>
                                        </p:attrNameLst>
                                      </p:cBhvr>
                                      <p:tavLst>
                                        <p:tav tm="0">
                                          <p:val>
                                            <p:fltVal val="0"/>
                                          </p:val>
                                        </p:tav>
                                        <p:tav tm="100000">
                                          <p:val>
                                            <p:strVal val="#ppt_h"/>
                                          </p:val>
                                        </p:tav>
                                      </p:tavLst>
                                    </p:anim>
                                    <p:anim calcmode="lin" valueType="num">
                                      <p:cBhvr>
                                        <p:cTn id="9" dur="1000" fill="hold"/>
                                        <p:tgtEl>
                                          <p:spTgt spid="35"/>
                                        </p:tgtEl>
                                        <p:attrNameLst>
                                          <p:attrName>style.rotation</p:attrName>
                                        </p:attrNameLst>
                                      </p:cBhvr>
                                      <p:tavLst>
                                        <p:tav tm="0">
                                          <p:val>
                                            <p:fltVal val="90"/>
                                          </p:val>
                                        </p:tav>
                                        <p:tav tm="100000">
                                          <p:val>
                                            <p:fltVal val="0"/>
                                          </p:val>
                                        </p:tav>
                                      </p:tavLst>
                                    </p:anim>
                                    <p:animEffect transition="in" filter="fade">
                                      <p:cBhvr>
                                        <p:cTn id="10" dur="1000"/>
                                        <p:tgtEl>
                                          <p:spTgt spid="3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1000" fill="hold"/>
                                        <p:tgtEl>
                                          <p:spTgt spid="33"/>
                                        </p:tgtEl>
                                        <p:attrNameLst>
                                          <p:attrName>ppt_w</p:attrName>
                                        </p:attrNameLst>
                                      </p:cBhvr>
                                      <p:tavLst>
                                        <p:tav tm="0">
                                          <p:val>
                                            <p:fltVal val="0"/>
                                          </p:val>
                                        </p:tav>
                                        <p:tav tm="100000">
                                          <p:val>
                                            <p:strVal val="#ppt_w"/>
                                          </p:val>
                                        </p:tav>
                                      </p:tavLst>
                                    </p:anim>
                                    <p:anim calcmode="lin" valueType="num">
                                      <p:cBhvr>
                                        <p:cTn id="14" dur="1000" fill="hold"/>
                                        <p:tgtEl>
                                          <p:spTgt spid="33"/>
                                        </p:tgtEl>
                                        <p:attrNameLst>
                                          <p:attrName>ppt_h</p:attrName>
                                        </p:attrNameLst>
                                      </p:cBhvr>
                                      <p:tavLst>
                                        <p:tav tm="0">
                                          <p:val>
                                            <p:fltVal val="0"/>
                                          </p:val>
                                        </p:tav>
                                        <p:tav tm="100000">
                                          <p:val>
                                            <p:strVal val="#ppt_h"/>
                                          </p:val>
                                        </p:tav>
                                      </p:tavLst>
                                    </p:anim>
                                    <p:anim calcmode="lin" valueType="num">
                                      <p:cBhvr>
                                        <p:cTn id="15" dur="1000" fill="hold"/>
                                        <p:tgtEl>
                                          <p:spTgt spid="33"/>
                                        </p:tgtEl>
                                        <p:attrNameLst>
                                          <p:attrName>style.rotation</p:attrName>
                                        </p:attrNameLst>
                                      </p:cBhvr>
                                      <p:tavLst>
                                        <p:tav tm="0">
                                          <p:val>
                                            <p:fltVal val="90"/>
                                          </p:val>
                                        </p:tav>
                                        <p:tav tm="100000">
                                          <p:val>
                                            <p:fltVal val="0"/>
                                          </p:val>
                                        </p:tav>
                                      </p:tavLst>
                                    </p:anim>
                                    <p:animEffect transition="in" filter="fade">
                                      <p:cBhvr>
                                        <p:cTn id="16" dur="1000"/>
                                        <p:tgtEl>
                                          <p:spTgt spid="3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1000" fill="hold"/>
                                        <p:tgtEl>
                                          <p:spTgt spid="31"/>
                                        </p:tgtEl>
                                        <p:attrNameLst>
                                          <p:attrName>ppt_w</p:attrName>
                                        </p:attrNameLst>
                                      </p:cBhvr>
                                      <p:tavLst>
                                        <p:tav tm="0">
                                          <p:val>
                                            <p:fltVal val="0"/>
                                          </p:val>
                                        </p:tav>
                                        <p:tav tm="100000">
                                          <p:val>
                                            <p:strVal val="#ppt_w"/>
                                          </p:val>
                                        </p:tav>
                                      </p:tavLst>
                                    </p:anim>
                                    <p:anim calcmode="lin" valueType="num">
                                      <p:cBhvr>
                                        <p:cTn id="20" dur="1000" fill="hold"/>
                                        <p:tgtEl>
                                          <p:spTgt spid="31"/>
                                        </p:tgtEl>
                                        <p:attrNameLst>
                                          <p:attrName>ppt_h</p:attrName>
                                        </p:attrNameLst>
                                      </p:cBhvr>
                                      <p:tavLst>
                                        <p:tav tm="0">
                                          <p:val>
                                            <p:fltVal val="0"/>
                                          </p:val>
                                        </p:tav>
                                        <p:tav tm="100000">
                                          <p:val>
                                            <p:strVal val="#ppt_h"/>
                                          </p:val>
                                        </p:tav>
                                      </p:tavLst>
                                    </p:anim>
                                    <p:anim calcmode="lin" valueType="num">
                                      <p:cBhvr>
                                        <p:cTn id="21" dur="1000" fill="hold"/>
                                        <p:tgtEl>
                                          <p:spTgt spid="31"/>
                                        </p:tgtEl>
                                        <p:attrNameLst>
                                          <p:attrName>style.rotation</p:attrName>
                                        </p:attrNameLst>
                                      </p:cBhvr>
                                      <p:tavLst>
                                        <p:tav tm="0">
                                          <p:val>
                                            <p:fltVal val="90"/>
                                          </p:val>
                                        </p:tav>
                                        <p:tav tm="100000">
                                          <p:val>
                                            <p:fltVal val="0"/>
                                          </p:val>
                                        </p:tav>
                                      </p:tavLst>
                                    </p:anim>
                                    <p:animEffect transition="in" filter="fade">
                                      <p:cBhvr>
                                        <p:cTn id="22" dur="1000"/>
                                        <p:tgtEl>
                                          <p:spTgt spid="31"/>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0" fill="hold"/>
                                        <p:tgtEl>
                                          <p:spTgt spid="29"/>
                                        </p:tgtEl>
                                        <p:attrNameLst>
                                          <p:attrName>ppt_w</p:attrName>
                                        </p:attrNameLst>
                                      </p:cBhvr>
                                      <p:tavLst>
                                        <p:tav tm="0">
                                          <p:val>
                                            <p:fltVal val="0"/>
                                          </p:val>
                                        </p:tav>
                                        <p:tav tm="100000">
                                          <p:val>
                                            <p:strVal val="#ppt_w"/>
                                          </p:val>
                                        </p:tav>
                                      </p:tavLst>
                                    </p:anim>
                                    <p:anim calcmode="lin" valueType="num">
                                      <p:cBhvr>
                                        <p:cTn id="26" dur="1000" fill="hold"/>
                                        <p:tgtEl>
                                          <p:spTgt spid="29"/>
                                        </p:tgtEl>
                                        <p:attrNameLst>
                                          <p:attrName>ppt_h</p:attrName>
                                        </p:attrNameLst>
                                      </p:cBhvr>
                                      <p:tavLst>
                                        <p:tav tm="0">
                                          <p:val>
                                            <p:fltVal val="0"/>
                                          </p:val>
                                        </p:tav>
                                        <p:tav tm="100000">
                                          <p:val>
                                            <p:strVal val="#ppt_h"/>
                                          </p:val>
                                        </p:tav>
                                      </p:tavLst>
                                    </p:anim>
                                    <p:anim calcmode="lin" valueType="num">
                                      <p:cBhvr>
                                        <p:cTn id="27" dur="1000" fill="hold"/>
                                        <p:tgtEl>
                                          <p:spTgt spid="29"/>
                                        </p:tgtEl>
                                        <p:attrNameLst>
                                          <p:attrName>style.rotation</p:attrName>
                                        </p:attrNameLst>
                                      </p:cBhvr>
                                      <p:tavLst>
                                        <p:tav tm="0">
                                          <p:val>
                                            <p:fltVal val="90"/>
                                          </p:val>
                                        </p:tav>
                                        <p:tav tm="100000">
                                          <p:val>
                                            <p:fltVal val="0"/>
                                          </p:val>
                                        </p:tav>
                                      </p:tavLst>
                                    </p:anim>
                                    <p:animEffect transition="in" filter="fade">
                                      <p:cBhvr>
                                        <p:cTn id="28" dur="1000"/>
                                        <p:tgtEl>
                                          <p:spTgt spid="29"/>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1000" fill="hold"/>
                                        <p:tgtEl>
                                          <p:spTgt spid="25"/>
                                        </p:tgtEl>
                                        <p:attrNameLst>
                                          <p:attrName>ppt_w</p:attrName>
                                        </p:attrNameLst>
                                      </p:cBhvr>
                                      <p:tavLst>
                                        <p:tav tm="0">
                                          <p:val>
                                            <p:fltVal val="0"/>
                                          </p:val>
                                        </p:tav>
                                        <p:tav tm="100000">
                                          <p:val>
                                            <p:strVal val="#ppt_w"/>
                                          </p:val>
                                        </p:tav>
                                      </p:tavLst>
                                    </p:anim>
                                    <p:anim calcmode="lin" valueType="num">
                                      <p:cBhvr>
                                        <p:cTn id="32" dur="1000" fill="hold"/>
                                        <p:tgtEl>
                                          <p:spTgt spid="25"/>
                                        </p:tgtEl>
                                        <p:attrNameLst>
                                          <p:attrName>ppt_h</p:attrName>
                                        </p:attrNameLst>
                                      </p:cBhvr>
                                      <p:tavLst>
                                        <p:tav tm="0">
                                          <p:val>
                                            <p:fltVal val="0"/>
                                          </p:val>
                                        </p:tav>
                                        <p:tav tm="100000">
                                          <p:val>
                                            <p:strVal val="#ppt_h"/>
                                          </p:val>
                                        </p:tav>
                                      </p:tavLst>
                                    </p:anim>
                                    <p:anim calcmode="lin" valueType="num">
                                      <p:cBhvr>
                                        <p:cTn id="33" dur="1000" fill="hold"/>
                                        <p:tgtEl>
                                          <p:spTgt spid="25"/>
                                        </p:tgtEl>
                                        <p:attrNameLst>
                                          <p:attrName>style.rotation</p:attrName>
                                        </p:attrNameLst>
                                      </p:cBhvr>
                                      <p:tavLst>
                                        <p:tav tm="0">
                                          <p:val>
                                            <p:fltVal val="90"/>
                                          </p:val>
                                        </p:tav>
                                        <p:tav tm="100000">
                                          <p:val>
                                            <p:fltVal val="0"/>
                                          </p:val>
                                        </p:tav>
                                      </p:tavLst>
                                    </p:anim>
                                    <p:animEffect transition="in" filter="fade">
                                      <p:cBhvr>
                                        <p:cTn id="34" dur="1000"/>
                                        <p:tgtEl>
                                          <p:spTgt spid="25"/>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fltVal val="0"/>
                                          </p:val>
                                        </p:tav>
                                        <p:tav tm="100000">
                                          <p:val>
                                            <p:strVal val="#ppt_w"/>
                                          </p:val>
                                        </p:tav>
                                      </p:tavLst>
                                    </p:anim>
                                    <p:anim calcmode="lin" valueType="num">
                                      <p:cBhvr>
                                        <p:cTn id="38" dur="1000" fill="hold"/>
                                        <p:tgtEl>
                                          <p:spTgt spid="13"/>
                                        </p:tgtEl>
                                        <p:attrNameLst>
                                          <p:attrName>ppt_h</p:attrName>
                                        </p:attrNameLst>
                                      </p:cBhvr>
                                      <p:tavLst>
                                        <p:tav tm="0">
                                          <p:val>
                                            <p:fltVal val="0"/>
                                          </p:val>
                                        </p:tav>
                                        <p:tav tm="100000">
                                          <p:val>
                                            <p:strVal val="#ppt_h"/>
                                          </p:val>
                                        </p:tav>
                                      </p:tavLst>
                                    </p:anim>
                                    <p:anim calcmode="lin" valueType="num">
                                      <p:cBhvr>
                                        <p:cTn id="39" dur="1000" fill="hold"/>
                                        <p:tgtEl>
                                          <p:spTgt spid="13"/>
                                        </p:tgtEl>
                                        <p:attrNameLst>
                                          <p:attrName>style.rotation</p:attrName>
                                        </p:attrNameLst>
                                      </p:cBhvr>
                                      <p:tavLst>
                                        <p:tav tm="0">
                                          <p:val>
                                            <p:fltVal val="90"/>
                                          </p:val>
                                        </p:tav>
                                        <p:tav tm="100000">
                                          <p:val>
                                            <p:fltVal val="0"/>
                                          </p:val>
                                        </p:tav>
                                      </p:tavLst>
                                    </p:anim>
                                    <p:animEffect transition="in" filter="fade">
                                      <p:cBhvr>
                                        <p:cTn id="40" dur="10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1000" fill="hold"/>
                                        <p:tgtEl>
                                          <p:spTgt spid="15"/>
                                        </p:tgtEl>
                                        <p:attrNameLst>
                                          <p:attrName>ppt_w</p:attrName>
                                        </p:attrNameLst>
                                      </p:cBhvr>
                                      <p:tavLst>
                                        <p:tav tm="0">
                                          <p:val>
                                            <p:fltVal val="0"/>
                                          </p:val>
                                        </p:tav>
                                        <p:tav tm="100000">
                                          <p:val>
                                            <p:strVal val="#ppt_w"/>
                                          </p:val>
                                        </p:tav>
                                      </p:tavLst>
                                    </p:anim>
                                    <p:anim calcmode="lin" valueType="num">
                                      <p:cBhvr>
                                        <p:cTn id="44" dur="1000" fill="hold"/>
                                        <p:tgtEl>
                                          <p:spTgt spid="15"/>
                                        </p:tgtEl>
                                        <p:attrNameLst>
                                          <p:attrName>ppt_h</p:attrName>
                                        </p:attrNameLst>
                                      </p:cBhvr>
                                      <p:tavLst>
                                        <p:tav tm="0">
                                          <p:val>
                                            <p:fltVal val="0"/>
                                          </p:val>
                                        </p:tav>
                                        <p:tav tm="100000">
                                          <p:val>
                                            <p:strVal val="#ppt_h"/>
                                          </p:val>
                                        </p:tav>
                                      </p:tavLst>
                                    </p:anim>
                                    <p:anim calcmode="lin" valueType="num">
                                      <p:cBhvr>
                                        <p:cTn id="45" dur="1000" fill="hold"/>
                                        <p:tgtEl>
                                          <p:spTgt spid="15"/>
                                        </p:tgtEl>
                                        <p:attrNameLst>
                                          <p:attrName>style.rotation</p:attrName>
                                        </p:attrNameLst>
                                      </p:cBhvr>
                                      <p:tavLst>
                                        <p:tav tm="0">
                                          <p:val>
                                            <p:fltVal val="90"/>
                                          </p:val>
                                        </p:tav>
                                        <p:tav tm="100000">
                                          <p:val>
                                            <p:fltVal val="0"/>
                                          </p:val>
                                        </p:tav>
                                      </p:tavLst>
                                    </p:anim>
                                    <p:animEffect transition="in" filter="fade">
                                      <p:cBhvr>
                                        <p:cTn id="46" dur="1000"/>
                                        <p:tgtEl>
                                          <p:spTgt spid="15"/>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 calcmode="lin" valueType="num">
                                      <p:cBhvr>
                                        <p:cTn id="51" dur="1000" fill="hold"/>
                                        <p:tgtEl>
                                          <p:spTgt spid="17"/>
                                        </p:tgtEl>
                                        <p:attrNameLst>
                                          <p:attrName>style.rotation</p:attrName>
                                        </p:attrNameLst>
                                      </p:cBhvr>
                                      <p:tavLst>
                                        <p:tav tm="0">
                                          <p:val>
                                            <p:fltVal val="90"/>
                                          </p:val>
                                        </p:tav>
                                        <p:tav tm="100000">
                                          <p:val>
                                            <p:fltVal val="0"/>
                                          </p:val>
                                        </p:tav>
                                      </p:tavLst>
                                    </p:anim>
                                    <p:animEffect transition="in" filter="fade">
                                      <p:cBhvr>
                                        <p:cTn id="52" dur="1000"/>
                                        <p:tgtEl>
                                          <p:spTgt spid="17"/>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1000" fill="hold"/>
                                        <p:tgtEl>
                                          <p:spTgt spid="19"/>
                                        </p:tgtEl>
                                        <p:attrNameLst>
                                          <p:attrName>ppt_w</p:attrName>
                                        </p:attrNameLst>
                                      </p:cBhvr>
                                      <p:tavLst>
                                        <p:tav tm="0">
                                          <p:val>
                                            <p:fltVal val="0"/>
                                          </p:val>
                                        </p:tav>
                                        <p:tav tm="100000">
                                          <p:val>
                                            <p:strVal val="#ppt_w"/>
                                          </p:val>
                                        </p:tav>
                                      </p:tavLst>
                                    </p:anim>
                                    <p:anim calcmode="lin" valueType="num">
                                      <p:cBhvr>
                                        <p:cTn id="56" dur="1000" fill="hold"/>
                                        <p:tgtEl>
                                          <p:spTgt spid="19"/>
                                        </p:tgtEl>
                                        <p:attrNameLst>
                                          <p:attrName>ppt_h</p:attrName>
                                        </p:attrNameLst>
                                      </p:cBhvr>
                                      <p:tavLst>
                                        <p:tav tm="0">
                                          <p:val>
                                            <p:fltVal val="0"/>
                                          </p:val>
                                        </p:tav>
                                        <p:tav tm="100000">
                                          <p:val>
                                            <p:strVal val="#ppt_h"/>
                                          </p:val>
                                        </p:tav>
                                      </p:tavLst>
                                    </p:anim>
                                    <p:anim calcmode="lin" valueType="num">
                                      <p:cBhvr>
                                        <p:cTn id="57" dur="1000" fill="hold"/>
                                        <p:tgtEl>
                                          <p:spTgt spid="19"/>
                                        </p:tgtEl>
                                        <p:attrNameLst>
                                          <p:attrName>style.rotation</p:attrName>
                                        </p:attrNameLst>
                                      </p:cBhvr>
                                      <p:tavLst>
                                        <p:tav tm="0">
                                          <p:val>
                                            <p:fltVal val="90"/>
                                          </p:val>
                                        </p:tav>
                                        <p:tav tm="100000">
                                          <p:val>
                                            <p:fltVal val="0"/>
                                          </p:val>
                                        </p:tav>
                                      </p:tavLst>
                                    </p:anim>
                                    <p:animEffect transition="in" filter="fade">
                                      <p:cBhvr>
                                        <p:cTn id="58" dur="1000"/>
                                        <p:tgtEl>
                                          <p:spTgt spid="19"/>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1000" fill="hold"/>
                                        <p:tgtEl>
                                          <p:spTgt spid="21"/>
                                        </p:tgtEl>
                                        <p:attrNameLst>
                                          <p:attrName>ppt_w</p:attrName>
                                        </p:attrNameLst>
                                      </p:cBhvr>
                                      <p:tavLst>
                                        <p:tav tm="0">
                                          <p:val>
                                            <p:fltVal val="0"/>
                                          </p:val>
                                        </p:tav>
                                        <p:tav tm="100000">
                                          <p:val>
                                            <p:strVal val="#ppt_w"/>
                                          </p:val>
                                        </p:tav>
                                      </p:tavLst>
                                    </p:anim>
                                    <p:anim calcmode="lin" valueType="num">
                                      <p:cBhvr>
                                        <p:cTn id="62" dur="1000" fill="hold"/>
                                        <p:tgtEl>
                                          <p:spTgt spid="21"/>
                                        </p:tgtEl>
                                        <p:attrNameLst>
                                          <p:attrName>ppt_h</p:attrName>
                                        </p:attrNameLst>
                                      </p:cBhvr>
                                      <p:tavLst>
                                        <p:tav tm="0">
                                          <p:val>
                                            <p:fltVal val="0"/>
                                          </p:val>
                                        </p:tav>
                                        <p:tav tm="100000">
                                          <p:val>
                                            <p:strVal val="#ppt_h"/>
                                          </p:val>
                                        </p:tav>
                                      </p:tavLst>
                                    </p:anim>
                                    <p:anim calcmode="lin" valueType="num">
                                      <p:cBhvr>
                                        <p:cTn id="63" dur="1000" fill="hold"/>
                                        <p:tgtEl>
                                          <p:spTgt spid="21"/>
                                        </p:tgtEl>
                                        <p:attrNameLst>
                                          <p:attrName>style.rotation</p:attrName>
                                        </p:attrNameLst>
                                      </p:cBhvr>
                                      <p:tavLst>
                                        <p:tav tm="0">
                                          <p:val>
                                            <p:fltVal val="90"/>
                                          </p:val>
                                        </p:tav>
                                        <p:tav tm="100000">
                                          <p:val>
                                            <p:fltVal val="0"/>
                                          </p:val>
                                        </p:tav>
                                      </p:tavLst>
                                    </p:anim>
                                    <p:animEffect transition="in" filter="fade">
                                      <p:cBhvr>
                                        <p:cTn id="64" dur="1000"/>
                                        <p:tgtEl>
                                          <p:spTgt spid="21"/>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1000" fill="hold"/>
                                        <p:tgtEl>
                                          <p:spTgt spid="23"/>
                                        </p:tgtEl>
                                        <p:attrNameLst>
                                          <p:attrName>ppt_w</p:attrName>
                                        </p:attrNameLst>
                                      </p:cBhvr>
                                      <p:tavLst>
                                        <p:tav tm="0">
                                          <p:val>
                                            <p:fltVal val="0"/>
                                          </p:val>
                                        </p:tav>
                                        <p:tav tm="100000">
                                          <p:val>
                                            <p:strVal val="#ppt_w"/>
                                          </p:val>
                                        </p:tav>
                                      </p:tavLst>
                                    </p:anim>
                                    <p:anim calcmode="lin" valueType="num">
                                      <p:cBhvr>
                                        <p:cTn id="68" dur="1000" fill="hold"/>
                                        <p:tgtEl>
                                          <p:spTgt spid="23"/>
                                        </p:tgtEl>
                                        <p:attrNameLst>
                                          <p:attrName>ppt_h</p:attrName>
                                        </p:attrNameLst>
                                      </p:cBhvr>
                                      <p:tavLst>
                                        <p:tav tm="0">
                                          <p:val>
                                            <p:fltVal val="0"/>
                                          </p:val>
                                        </p:tav>
                                        <p:tav tm="100000">
                                          <p:val>
                                            <p:strVal val="#ppt_h"/>
                                          </p:val>
                                        </p:tav>
                                      </p:tavLst>
                                    </p:anim>
                                    <p:anim calcmode="lin" valueType="num">
                                      <p:cBhvr>
                                        <p:cTn id="69" dur="1000" fill="hold"/>
                                        <p:tgtEl>
                                          <p:spTgt spid="23"/>
                                        </p:tgtEl>
                                        <p:attrNameLst>
                                          <p:attrName>style.rotation</p:attrName>
                                        </p:attrNameLst>
                                      </p:cBhvr>
                                      <p:tavLst>
                                        <p:tav tm="0">
                                          <p:val>
                                            <p:fltVal val="90"/>
                                          </p:val>
                                        </p:tav>
                                        <p:tav tm="100000">
                                          <p:val>
                                            <p:fltVal val="0"/>
                                          </p:val>
                                        </p:tav>
                                      </p:tavLst>
                                    </p:anim>
                                    <p:animEffect transition="in" filter="fade">
                                      <p:cBhvr>
                                        <p:cTn id="70" dur="10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p:cTn id="73" dur="1000" fill="hold"/>
                                        <p:tgtEl>
                                          <p:spTgt spid="27"/>
                                        </p:tgtEl>
                                        <p:attrNameLst>
                                          <p:attrName>ppt_w</p:attrName>
                                        </p:attrNameLst>
                                      </p:cBhvr>
                                      <p:tavLst>
                                        <p:tav tm="0">
                                          <p:val>
                                            <p:fltVal val="0"/>
                                          </p:val>
                                        </p:tav>
                                        <p:tav tm="100000">
                                          <p:val>
                                            <p:strVal val="#ppt_w"/>
                                          </p:val>
                                        </p:tav>
                                      </p:tavLst>
                                    </p:anim>
                                    <p:anim calcmode="lin" valueType="num">
                                      <p:cBhvr>
                                        <p:cTn id="74" dur="1000" fill="hold"/>
                                        <p:tgtEl>
                                          <p:spTgt spid="27"/>
                                        </p:tgtEl>
                                        <p:attrNameLst>
                                          <p:attrName>ppt_h</p:attrName>
                                        </p:attrNameLst>
                                      </p:cBhvr>
                                      <p:tavLst>
                                        <p:tav tm="0">
                                          <p:val>
                                            <p:fltVal val="0"/>
                                          </p:val>
                                        </p:tav>
                                        <p:tav tm="100000">
                                          <p:val>
                                            <p:strVal val="#ppt_h"/>
                                          </p:val>
                                        </p:tav>
                                      </p:tavLst>
                                    </p:anim>
                                    <p:anim calcmode="lin" valueType="num">
                                      <p:cBhvr>
                                        <p:cTn id="75" dur="1000" fill="hold"/>
                                        <p:tgtEl>
                                          <p:spTgt spid="27"/>
                                        </p:tgtEl>
                                        <p:attrNameLst>
                                          <p:attrName>style.rotation</p:attrName>
                                        </p:attrNameLst>
                                      </p:cBhvr>
                                      <p:tavLst>
                                        <p:tav tm="0">
                                          <p:val>
                                            <p:fltVal val="90"/>
                                          </p:val>
                                        </p:tav>
                                        <p:tav tm="100000">
                                          <p:val>
                                            <p:fltVal val="0"/>
                                          </p:val>
                                        </p:tav>
                                      </p:tavLst>
                                    </p:anim>
                                    <p:animEffect transition="in" filter="fade">
                                      <p:cBhvr>
                                        <p:cTn id="76"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1" grpId="0"/>
      <p:bldP spid="23" grpId="0"/>
      <p:bldP spid="25" grpId="0"/>
      <p:bldP spid="27" grpId="0"/>
      <p:bldP spid="29" grpId="0"/>
      <p:bldP spid="31" grpId="0"/>
      <p:bldP spid="33"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sp>
        <p:nvSpPr>
          <p:cNvPr id="3" name="Freeform 3"/>
          <p:cNvSpPr/>
          <p:nvPr/>
        </p:nvSpPr>
        <p:spPr>
          <a:xfrm rot="-4612047">
            <a:off x="-1169123" y="520092"/>
            <a:ext cx="4272194" cy="5812509"/>
          </a:xfrm>
          <a:custGeom>
            <a:avLst/>
            <a:gdLst/>
            <a:ahLst/>
            <a:cxnLst/>
            <a:rect l="l" t="t" r="r" b="b"/>
            <a:pathLst>
              <a:path w="6408291" h="8718763">
                <a:moveTo>
                  <a:pt x="0" y="0"/>
                </a:moveTo>
                <a:lnTo>
                  <a:pt x="6408291" y="0"/>
                </a:lnTo>
                <a:lnTo>
                  <a:pt x="6408291" y="8718764"/>
                </a:lnTo>
                <a:lnTo>
                  <a:pt x="0" y="871876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rot="6438409">
            <a:off x="1646171" y="-2838872"/>
            <a:ext cx="3753168" cy="4773505"/>
          </a:xfrm>
          <a:custGeom>
            <a:avLst/>
            <a:gdLst/>
            <a:ahLst/>
            <a:cxnLst/>
            <a:rect l="l" t="t" r="r" b="b"/>
            <a:pathLst>
              <a:path w="5629752" h="7160257">
                <a:moveTo>
                  <a:pt x="0" y="0"/>
                </a:moveTo>
                <a:lnTo>
                  <a:pt x="5629752" y="0"/>
                </a:lnTo>
                <a:lnTo>
                  <a:pt x="5629752" y="7160256"/>
                </a:lnTo>
                <a:lnTo>
                  <a:pt x="0" y="7160256"/>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5" name="Freeform 5"/>
          <p:cNvSpPr/>
          <p:nvPr/>
        </p:nvSpPr>
        <p:spPr>
          <a:xfrm rot="2956814">
            <a:off x="10380450" y="376896"/>
            <a:ext cx="954145" cy="617809"/>
          </a:xfrm>
          <a:custGeom>
            <a:avLst/>
            <a:gdLst/>
            <a:ahLst/>
            <a:cxnLst/>
            <a:rect l="l" t="t" r="r" b="b"/>
            <a:pathLst>
              <a:path w="1431217" h="926713">
                <a:moveTo>
                  <a:pt x="0" y="0"/>
                </a:moveTo>
                <a:lnTo>
                  <a:pt x="1431217" y="0"/>
                </a:lnTo>
                <a:lnTo>
                  <a:pt x="1431217" y="926714"/>
                </a:lnTo>
                <a:lnTo>
                  <a:pt x="0" y="92671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6" name="Freeform 6"/>
          <p:cNvSpPr/>
          <p:nvPr/>
        </p:nvSpPr>
        <p:spPr>
          <a:xfrm rot="-10713780">
            <a:off x="993222" y="3628484"/>
            <a:ext cx="902130" cy="315745"/>
          </a:xfrm>
          <a:custGeom>
            <a:avLst/>
            <a:gdLst/>
            <a:ahLst/>
            <a:cxnLst/>
            <a:rect l="l" t="t" r="r" b="b"/>
            <a:pathLst>
              <a:path w="1353195" h="473618">
                <a:moveTo>
                  <a:pt x="0" y="0"/>
                </a:moveTo>
                <a:lnTo>
                  <a:pt x="1353195" y="0"/>
                </a:lnTo>
                <a:lnTo>
                  <a:pt x="1353195" y="473618"/>
                </a:lnTo>
                <a:lnTo>
                  <a:pt x="0" y="47361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7" name="Freeform 7"/>
          <p:cNvSpPr/>
          <p:nvPr/>
        </p:nvSpPr>
        <p:spPr>
          <a:xfrm rot="-8100000" flipH="1">
            <a:off x="8949680" y="591063"/>
            <a:ext cx="5771058" cy="5866387"/>
          </a:xfrm>
          <a:custGeom>
            <a:avLst/>
            <a:gdLst/>
            <a:ahLst/>
            <a:cxnLst/>
            <a:rect l="l" t="t" r="r" b="b"/>
            <a:pathLst>
              <a:path w="8656587" h="8799580">
                <a:moveTo>
                  <a:pt x="8656587" y="0"/>
                </a:moveTo>
                <a:lnTo>
                  <a:pt x="0" y="0"/>
                </a:lnTo>
                <a:lnTo>
                  <a:pt x="0" y="8799580"/>
                </a:lnTo>
                <a:lnTo>
                  <a:pt x="8656587" y="8799580"/>
                </a:lnTo>
                <a:lnTo>
                  <a:pt x="8656587"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8" name="Freeform 8"/>
          <p:cNvSpPr/>
          <p:nvPr/>
        </p:nvSpPr>
        <p:spPr>
          <a:xfrm rot="-10800000" flipV="1">
            <a:off x="880725" y="615663"/>
            <a:ext cx="9976797" cy="3886200"/>
          </a:xfrm>
          <a:custGeom>
            <a:avLst/>
            <a:gdLst/>
            <a:ahLst/>
            <a:cxnLst/>
            <a:rect l="l" t="t" r="r" b="b"/>
            <a:pathLst>
              <a:path w="14651159" h="5585754">
                <a:moveTo>
                  <a:pt x="0" y="5585754"/>
                </a:moveTo>
                <a:lnTo>
                  <a:pt x="14651159" y="5585754"/>
                </a:lnTo>
                <a:lnTo>
                  <a:pt x="14651159" y="0"/>
                </a:lnTo>
                <a:lnTo>
                  <a:pt x="0" y="0"/>
                </a:lnTo>
                <a:lnTo>
                  <a:pt x="0" y="5585754"/>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9" name="TextBox 8"/>
          <p:cNvSpPr txBox="1"/>
          <p:nvPr/>
        </p:nvSpPr>
        <p:spPr>
          <a:xfrm>
            <a:off x="1701199" y="994452"/>
            <a:ext cx="1828800" cy="646331"/>
          </a:xfrm>
          <a:prstGeom prst="rect">
            <a:avLst/>
          </a:prstGeom>
          <a:noFill/>
        </p:spPr>
        <p:txBody>
          <a:bodyPr wrap="square" rtlCol="0">
            <a:spAutoFit/>
          </a:bodyPr>
          <a:lstStyle/>
          <a:p>
            <a:r>
              <a:rPr lang="vi-VN" sz="3600" b="1" u="sng" smtClean="0">
                <a:solidFill>
                  <a:schemeClr val="accent2">
                    <a:lumMod val="75000"/>
                  </a:schemeClr>
                </a:solidFill>
                <a:latin typeface="Times New Roman" panose="02020603050405020304" pitchFamily="18" charset="0"/>
                <a:cs typeface="Times New Roman" panose="02020603050405020304" pitchFamily="18" charset="0"/>
              </a:rPr>
              <a:t>Câu 10:</a:t>
            </a:r>
          </a:p>
        </p:txBody>
      </p:sp>
      <p:sp>
        <p:nvSpPr>
          <p:cNvPr id="10" name="TextBox 9"/>
          <p:cNvSpPr txBox="1"/>
          <p:nvPr/>
        </p:nvSpPr>
        <p:spPr>
          <a:xfrm>
            <a:off x="1496189" y="1525592"/>
            <a:ext cx="9330396" cy="1569660"/>
          </a:xfrm>
          <a:prstGeom prst="rect">
            <a:avLst/>
          </a:prstGeom>
          <a:noFill/>
        </p:spPr>
        <p:txBody>
          <a:bodyPr wrap="square" rtlCol="0">
            <a:spAutoFit/>
          </a:bodyPr>
          <a:lstStyle/>
          <a:p>
            <a:r>
              <a:rPr lang="vi-VN" sz="4800" b="1" smtClean="0">
                <a:solidFill>
                  <a:srgbClr val="FF0000"/>
                </a:solidFill>
                <a:latin typeface="+mj-lt"/>
              </a:rPr>
              <a:t>Sau khi nhận ra Con Thiên Chúa đang nói với anh, anh đã làm gì?</a:t>
            </a:r>
            <a:endParaRPr lang="en-US" sz="4800" b="1">
              <a:solidFill>
                <a:srgbClr val="FF0000"/>
              </a:solidFill>
              <a:latin typeface="+mj-lt"/>
              <a:cs typeface="Times New Roman" panose="02020603050405020304" pitchFamily="18" charset="0"/>
            </a:endParaRPr>
          </a:p>
        </p:txBody>
      </p:sp>
      <p:sp>
        <p:nvSpPr>
          <p:cNvPr id="11" name="Rounded Rectangle 10"/>
          <p:cNvSpPr/>
          <p:nvPr/>
        </p:nvSpPr>
        <p:spPr>
          <a:xfrm>
            <a:off x="3420850" y="4849938"/>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488240" y="4864452"/>
            <a:ext cx="378045" cy="769441"/>
          </a:xfrm>
          <a:prstGeom prst="rect">
            <a:avLst/>
          </a:prstGeom>
          <a:noFill/>
        </p:spPr>
        <p:txBody>
          <a:bodyPr wrap="square" rtlCol="0">
            <a:spAutoFit/>
          </a:bodyPr>
          <a:lstStyle/>
          <a:p>
            <a:r>
              <a:rPr lang="vi-VN" sz="4400" b="1" smtClean="0">
                <a:solidFill>
                  <a:schemeClr val="bg1"/>
                </a:solidFill>
                <a:latin typeface="+mj-lt"/>
              </a:rPr>
              <a:t>T</a:t>
            </a:r>
            <a:endParaRPr lang="en-US" sz="4400" b="1">
              <a:solidFill>
                <a:schemeClr val="bg1"/>
              </a:solidFill>
              <a:latin typeface="+mj-lt"/>
            </a:endParaRPr>
          </a:p>
        </p:txBody>
      </p:sp>
      <p:sp>
        <p:nvSpPr>
          <p:cNvPr id="13" name="Rounded Rectangle 12"/>
          <p:cNvSpPr/>
          <p:nvPr/>
        </p:nvSpPr>
        <p:spPr>
          <a:xfrm>
            <a:off x="4248685" y="4849938"/>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328455" y="4875765"/>
            <a:ext cx="378045" cy="769441"/>
          </a:xfrm>
          <a:prstGeom prst="rect">
            <a:avLst/>
          </a:prstGeom>
          <a:noFill/>
        </p:spPr>
        <p:txBody>
          <a:bodyPr wrap="square" rtlCol="0">
            <a:spAutoFit/>
          </a:bodyPr>
          <a:lstStyle/>
          <a:p>
            <a:r>
              <a:rPr lang="vi-VN" sz="4400" b="1" smtClean="0">
                <a:solidFill>
                  <a:schemeClr val="bg1"/>
                </a:solidFill>
                <a:latin typeface="+mj-lt"/>
              </a:rPr>
              <a:t>H</a:t>
            </a:r>
            <a:endParaRPr lang="en-US" sz="4400" b="1">
              <a:solidFill>
                <a:schemeClr val="bg1"/>
              </a:solidFill>
              <a:latin typeface="+mj-lt"/>
            </a:endParaRPr>
          </a:p>
        </p:txBody>
      </p:sp>
      <p:sp>
        <p:nvSpPr>
          <p:cNvPr id="15" name="Rounded Rectangle 14"/>
          <p:cNvSpPr/>
          <p:nvPr/>
        </p:nvSpPr>
        <p:spPr>
          <a:xfrm>
            <a:off x="5076520" y="4849938"/>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149888" y="4892413"/>
            <a:ext cx="378045" cy="769441"/>
          </a:xfrm>
          <a:prstGeom prst="rect">
            <a:avLst/>
          </a:prstGeom>
          <a:noFill/>
        </p:spPr>
        <p:txBody>
          <a:bodyPr wrap="square" rtlCol="0">
            <a:spAutoFit/>
          </a:bodyPr>
          <a:lstStyle/>
          <a:p>
            <a:r>
              <a:rPr lang="vi-VN" sz="4400" b="1" smtClean="0">
                <a:solidFill>
                  <a:schemeClr val="bg1"/>
                </a:solidFill>
                <a:latin typeface="+mj-lt"/>
              </a:rPr>
              <a:t>Ờ</a:t>
            </a:r>
            <a:endParaRPr lang="en-US" sz="4400" b="1">
              <a:solidFill>
                <a:schemeClr val="bg1"/>
              </a:solidFill>
              <a:latin typeface="+mj-lt"/>
            </a:endParaRPr>
          </a:p>
        </p:txBody>
      </p:sp>
      <p:sp>
        <p:nvSpPr>
          <p:cNvPr id="17" name="Rounded Rectangle 16"/>
          <p:cNvSpPr/>
          <p:nvPr/>
        </p:nvSpPr>
        <p:spPr>
          <a:xfrm>
            <a:off x="5904355" y="4849938"/>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6022332" y="4876832"/>
            <a:ext cx="378045" cy="769441"/>
          </a:xfrm>
          <a:prstGeom prst="rect">
            <a:avLst/>
          </a:prstGeom>
          <a:noFill/>
        </p:spPr>
        <p:txBody>
          <a:bodyPr wrap="square" rtlCol="0">
            <a:spAutoFit/>
          </a:bodyPr>
          <a:lstStyle/>
          <a:p>
            <a:r>
              <a:rPr lang="vi-VN" sz="4400" b="1" smtClean="0">
                <a:solidFill>
                  <a:schemeClr val="bg1"/>
                </a:solidFill>
                <a:latin typeface="+mj-lt"/>
              </a:rPr>
              <a:t>L</a:t>
            </a:r>
            <a:endParaRPr lang="en-US" sz="4400" b="1">
              <a:solidFill>
                <a:schemeClr val="bg1"/>
              </a:solidFill>
              <a:latin typeface="+mj-lt"/>
            </a:endParaRPr>
          </a:p>
        </p:txBody>
      </p:sp>
      <p:sp>
        <p:nvSpPr>
          <p:cNvPr id="19" name="Rounded Rectangle 18"/>
          <p:cNvSpPr/>
          <p:nvPr/>
        </p:nvSpPr>
        <p:spPr>
          <a:xfrm>
            <a:off x="6732190" y="4849938"/>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6833519" y="4806396"/>
            <a:ext cx="378045" cy="769441"/>
          </a:xfrm>
          <a:prstGeom prst="rect">
            <a:avLst/>
          </a:prstGeom>
          <a:noFill/>
        </p:spPr>
        <p:txBody>
          <a:bodyPr wrap="square" rtlCol="0">
            <a:spAutoFit/>
          </a:bodyPr>
          <a:lstStyle/>
          <a:p>
            <a:r>
              <a:rPr lang="vi-VN" sz="4400" b="1" smtClean="0">
                <a:solidFill>
                  <a:schemeClr val="bg1"/>
                </a:solidFill>
                <a:latin typeface="+mj-lt"/>
              </a:rPr>
              <a:t>Ạ</a:t>
            </a:r>
            <a:endParaRPr lang="en-US" sz="4400" b="1">
              <a:solidFill>
                <a:schemeClr val="bg1"/>
              </a:solidFill>
              <a:latin typeface="+mj-lt"/>
            </a:endParaRPr>
          </a:p>
        </p:txBody>
      </p:sp>
      <p:sp>
        <p:nvSpPr>
          <p:cNvPr id="21" name="Rounded Rectangle 20"/>
          <p:cNvSpPr/>
          <p:nvPr/>
        </p:nvSpPr>
        <p:spPr>
          <a:xfrm>
            <a:off x="7568566" y="4836491"/>
            <a:ext cx="754237" cy="7542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643001" y="4819843"/>
            <a:ext cx="378045" cy="769441"/>
          </a:xfrm>
          <a:prstGeom prst="rect">
            <a:avLst/>
          </a:prstGeom>
          <a:noFill/>
        </p:spPr>
        <p:txBody>
          <a:bodyPr wrap="square" rtlCol="0">
            <a:spAutoFit/>
          </a:bodyPr>
          <a:lstStyle/>
          <a:p>
            <a:r>
              <a:rPr lang="vi-VN" sz="4400" b="1" smtClean="0">
                <a:solidFill>
                  <a:schemeClr val="bg1"/>
                </a:solidFill>
                <a:latin typeface="+mj-lt"/>
              </a:rPr>
              <a:t>Y</a:t>
            </a:r>
            <a:endParaRPr lang="en-US" sz="4400" b="1">
              <a:solidFill>
                <a:schemeClr val="bg1"/>
              </a:solidFill>
              <a:latin typeface="+mj-lt"/>
            </a:endParaRPr>
          </a:p>
        </p:txBody>
      </p:sp>
    </p:spTree>
    <p:extLst>
      <p:ext uri="{BB962C8B-B14F-4D97-AF65-F5344CB8AC3E}">
        <p14:creationId xmlns:p14="http://schemas.microsoft.com/office/powerpoint/2010/main" val="334035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style.rotation</p:attrName>
                                        </p:attrNameLst>
                                      </p:cBhvr>
                                      <p:tavLst>
                                        <p:tav tm="0">
                                          <p:val>
                                            <p:fltVal val="90"/>
                                          </p:val>
                                        </p:tav>
                                        <p:tav tm="100000">
                                          <p:val>
                                            <p:fltVal val="0"/>
                                          </p:val>
                                        </p:tav>
                                      </p:tavLst>
                                    </p:anim>
                                    <p:animEffect transition="in" filter="fade">
                                      <p:cBhvr>
                                        <p:cTn id="16" dur="1000"/>
                                        <p:tgtEl>
                                          <p:spTgt spid="1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 calcmode="lin" valueType="num">
                                      <p:cBhvr>
                                        <p:cTn id="21" dur="1000" fill="hold"/>
                                        <p:tgtEl>
                                          <p:spTgt spid="16"/>
                                        </p:tgtEl>
                                        <p:attrNameLst>
                                          <p:attrName>style.rotation</p:attrName>
                                        </p:attrNameLst>
                                      </p:cBhvr>
                                      <p:tavLst>
                                        <p:tav tm="0">
                                          <p:val>
                                            <p:fltVal val="90"/>
                                          </p:val>
                                        </p:tav>
                                        <p:tav tm="100000">
                                          <p:val>
                                            <p:fltVal val="0"/>
                                          </p:val>
                                        </p:tav>
                                      </p:tavLst>
                                    </p:anim>
                                    <p:animEffect transition="in" filter="fade">
                                      <p:cBhvr>
                                        <p:cTn id="22" dur="1000"/>
                                        <p:tgtEl>
                                          <p:spTgt spid="16"/>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1000" fill="hold"/>
                                        <p:tgtEl>
                                          <p:spTgt spid="20"/>
                                        </p:tgtEl>
                                        <p:attrNameLst>
                                          <p:attrName>ppt_w</p:attrName>
                                        </p:attrNameLst>
                                      </p:cBhvr>
                                      <p:tavLst>
                                        <p:tav tm="0">
                                          <p:val>
                                            <p:fltVal val="0"/>
                                          </p:val>
                                        </p:tav>
                                        <p:tav tm="100000">
                                          <p:val>
                                            <p:strVal val="#ppt_w"/>
                                          </p:val>
                                        </p:tav>
                                      </p:tavLst>
                                    </p:anim>
                                    <p:anim calcmode="lin" valueType="num">
                                      <p:cBhvr>
                                        <p:cTn id="32" dur="1000" fill="hold"/>
                                        <p:tgtEl>
                                          <p:spTgt spid="20"/>
                                        </p:tgtEl>
                                        <p:attrNameLst>
                                          <p:attrName>ppt_h</p:attrName>
                                        </p:attrNameLst>
                                      </p:cBhvr>
                                      <p:tavLst>
                                        <p:tav tm="0">
                                          <p:val>
                                            <p:fltVal val="0"/>
                                          </p:val>
                                        </p:tav>
                                        <p:tav tm="100000">
                                          <p:val>
                                            <p:strVal val="#ppt_h"/>
                                          </p:val>
                                        </p:tav>
                                      </p:tavLst>
                                    </p:anim>
                                    <p:anim calcmode="lin" valueType="num">
                                      <p:cBhvr>
                                        <p:cTn id="33" dur="1000" fill="hold"/>
                                        <p:tgtEl>
                                          <p:spTgt spid="20"/>
                                        </p:tgtEl>
                                        <p:attrNameLst>
                                          <p:attrName>style.rotation</p:attrName>
                                        </p:attrNameLst>
                                      </p:cBhvr>
                                      <p:tavLst>
                                        <p:tav tm="0">
                                          <p:val>
                                            <p:fltVal val="90"/>
                                          </p:val>
                                        </p:tav>
                                        <p:tav tm="100000">
                                          <p:val>
                                            <p:fltVal val="0"/>
                                          </p:val>
                                        </p:tav>
                                      </p:tavLst>
                                    </p:anim>
                                    <p:animEffect transition="in" filter="fade">
                                      <p:cBhvr>
                                        <p:cTn id="34" dur="1000"/>
                                        <p:tgtEl>
                                          <p:spTgt spid="20"/>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1000" fill="hold"/>
                                        <p:tgtEl>
                                          <p:spTgt spid="22"/>
                                        </p:tgtEl>
                                        <p:attrNameLst>
                                          <p:attrName>ppt_w</p:attrName>
                                        </p:attrNameLst>
                                      </p:cBhvr>
                                      <p:tavLst>
                                        <p:tav tm="0">
                                          <p:val>
                                            <p:fltVal val="0"/>
                                          </p:val>
                                        </p:tav>
                                        <p:tav tm="100000">
                                          <p:val>
                                            <p:strVal val="#ppt_w"/>
                                          </p:val>
                                        </p:tav>
                                      </p:tavLst>
                                    </p:anim>
                                    <p:anim calcmode="lin" valueType="num">
                                      <p:cBhvr>
                                        <p:cTn id="38" dur="1000" fill="hold"/>
                                        <p:tgtEl>
                                          <p:spTgt spid="22"/>
                                        </p:tgtEl>
                                        <p:attrNameLst>
                                          <p:attrName>ppt_h</p:attrName>
                                        </p:attrNameLst>
                                      </p:cBhvr>
                                      <p:tavLst>
                                        <p:tav tm="0">
                                          <p:val>
                                            <p:fltVal val="0"/>
                                          </p:val>
                                        </p:tav>
                                        <p:tav tm="100000">
                                          <p:val>
                                            <p:strVal val="#ppt_h"/>
                                          </p:val>
                                        </p:tav>
                                      </p:tavLst>
                                    </p:anim>
                                    <p:anim calcmode="lin" valueType="num">
                                      <p:cBhvr>
                                        <p:cTn id="39" dur="1000" fill="hold"/>
                                        <p:tgtEl>
                                          <p:spTgt spid="22"/>
                                        </p:tgtEl>
                                        <p:attrNameLst>
                                          <p:attrName>style.rotation</p:attrName>
                                        </p:attrNameLst>
                                      </p:cBhvr>
                                      <p:tavLst>
                                        <p:tav tm="0">
                                          <p:val>
                                            <p:fltVal val="90"/>
                                          </p:val>
                                        </p:tav>
                                        <p:tav tm="100000">
                                          <p:val>
                                            <p:fltVal val="0"/>
                                          </p:val>
                                        </p:tav>
                                      </p:tavLst>
                                    </p:anim>
                                    <p:animEffect transition="in" filter="fade">
                                      <p:cBhvr>
                                        <p:cTn id="40"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8" grpId="0"/>
      <p:bldP spid="20" grpId="0"/>
      <p:bldP spid="2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TotalTime>
  <Words>1249</Words>
  <Application>Microsoft Office PowerPoint</Application>
  <PresentationFormat>Widescreen</PresentationFormat>
  <Paragraphs>126</Paragraphs>
  <Slides>21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1FTV HF Gesco</vt:lpstr>
      <vt:lpstr>Arial</vt:lpstr>
      <vt:lpstr>Bobby Jones Soft</vt:lpstr>
      <vt:lpstr>Calibri</vt:lpstr>
      <vt:lpstr>Calibri Light</vt:lpstr>
      <vt:lpstr>DT Phudu Black</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8</cp:revision>
  <dcterms:created xsi:type="dcterms:W3CDTF">2026-03-09T14:22:41Z</dcterms:created>
  <dcterms:modified xsi:type="dcterms:W3CDTF">2026-03-09T15:16:35Z</dcterms:modified>
</cp:coreProperties>
</file>