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0" r:id="rId5"/>
    <p:sldId id="261" r:id="rId6"/>
    <p:sldId id="262" r:id="rId7"/>
    <p:sldId id="263" r:id="rId8"/>
    <p:sldId id="275" r:id="rId9"/>
    <p:sldId id="276" r:id="rId10"/>
    <p:sldId id="277" r:id="rId11"/>
    <p:sldId id="264" r:id="rId12"/>
    <p:sldId id="265" r:id="rId13"/>
    <p:sldId id="266" r:id="rId14"/>
    <p:sldId id="267" r:id="rId15"/>
    <p:sldId id="268" r:id="rId16"/>
    <p:sldId id="269" r:id="rId17"/>
    <p:sldId id="270" r:id="rId18"/>
    <p:sldId id="271" r:id="rId19"/>
    <p:sldId id="272" r:id="rId20"/>
    <p:sldId id="273" r:id="rId21"/>
    <p:sldId id="274"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1500"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7EF27A-4317-40FA-B646-D357EF8B97EB}"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C40EA-A1E3-487E-BA7E-813EC68EAF7A}" type="slidenum">
              <a:rPr lang="en-US" smtClean="0"/>
              <a:t>‹#›</a:t>
            </a:fld>
            <a:endParaRPr lang="en-US"/>
          </a:p>
        </p:txBody>
      </p:sp>
    </p:spTree>
    <p:extLst>
      <p:ext uri="{BB962C8B-B14F-4D97-AF65-F5344CB8AC3E}">
        <p14:creationId xmlns:p14="http://schemas.microsoft.com/office/powerpoint/2010/main" val="1408255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94999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244B05-7F85-4E42-A3BC-0DB25B95A83C}"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97128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44B05-7F85-4E42-A3BC-0DB25B95A83C}"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1543997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A244B05-7F85-4E42-A3BC-0DB25B95A83C}"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1257194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244B05-7F85-4E42-A3BC-0DB25B95A83C}"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2636064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244B05-7F85-4E42-A3BC-0DB25B95A83C}"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3633659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244B05-7F85-4E42-A3BC-0DB25B95A83C}"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284132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244B05-7F85-4E42-A3BC-0DB25B95A83C}"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213704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244B05-7F85-4E42-A3BC-0DB25B95A83C}"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2053824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244B05-7F85-4E42-A3BC-0DB25B95A83C}"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214214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44B05-7F85-4E42-A3BC-0DB25B95A83C}"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104684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44B05-7F85-4E42-A3BC-0DB25B95A83C}"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D2A0D-1145-4018-847B-AB22B64578F3}" type="slidenum">
              <a:rPr lang="en-US" smtClean="0"/>
              <a:t>‹#›</a:t>
            </a:fld>
            <a:endParaRPr lang="en-US"/>
          </a:p>
        </p:txBody>
      </p:sp>
    </p:spTree>
    <p:extLst>
      <p:ext uri="{BB962C8B-B14F-4D97-AF65-F5344CB8AC3E}">
        <p14:creationId xmlns:p14="http://schemas.microsoft.com/office/powerpoint/2010/main" val="936502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244B05-7F85-4E42-A3BC-0DB25B95A83C}" type="datetimeFigureOut">
              <a:rPr lang="en-US" smtClean="0"/>
              <a:t>3/16/2026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DD2A0D-1145-4018-847B-AB22B64578F3}" type="slidenum">
              <a:rPr lang="en-US" smtClean="0"/>
              <a:t>‹#›</a:t>
            </a:fld>
            <a:endParaRPr lang="en-US"/>
          </a:p>
        </p:txBody>
      </p:sp>
    </p:spTree>
    <p:extLst>
      <p:ext uri="{BB962C8B-B14F-4D97-AF65-F5344CB8AC3E}">
        <p14:creationId xmlns:p14="http://schemas.microsoft.com/office/powerpoint/2010/main" val="4223014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clipboard/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clipboard/media/image18.svg"/><Relationship Id="rId18" Type="http://schemas.openxmlformats.org/officeDocument/2006/relationships/image" Target="../media/image13.png"/><Relationship Id="rId3" Type="http://schemas.openxmlformats.org/officeDocument/2006/relationships/image" Target="../../clipboard/media/image8.svg"/><Relationship Id="rId21" Type="http://schemas.openxmlformats.org/officeDocument/2006/relationships/image" Target="../../clipboard/media/image26.svg"/><Relationship Id="rId7" Type="http://schemas.openxmlformats.org/officeDocument/2006/relationships/image" Target="../../clipboard/media/image12.svg"/><Relationship Id="rId12" Type="http://schemas.openxmlformats.org/officeDocument/2006/relationships/image" Target="../media/image10.png"/><Relationship Id="rId17" Type="http://schemas.openxmlformats.org/officeDocument/2006/relationships/image" Target="../../clipboard/media/image22.svg"/><Relationship Id="rId2" Type="http://schemas.openxmlformats.org/officeDocument/2006/relationships/image" Target="../media/image5.png"/><Relationship Id="rId16" Type="http://schemas.openxmlformats.org/officeDocument/2006/relationships/image" Target="../media/image12.png"/><Relationship Id="rId20"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clipboard/media/image16.svg"/><Relationship Id="rId5" Type="http://schemas.openxmlformats.org/officeDocument/2006/relationships/image" Target="../../clipboard/media/image10.svg"/><Relationship Id="rId15" Type="http://schemas.openxmlformats.org/officeDocument/2006/relationships/image" Target="../../clipboard/media/image20.svg"/><Relationship Id="rId23" Type="http://schemas.openxmlformats.org/officeDocument/2006/relationships/image" Target="../../clipboard/media/image28.svg"/><Relationship Id="rId10" Type="http://schemas.openxmlformats.org/officeDocument/2006/relationships/image" Target="../media/image9.png"/><Relationship Id="rId19" Type="http://schemas.openxmlformats.org/officeDocument/2006/relationships/image" Target="../../clipboard/media/image24.svg"/><Relationship Id="rId4" Type="http://schemas.openxmlformats.org/officeDocument/2006/relationships/image" Target="../media/image6.png"/><Relationship Id="rId9" Type="http://schemas.openxmlformats.org/officeDocument/2006/relationships/image" Target="../../clipboard/media/image14.svg"/><Relationship Id="rId14" Type="http://schemas.openxmlformats.org/officeDocument/2006/relationships/image" Target="../media/image11.png"/><Relationship Id="rId22"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image" Target="../media/image17.png"/><Relationship Id="rId7" Type="http://schemas.openxmlformats.org/officeDocument/2006/relationships/slide" Target="slide13.xml"/><Relationship Id="rId12" Type="http://schemas.openxmlformats.org/officeDocument/2006/relationships/slide" Target="slide18.xml"/><Relationship Id="rId2" Type="http://schemas.openxmlformats.org/officeDocument/2006/relationships/image" Target="../media/image16.png"/><Relationship Id="rId16" Type="http://schemas.openxmlformats.org/officeDocument/2006/relationships/slide" Target="slide22.xml"/><Relationship Id="rId1" Type="http://schemas.openxmlformats.org/officeDocument/2006/relationships/slideLayout" Target="../slideLayouts/slideLayout7.xml"/><Relationship Id="rId6" Type="http://schemas.openxmlformats.org/officeDocument/2006/relationships/image" Target="../../clipboard/media/image5.svg"/><Relationship Id="rId11" Type="http://schemas.openxmlformats.org/officeDocument/2006/relationships/slide" Target="slide17.xml"/><Relationship Id="rId5" Type="http://schemas.openxmlformats.org/officeDocument/2006/relationships/image" Target="../media/image18.png"/><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image" Target="../../clipboard/media/image3.svg"/><Relationship Id="rId9" Type="http://schemas.openxmlformats.org/officeDocument/2006/relationships/slide" Target="slide15.xml"/><Relationship Id="rId14" Type="http://schemas.openxmlformats.org/officeDocument/2006/relationships/slide" Target="slide20.xml"/></Relationships>
</file>

<file path=ppt/slides/_rels/slide13.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clipboard/media/image7.svg"/><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clipboard/media/image9.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clipboard/media/image3.svg"/><Relationship Id="rId7" Type="http://schemas.openxmlformats.org/officeDocument/2006/relationships/image" Target="../../clipboard/media/image13.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clipboard/media/image5.svg"/><Relationship Id="rId10" Type="http://schemas.openxmlformats.org/officeDocument/2006/relationships/image" Target="../../clipboard/media/image11.svg"/><Relationship Id="rId4" Type="http://schemas.openxmlformats.org/officeDocument/2006/relationships/image" Target="../media/image18.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clipboard/media/image5.svg"/><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clipboard/media/image13.svg"/><Relationship Id="rId11" Type="http://schemas.openxmlformats.org/officeDocument/2006/relationships/image" Target="../../clipboard/media/image11.svg"/><Relationship Id="rId5" Type="http://schemas.openxmlformats.org/officeDocument/2006/relationships/image" Target="../media/image22.png"/><Relationship Id="rId10" Type="http://schemas.openxmlformats.org/officeDocument/2006/relationships/image" Target="../media/image21.png"/><Relationship Id="rId4" Type="http://schemas.openxmlformats.org/officeDocument/2006/relationships/image" Target="../../clipboard/media/image3.svg"/><Relationship Id="rId9"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clipboard/media/image9.sv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clipboard/media/image7.sv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clipboard/media/image9.sv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clipboard/media/image5.sv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clipboard/media/image13.sv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clipboard/media/image5.svg"/><Relationship Id="rId11" Type="http://schemas.openxmlformats.org/officeDocument/2006/relationships/image" Target="../../clipboard/media/image11.sv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clipboard/media/image3.svg"/><Relationship Id="rId9" Type="http://schemas.openxmlformats.org/officeDocument/2006/relationships/slide" Target="slide12.xml"/></Relationships>
</file>

<file path=ppt/slides/_rels/slide19.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clipboard/media/image9.sv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clipboard/media/image7.sv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clipboard/media/image3.svg"/><Relationship Id="rId7" Type="http://schemas.openxmlformats.org/officeDocument/2006/relationships/image" Target="../../clipboard/media/image13.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clipboard/media/image5.svg"/><Relationship Id="rId10" Type="http://schemas.openxmlformats.org/officeDocument/2006/relationships/image" Target="../../clipboard/media/image11.svg"/><Relationship Id="rId4" Type="http://schemas.openxmlformats.org/officeDocument/2006/relationships/image" Target="../media/image18.png"/><Relationship Id="rId9"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clipboard/media/image7.svg"/><Relationship Id="rId7" Type="http://schemas.openxmlformats.org/officeDocument/2006/relationships/image" Target="../../clipboard/media/image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clipboard/media/image3.svg"/><Relationship Id="rId10" Type="http://schemas.openxmlformats.org/officeDocument/2006/relationships/image" Target="../../clipboard/media/image11.svg"/><Relationship Id="rId4" Type="http://schemas.openxmlformats.org/officeDocument/2006/relationships/image" Target="../media/image17.pn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clipboard/media/image11.svg"/><Relationship Id="rId3" Type="http://schemas.openxmlformats.org/officeDocument/2006/relationships/image" Target="../../clipboard/media/image9.svg"/><Relationship Id="rId7"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clipboard/media/image7.sv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1776710" cy="1625177"/>
          </a:xfrm>
          <a:prstGeom prst="rect">
            <a:avLst/>
          </a:prstGeom>
          <a:noFill/>
        </p:spPr>
        <p:txBody>
          <a:bodyPr wrap="square" rtlCol="0">
            <a:noAutofit/>
          </a:bodyPr>
          <a:lstStyle/>
          <a:p>
            <a:pPr algn="ctr">
              <a:lnSpc>
                <a:spcPct val="100000"/>
              </a:lnSpc>
            </a:pPr>
            <a:r>
              <a:rPr lang="en-US" sz="9200">
                <a:solidFill>
                  <a:srgbClr val="FF0000"/>
                </a:solidFill>
                <a:latin typeface="DT Phudu Black" charset="0"/>
                <a:cs typeface="DT Phudu Black" charset="0"/>
              </a:rPr>
              <a:t>CHÚA NHẬT </a:t>
            </a:r>
            <a:r>
              <a:rPr lang="vi-VN" sz="9200" smtClean="0">
                <a:solidFill>
                  <a:srgbClr val="FF0000"/>
                </a:solidFill>
                <a:latin typeface="DT Phudu Black" charset="0"/>
                <a:cs typeface="DT Phudu Black" charset="0"/>
              </a:rPr>
              <a:t>V</a:t>
            </a:r>
            <a:r>
              <a:rPr lang="en-US" sz="9200" smtClean="0">
                <a:solidFill>
                  <a:srgbClr val="FF0000"/>
                </a:solidFill>
                <a:latin typeface="DT Phudu Black" charset="0"/>
                <a:cs typeface="DT Phudu Black" charset="0"/>
              </a:rPr>
              <a:t> </a:t>
            </a:r>
            <a:endParaRPr lang="en-US" sz="9200">
              <a:solidFill>
                <a:srgbClr val="FF0000"/>
              </a:solidFill>
              <a:latin typeface="DT Phudu Black" charset="0"/>
              <a:cs typeface="DT Phudu Black" charset="0"/>
            </a:endParaRPr>
          </a:p>
          <a:p>
            <a:pPr algn="ctr">
              <a:lnSpc>
                <a:spcPct val="100000"/>
              </a:lnSpc>
            </a:pPr>
            <a:r>
              <a:rPr lang="vi-VN" sz="9200" smtClean="0">
                <a:solidFill>
                  <a:srgbClr val="FF0000"/>
                </a:solidFill>
                <a:latin typeface="DT Phudu Black" charset="0"/>
                <a:cs typeface="DT Phudu Black" charset="0"/>
              </a:rPr>
              <a:t>MÙA CHAY</a:t>
            </a:r>
            <a:endParaRPr lang="en-US" sz="9200">
              <a:solidFill>
                <a:srgbClr val="FF0000"/>
              </a:solidFill>
              <a:latin typeface="DT Phudu Black" charset="0"/>
              <a:cs typeface="DT Phudu Black" charset="0"/>
            </a:endParaRPr>
          </a:p>
          <a:p>
            <a:pPr algn="ctr">
              <a:lnSpc>
                <a:spcPct val="100000"/>
              </a:lnSpc>
            </a:pPr>
            <a:r>
              <a:rPr lang="en-US" sz="9200">
                <a:solidFill>
                  <a:srgbClr val="FF0000"/>
                </a:solidFill>
                <a:latin typeface="DT Phudu Black" charset="0"/>
                <a:cs typeface="DT Phudu Black" charset="0"/>
              </a:rPr>
              <a:t>NĂM </a:t>
            </a:r>
            <a:r>
              <a:rPr lang="vi-VN" sz="9200" smtClean="0">
                <a:solidFill>
                  <a:srgbClr val="FF0000"/>
                </a:solidFill>
                <a:latin typeface="DT Phudu Black" charset="0"/>
                <a:cs typeface="DT Phudu Black" charset="0"/>
              </a:rPr>
              <a:t>A</a:t>
            </a:r>
            <a:endParaRPr lang="en-US" sz="9200">
              <a:solidFill>
                <a:srgbClr val="FF0000"/>
              </a:solidFill>
              <a:latin typeface="DT Phudu Black" charset="0"/>
              <a:cs typeface="DT Phudu Black" charset="0"/>
            </a:endParaRPr>
          </a:p>
          <a:p>
            <a:pPr algn="ctr"/>
            <a:endParaRPr lang="en-US" sz="920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1622358058"/>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10875831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85889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226882" y="2166086"/>
            <a:ext cx="10764951" cy="1106805"/>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a:t>
            </a:r>
            <a:r>
              <a:rPr lang="en-US" sz="6600" b="1" smtClean="0">
                <a:solidFill>
                  <a:srgbClr val="FFC000"/>
                </a:solidFill>
                <a:latin typeface="Times New Roman" panose="02020603050405020304" pitchFamily="18" charset="0"/>
                <a:cs typeface="Times New Roman" panose="02020603050405020304" pitchFamily="18" charset="0"/>
              </a:rPr>
              <a:t>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97705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079421" y="3429000"/>
            <a:ext cx="4052624" cy="1042035"/>
          </a:xfrm>
          <a:prstGeom prst="rect">
            <a:avLst/>
          </a:prstGeom>
          <a:noFill/>
        </p:spPr>
        <p:txBody>
          <a:bodyPr wrap="square" rtlCol="0">
            <a:noAutofit/>
          </a:bodyPr>
          <a:lstStyle/>
          <a:p>
            <a:r>
              <a:rPr lang="vi-VN" sz="4400" b="1" smtClean="0">
                <a:solidFill>
                  <a:srgbClr val="00B050"/>
                </a:solidFill>
                <a:latin typeface="Times New Roman" panose="02020603050405020304" pitchFamily="18" charset="0"/>
                <a:cs typeface="Times New Roman" panose="02020603050405020304" pitchFamily="18" charset="0"/>
              </a:rPr>
              <a:t>Gioan 11, 1-45</a:t>
            </a:r>
            <a:endParaRPr lang="en-US" altLang="en-US" sz="4400" b="1" smtClean="0">
              <a:solidFill>
                <a:srgbClr val="00B050"/>
              </a:solidFill>
              <a:latin typeface="Times New Roman" panose="02020603050405020304" pitchFamily="18" charset="0"/>
              <a:cs typeface="Times New Roman" panose="02020603050405020304" pitchFamily="18" charset="0"/>
            </a:endParaRPr>
          </a:p>
          <a:p>
            <a:endParaRPr lang="en-US" altLang="en-US" sz="4400" b="1">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14873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Nhóm 13"/>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890294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869140" y="1869141"/>
            <a:ext cx="4007224" cy="2829493"/>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GIOAN </a:t>
            </a:r>
            <a:endParaRPr lang="en-US" sz="4000" kern="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4000" kern="0" smtClean="0">
                <a:latin typeface="Times New Roman" panose="02020603050405020304" pitchFamily="18" charset="0"/>
                <a:ea typeface="Calibri" panose="020F0502020204030204" pitchFamily="34" charset="0"/>
                <a:cs typeface="Times New Roman" panose="02020603050405020304" pitchFamily="18" charset="0"/>
              </a:rPr>
              <a:t>(</a:t>
            </a:r>
            <a:r>
              <a:rPr lang="vi-VN" sz="4000" kern="0" smtClean="0">
                <a:latin typeface="Times New Roman" panose="02020603050405020304" pitchFamily="18" charset="0"/>
                <a:ea typeface="Calibri" panose="020F0502020204030204" pitchFamily="34" charset="0"/>
                <a:cs typeface="Times New Roman" panose="02020603050405020304" pitchFamily="18" charset="0"/>
              </a:rPr>
              <a:t>11, 1-45</a:t>
            </a:r>
            <a:r>
              <a:rPr lang="en-US" sz="4000" kern="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vi-VN" sz="40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925908" y="612844"/>
            <a:ext cx="4007224" cy="5632311"/>
          </a:xfrm>
          <a:prstGeom prst="rect">
            <a:avLst/>
          </a:prstGeom>
          <a:noFill/>
        </p:spPr>
        <p:txBody>
          <a:bodyPr wrap="square" rtlCol="0">
            <a:spAutoFit/>
          </a:bodyPr>
          <a:lstStyle/>
          <a:p>
            <a:pPr fontAlgn="base"/>
            <a:r>
              <a:rPr lang="vi-VN" sz="2400">
                <a:latin typeface="+mj-lt"/>
              </a:rPr>
              <a:t>Khi ấy, có một người đau liệt tên là Ladarô, ở Bêtania, làng quê của Maria và Martha. (Maria này chính là người đã xức dầu thơm cho Chúa, và lấy tóc lau chân Người. Em trai bà là Ladarô lâm bệnh). Vậy hai chị sai người đến thưa Chúa Giêsu rằng: “Lạy Thầy, người Thầy yêu đau liệt”. Nghe tin ấy, Chúa Giêsu liền bảo: “Bệnh này không đến nỗi chết, nhưng để làm sáng danh Thiên Chúa và do đó Con Thiên Chúa sẽ được vinh </a:t>
            </a:r>
            <a:r>
              <a:rPr lang="vi-VN" sz="2400">
                <a:latin typeface="+mj-lt"/>
              </a:rPr>
              <a:t>hiển</a:t>
            </a:r>
            <a:r>
              <a:rPr lang="vi-VN" sz="2400" smtClean="0">
                <a:latin typeface="+mj-lt"/>
              </a:rPr>
              <a:t>”.</a:t>
            </a:r>
            <a:endParaRPr lang="vi-VN" sz="2400">
              <a:latin typeface="+mj-lt"/>
            </a:endParaRPr>
          </a:p>
        </p:txBody>
      </p:sp>
    </p:spTree>
    <p:extLst>
      <p:ext uri="{BB962C8B-B14F-4D97-AF65-F5344CB8AC3E}">
        <p14:creationId xmlns:p14="http://schemas.microsoft.com/office/powerpoint/2010/main" val="2727744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596390" y="421005"/>
            <a:ext cx="4119880" cy="6019918"/>
          </a:xfrm>
          <a:prstGeom prst="rect">
            <a:avLst/>
          </a:prstGeom>
          <a:noFill/>
        </p:spPr>
        <p:txBody>
          <a:bodyPr wrap="square" rtlCol="0">
            <a:spAutoFit/>
          </a:bodyPr>
          <a:lstStyle/>
          <a:p>
            <a:pPr>
              <a:lnSpc>
                <a:spcPct val="107000"/>
              </a:lnSpc>
              <a:spcAft>
                <a:spcPts val="800"/>
              </a:spcAft>
            </a:pPr>
            <a:r>
              <a:rPr lang="vi-VN" sz="2400">
                <a:latin typeface="+mj-lt"/>
              </a:rPr>
              <a:t>Chúa Giêsu thương Martha và em là Maria và Ladarô. Khi hay tin ông này đau liệt, Người còn lưu lại đó hai ngày. Rồi Người bảo môn đệ: “Chúng ta hãy trở lại xứ Giuđêa”. Môn đệ thưa: “Thưa Thầy, mới đây người Do-thái tìm ném đá Thầy, mà Thầy lại trở về đó ư?” Chúa Giêsu đáp: “Một ngày lại chẳng có mười hai giờ sao? Nếu ai đi ban ngày thì không vấp ngã, vì người ta thấy ánh sáng mặt trời; nhưng kẻ đi ban đêm sẽ vấp ngã vì không có </a:t>
            </a:r>
            <a:r>
              <a:rPr lang="vi-VN" sz="2400">
                <a:latin typeface="+mj-lt"/>
              </a:rPr>
              <a:t>ánh </a:t>
            </a:r>
            <a:r>
              <a:rPr lang="vi-VN" sz="2400" smtClean="0">
                <a:latin typeface="+mj-lt"/>
              </a:rPr>
              <a:t>sáng”. </a:t>
            </a:r>
            <a:endParaRPr lang="en-US" altLang="en-US" sz="2400" kern="100">
              <a:effectLst/>
              <a:latin typeface="+mj-lt"/>
              <a:ea typeface="Calibri" panose="020F0502020204030204" pitchFamily="34" charset="0"/>
              <a:cs typeface="Times New Roman" panose="02020603050405020304" pitchFamily="18" charset="0"/>
            </a:endParaRPr>
          </a:p>
        </p:txBody>
      </p:sp>
      <p:sp>
        <p:nvSpPr>
          <p:cNvPr id="20" name="Hộp Văn bản 19"/>
          <p:cNvSpPr txBox="1"/>
          <p:nvPr/>
        </p:nvSpPr>
        <p:spPr>
          <a:xfrm>
            <a:off x="6770642" y="360242"/>
            <a:ext cx="4279979" cy="6001643"/>
          </a:xfrm>
          <a:prstGeom prst="rect">
            <a:avLst/>
          </a:prstGeom>
          <a:noFill/>
        </p:spPr>
        <p:txBody>
          <a:bodyPr wrap="square" rtlCol="0">
            <a:spAutoFit/>
          </a:bodyPr>
          <a:lstStyle/>
          <a:p>
            <a:pPr fontAlgn="base"/>
            <a:r>
              <a:rPr lang="vi-VN" sz="2400">
                <a:latin typeface="+mj-lt"/>
              </a:rPr>
              <a:t>Người nói thế, rồi lại bảo họ: “Ladarô bạn chúng ta đang ngủ, dầu vậy Ta đi đánh thức ông”. Môn đệ thưa: “Thưa Thầy, nếu ông ta ngủ, ông sẽ khoẻ lại”. Chúa Giêsu có ý nói về cái chết của Ladarô, nhưng môn đệ lại nghĩ Người nói về giấc ngủ. Bấy giờ Chúa Giêsu mới nói rõ: “Ladarô đã chết. Nhưng Ta mừng cho các con, vì Ta không có mặt ở đó để các con tin. Vậy chúng ta hãy đi đến nhà ông”. Lúc đó Tôma, cũng có tên là Ðiđimô, nói với đồng bạn: “Chúng ta cũng đi để cùng chết với Người”.</a:t>
            </a:r>
            <a:endParaRPr lang="en-US" sz="2400">
              <a:latin typeface="+mj-lt"/>
              <a:cs typeface="Times New Roman" panose="02020603050405020304" pitchFamily="18" charset="0"/>
            </a:endParaRPr>
          </a:p>
        </p:txBody>
      </p:sp>
    </p:spTree>
    <p:extLst>
      <p:ext uri="{BB962C8B-B14F-4D97-AF65-F5344CB8AC3E}">
        <p14:creationId xmlns:p14="http://schemas.microsoft.com/office/powerpoint/2010/main" val="2676441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439694" y="421005"/>
            <a:ext cx="4276576" cy="6019918"/>
          </a:xfrm>
          <a:prstGeom prst="rect">
            <a:avLst/>
          </a:prstGeom>
          <a:noFill/>
        </p:spPr>
        <p:txBody>
          <a:bodyPr wrap="square" rtlCol="0">
            <a:spAutoFit/>
          </a:bodyPr>
          <a:lstStyle/>
          <a:p>
            <a:pPr>
              <a:lnSpc>
                <a:spcPct val="107000"/>
              </a:lnSpc>
              <a:spcAft>
                <a:spcPts val="800"/>
              </a:spcAft>
            </a:pPr>
            <a:r>
              <a:rPr lang="vi-VN" sz="2400">
                <a:latin typeface="+mj-lt"/>
              </a:rPr>
              <a:t>Ðến nơi, Chúa Giêsu thấy Ladarô đã được an táng bốn ngày rồi. (Bêtania chỉ cách Giêrusalem chừng mười lăm dặm). Nhiều người Do-thái đến nhà Martha và Maria để an ủi hai bà vì người em đã chết. Khi hay tin Chúa Giêsu đến, Martha đi đón Người, còn Maria vẫn ngồi nhà. Martha thưa Chúa Giêsu: “Thưa Thầy, nếu Thầy có mặt ở đây thì em con không chết. Tuy nhiên, ngay cả bây giờ, con biết Thầy xin gì cùng Thiên Chúa, Thiên Chúa cũng sẽ ban cho Thầy</a:t>
            </a:r>
            <a:r>
              <a:rPr lang="vi-VN" sz="2400">
                <a:latin typeface="+mj-lt"/>
              </a:rPr>
              <a:t>”. </a:t>
            </a:r>
            <a:endParaRPr lang="en-US" altLang="en-US" sz="2400" kern="100">
              <a:effectLst/>
              <a:latin typeface="+mj-lt"/>
              <a:ea typeface="Calibri" panose="020F0502020204030204" pitchFamily="34" charset="0"/>
              <a:cs typeface="Times New Roman" panose="02020603050405020304" pitchFamily="18" charset="0"/>
            </a:endParaRPr>
          </a:p>
        </p:txBody>
      </p:sp>
      <p:sp>
        <p:nvSpPr>
          <p:cNvPr id="20" name="Hộp Văn bản 19"/>
          <p:cNvSpPr txBox="1"/>
          <p:nvPr/>
        </p:nvSpPr>
        <p:spPr>
          <a:xfrm>
            <a:off x="6770642" y="521449"/>
            <a:ext cx="4233545" cy="5632311"/>
          </a:xfrm>
          <a:prstGeom prst="rect">
            <a:avLst/>
          </a:prstGeom>
          <a:noFill/>
        </p:spPr>
        <p:txBody>
          <a:bodyPr wrap="square" rtlCol="0">
            <a:spAutoFit/>
          </a:bodyPr>
          <a:lstStyle/>
          <a:p>
            <a:pPr fontAlgn="base"/>
            <a:r>
              <a:rPr lang="vi-VN" sz="2400">
                <a:latin typeface="+mj-lt"/>
              </a:rPr>
              <a:t>Chúa Giêsu nói: “Em con sẽ sống lại”. Martha thưa: “Con biết ngày tận thế, khi kẻ chết sống lại, thì em con sẽ sống lại”. Chúa Giêsu nói: “Ta là sự sống lại và là sự sống, ai tin Ta, dầu có chết cũng sẽ được sống. Và kẻ nào sống mà tin Ta, sẽ không chết bao giờ. Con có tin điều đó không?” Bà thưa: “Thưa Thầy, vâng, con đã tin Thầy là Ðấng Kitô, Con Thiên Chúa hằng sống đã đến trong thế gian”.</a:t>
            </a:r>
          </a:p>
          <a:p>
            <a:pPr fontAlgn="base"/>
            <a:r>
              <a:rPr lang="vi-VN" sz="2400">
                <a:latin typeface="+mj-lt"/>
              </a:rPr>
              <a:t>Nói xong bà về gọi Maria em gái bà và nói thầm với em rằng:</a:t>
            </a:r>
          </a:p>
        </p:txBody>
      </p:sp>
    </p:spTree>
    <p:extLst>
      <p:ext uri="{BB962C8B-B14F-4D97-AF65-F5344CB8AC3E}">
        <p14:creationId xmlns:p14="http://schemas.microsoft.com/office/powerpoint/2010/main" val="784675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439694" y="421005"/>
            <a:ext cx="4276576" cy="6019918"/>
          </a:xfrm>
          <a:prstGeom prst="rect">
            <a:avLst/>
          </a:prstGeom>
          <a:noFill/>
        </p:spPr>
        <p:txBody>
          <a:bodyPr wrap="square" rtlCol="0">
            <a:spAutoFit/>
          </a:bodyPr>
          <a:lstStyle/>
          <a:p>
            <a:pPr>
              <a:lnSpc>
                <a:spcPct val="107000"/>
              </a:lnSpc>
              <a:spcAft>
                <a:spcPts val="800"/>
              </a:spcAft>
            </a:pPr>
            <a:r>
              <a:rPr lang="vi-VN" sz="2400">
                <a:latin typeface="+mj-lt"/>
              </a:rPr>
              <a:t>“Thầy ở ngoài kia, Thầy gọi em”. Nghe vậy, Maria vội vàng đứng dậy và đi đến cùng Chúa. Vì lúc đó Chúa Giêsu chưa vào trong làng, Người còn đang đứng ở nơi Martha đã gặp Người. Những người Do-thái cùng ở trong nhà với Maria và an ủi bà, khi thấy bà vội vã đứng dậy ra đi, họ cũng đi theo bà, tưởng rằng bà đi ra khóc ngoài mộ. Vậy khi Maria đến chỗ Chúa Giêsu đứng, thấy Người, bà liền sấp mình xuống dưới chân Người và </a:t>
            </a:r>
            <a:r>
              <a:rPr lang="vi-VN" sz="2400">
                <a:latin typeface="+mj-lt"/>
              </a:rPr>
              <a:t>nói</a:t>
            </a:r>
            <a:r>
              <a:rPr lang="vi-VN" sz="2400" smtClean="0">
                <a:latin typeface="+mj-lt"/>
              </a:rPr>
              <a:t>:</a:t>
            </a:r>
            <a:endParaRPr lang="en-US" altLang="en-US" sz="2400" kern="100">
              <a:effectLst/>
              <a:latin typeface="+mj-lt"/>
              <a:ea typeface="Calibri" panose="020F0502020204030204" pitchFamily="34" charset="0"/>
              <a:cs typeface="Times New Roman" panose="02020603050405020304" pitchFamily="18" charset="0"/>
            </a:endParaRPr>
          </a:p>
        </p:txBody>
      </p:sp>
      <p:sp>
        <p:nvSpPr>
          <p:cNvPr id="20" name="Hộp Văn bản 19"/>
          <p:cNvSpPr txBox="1"/>
          <p:nvPr/>
        </p:nvSpPr>
        <p:spPr>
          <a:xfrm>
            <a:off x="6712085" y="375081"/>
            <a:ext cx="4350468" cy="6001643"/>
          </a:xfrm>
          <a:prstGeom prst="rect">
            <a:avLst/>
          </a:prstGeom>
          <a:noFill/>
        </p:spPr>
        <p:txBody>
          <a:bodyPr wrap="square" rtlCol="0">
            <a:spAutoFit/>
          </a:bodyPr>
          <a:lstStyle/>
          <a:p>
            <a:pPr fontAlgn="base"/>
            <a:r>
              <a:rPr lang="vi-VN" sz="2400">
                <a:latin typeface="+mj-lt"/>
              </a:rPr>
              <a:t>“Thưa Thầy, nếu Thầy có mặt đây, thì em con không chết”. Khi thấy bà khóc nức nở và những người Do-thái theo bà cũng khóc, Chúa Giêsu thổn thức và xúc động. Người hỏi: “Ðã an táng Ladarô ở đâu?” Họ thưa: “Thưa Thầy, xin đến mà xem”. Chúa Giêsu rơi lệ. Người Do-thái liền nói: “Kìa, xem Ngài thương ông ấy biết bao!” Nhưng có mấy kẻ trong đám nói: “Ông ấy đã mở mắt người mù từ khi mới sinh mà không làm được cho người này khỏi chết ư?” Chúa Giêsu lại xúc động; Người đi đến mộ.</a:t>
            </a:r>
            <a:endParaRPr lang="en-US" sz="2400">
              <a:latin typeface="+mj-lt"/>
              <a:cs typeface="Times New Roman" panose="02020603050405020304" pitchFamily="18" charset="0"/>
            </a:endParaRPr>
          </a:p>
        </p:txBody>
      </p:sp>
    </p:spTree>
    <p:extLst>
      <p:ext uri="{BB962C8B-B14F-4D97-AF65-F5344CB8AC3E}">
        <p14:creationId xmlns:p14="http://schemas.microsoft.com/office/powerpoint/2010/main" val="4163883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1388" y="-225269"/>
            <a:ext cx="14321074" cy="8055604"/>
          </a:xfrm>
          <a:custGeom>
            <a:avLst/>
            <a:gdLst/>
            <a:ahLst/>
            <a:cxnLst/>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Hộp Văn bản 18"/>
          <p:cNvSpPr txBox="1"/>
          <p:nvPr/>
        </p:nvSpPr>
        <p:spPr>
          <a:xfrm>
            <a:off x="1596390" y="518280"/>
            <a:ext cx="4119880" cy="5624745"/>
          </a:xfrm>
          <a:prstGeom prst="rect">
            <a:avLst/>
          </a:prstGeom>
          <a:noFill/>
        </p:spPr>
        <p:txBody>
          <a:bodyPr wrap="square" rtlCol="0">
            <a:spAutoFit/>
          </a:bodyPr>
          <a:lstStyle/>
          <a:p>
            <a:pPr>
              <a:lnSpc>
                <a:spcPct val="107000"/>
              </a:lnSpc>
              <a:spcAft>
                <a:spcPts val="800"/>
              </a:spcAft>
            </a:pPr>
            <a:r>
              <a:rPr lang="vi-VN" sz="2400">
                <a:latin typeface="+mj-lt"/>
              </a:rPr>
              <a:t>Mộ đó là một hang nhỏ có tảng đá đậy trên. Chúa Giêsu bảo: “Hãy đẩy tảng đá ra”. Martha là chị người chết, thưa: “Thưa Thầy, đã nặng mùi rồi vì đã bốn ngày”. Chúa Giêsu lại nói: “Ta đã chẳng bảo con rằng: Nếu con tin, thì con sẽ xem thấy vinh quang của Thiên Chúa sao?” Thế là người ta cất tảng đá ra. Chúa Giêsu ngước nhìn lên và nói: “Lạy Cha, Con cảm tạ Cha đã nhậm lời Con. Con biết Cha hằng nghe lời Con</a:t>
            </a:r>
            <a:r>
              <a:rPr lang="vi-VN" sz="2400">
                <a:latin typeface="+mj-lt"/>
              </a:rPr>
              <a:t>, </a:t>
            </a:r>
            <a:endParaRPr lang="en-US" altLang="en-US" sz="2400" kern="100">
              <a:effectLst/>
              <a:latin typeface="+mj-lt"/>
              <a:ea typeface="Calibri" panose="020F0502020204030204" pitchFamily="34" charset="0"/>
              <a:cs typeface="Times New Roman" panose="02020603050405020304" pitchFamily="18" charset="0"/>
            </a:endParaRPr>
          </a:p>
        </p:txBody>
      </p:sp>
      <p:sp>
        <p:nvSpPr>
          <p:cNvPr id="20" name="Hộp Văn bản 19"/>
          <p:cNvSpPr txBox="1"/>
          <p:nvPr/>
        </p:nvSpPr>
        <p:spPr>
          <a:xfrm>
            <a:off x="6770642" y="521449"/>
            <a:ext cx="4233545" cy="5632311"/>
          </a:xfrm>
          <a:prstGeom prst="rect">
            <a:avLst/>
          </a:prstGeom>
          <a:noFill/>
        </p:spPr>
        <p:txBody>
          <a:bodyPr wrap="square" rtlCol="0">
            <a:spAutoFit/>
          </a:bodyPr>
          <a:lstStyle/>
          <a:p>
            <a:pPr fontAlgn="base"/>
            <a:r>
              <a:rPr lang="vi-VN" sz="2400">
                <a:latin typeface="+mj-lt"/>
              </a:rPr>
              <a:t>nhưng Con nói lên vì những người đứng xung quanh đây, để họ tin rằng Cha đã sai Con”. Nói rồi, Người kêu lớn tiếng: “Ladarô! Hãy ra đây!” Người đã chết đi ra, chân tay còn quấn những mảnh vải, trên mặt quấn khăn liệm. Chúa Giêsu bảo: “Hãy cởi ra cho anh ấy đi”.</a:t>
            </a:r>
          </a:p>
          <a:p>
            <a:pPr fontAlgn="base"/>
            <a:r>
              <a:rPr lang="vi-VN" sz="2400">
                <a:latin typeface="+mj-lt"/>
              </a:rPr>
              <a:t>Một số người Do-thái đến thăm Maria, khi được chứng kiến những việc Chúa Giêsu làm, thì đã tin vào </a:t>
            </a:r>
            <a:r>
              <a:rPr lang="vi-VN" sz="2400">
                <a:latin typeface="+mj-lt"/>
              </a:rPr>
              <a:t>Người</a:t>
            </a:r>
            <a:r>
              <a:rPr lang="vi-VN" sz="2400" smtClean="0">
                <a:latin typeface="+mj-lt"/>
              </a:rPr>
              <a:t>.</a:t>
            </a:r>
          </a:p>
          <a:p>
            <a:pPr fontAlgn="base"/>
            <a:endParaRPr lang="vi-VN" sz="2400">
              <a:latin typeface="+mj-lt"/>
            </a:endParaRPr>
          </a:p>
          <a:p>
            <a:pPr fontAlgn="base"/>
            <a:r>
              <a:rPr lang="vi-VN" sz="2400" smtClean="0">
                <a:latin typeface="+mj-lt"/>
              </a:rPr>
              <a:t>Đó là lời Chúa.</a:t>
            </a:r>
            <a:endParaRPr lang="vi-VN" sz="2400">
              <a:latin typeface="+mj-lt"/>
            </a:endParaRPr>
          </a:p>
        </p:txBody>
      </p:sp>
    </p:spTree>
    <p:extLst>
      <p:ext uri="{BB962C8B-B14F-4D97-AF65-F5344CB8AC3E}">
        <p14:creationId xmlns:p14="http://schemas.microsoft.com/office/powerpoint/2010/main" val="430920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7425" y="-2489576"/>
            <a:ext cx="11837151" cy="11837151"/>
          </a:xfrm>
          <a:custGeom>
            <a:avLst/>
            <a:gdLst/>
            <a:ahLst/>
            <a:cxnLst/>
            <a:rect l="l" t="t" r="r" b="b"/>
            <a:pathLst>
              <a:path w="17755726" h="17755726">
                <a:moveTo>
                  <a:pt x="0" y="0"/>
                </a:moveTo>
                <a:lnTo>
                  <a:pt x="17755726" y="0"/>
                </a:lnTo>
                <a:lnTo>
                  <a:pt x="17755726" y="17755726"/>
                </a:lnTo>
                <a:lnTo>
                  <a:pt x="0" y="17755726"/>
                </a:lnTo>
                <a:lnTo>
                  <a:pt x="0" y="0"/>
                </a:lnTo>
                <a:close/>
              </a:path>
            </a:pathLst>
          </a:custGeom>
          <a:blipFill>
            <a:blip r:embed="rId2">
              <a:alphaModFix amt="6999"/>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67000">
            <a:off x="1666675" y="980496"/>
            <a:ext cx="8701629" cy="4894666"/>
          </a:xfrm>
          <a:custGeom>
            <a:avLst/>
            <a:gdLst/>
            <a:ahLst/>
            <a:cxnLst/>
            <a:rect l="l" t="t" r="r" b="b"/>
            <a:pathLst>
              <a:path w="13052444" h="7341999">
                <a:moveTo>
                  <a:pt x="0" y="0"/>
                </a:moveTo>
                <a:lnTo>
                  <a:pt x="13052444" y="0"/>
                </a:lnTo>
                <a:lnTo>
                  <a:pt x="13052444" y="7341999"/>
                </a:lnTo>
                <a:lnTo>
                  <a:pt x="0" y="734199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5400000">
            <a:off x="3914864" y="-1719607"/>
            <a:ext cx="4362274" cy="10297213"/>
          </a:xfrm>
          <a:custGeom>
            <a:avLst/>
            <a:gdLst/>
            <a:ahLst/>
            <a:cxnLst/>
            <a:rect l="l" t="t" r="r" b="b"/>
            <a:pathLst>
              <a:path w="6543411" h="15445820">
                <a:moveTo>
                  <a:pt x="0" y="0"/>
                </a:moveTo>
                <a:lnTo>
                  <a:pt x="6543410" y="0"/>
                </a:lnTo>
                <a:lnTo>
                  <a:pt x="6543410" y="15445820"/>
                </a:lnTo>
                <a:lnTo>
                  <a:pt x="0" y="1544582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2020133">
            <a:off x="685800" y="1088785"/>
            <a:ext cx="1618435" cy="1550755"/>
          </a:xfrm>
          <a:custGeom>
            <a:avLst/>
            <a:gdLst/>
            <a:ahLst/>
            <a:cxnLst/>
            <a:rect l="l" t="t" r="r" b="b"/>
            <a:pathLst>
              <a:path w="2427652" h="2326132">
                <a:moveTo>
                  <a:pt x="0" y="0"/>
                </a:moveTo>
                <a:lnTo>
                  <a:pt x="2427652" y="0"/>
                </a:lnTo>
                <a:lnTo>
                  <a:pt x="2427652" y="2326132"/>
                </a:lnTo>
                <a:lnTo>
                  <a:pt x="0" y="232613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0116984" y="4113174"/>
            <a:ext cx="1630341" cy="1553271"/>
          </a:xfrm>
          <a:custGeom>
            <a:avLst/>
            <a:gdLst/>
            <a:ahLst/>
            <a:cxnLst/>
            <a:rect l="l" t="t" r="r" b="b"/>
            <a:pathLst>
              <a:path w="2445512" h="2329906">
                <a:moveTo>
                  <a:pt x="0" y="0"/>
                </a:moveTo>
                <a:lnTo>
                  <a:pt x="2445512" y="0"/>
                </a:lnTo>
                <a:lnTo>
                  <a:pt x="2445512" y="2329906"/>
                </a:lnTo>
                <a:lnTo>
                  <a:pt x="0" y="232990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0827650" y="-442729"/>
            <a:ext cx="1839349" cy="1839349"/>
          </a:xfrm>
          <a:custGeom>
            <a:avLst/>
            <a:gdLst/>
            <a:ahLst/>
            <a:cxnLst/>
            <a:rect l="l" t="t" r="r" b="b"/>
            <a:pathLst>
              <a:path w="2759024" h="2759024">
                <a:moveTo>
                  <a:pt x="0" y="0"/>
                </a:moveTo>
                <a:lnTo>
                  <a:pt x="2759024" y="0"/>
                </a:lnTo>
                <a:lnTo>
                  <a:pt x="2759024" y="2759024"/>
                </a:lnTo>
                <a:lnTo>
                  <a:pt x="0" y="275902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361139" y="5820617"/>
            <a:ext cx="2074767" cy="2074767"/>
          </a:xfrm>
          <a:custGeom>
            <a:avLst/>
            <a:gdLst/>
            <a:ahLst/>
            <a:cxnLst/>
            <a:rect l="l" t="t" r="r" b="b"/>
            <a:pathLst>
              <a:path w="3112151" h="3112151">
                <a:moveTo>
                  <a:pt x="0" y="0"/>
                </a:moveTo>
                <a:lnTo>
                  <a:pt x="3112151" y="0"/>
                </a:lnTo>
                <a:lnTo>
                  <a:pt x="3112151" y="3112152"/>
                </a:lnTo>
                <a:lnTo>
                  <a:pt x="0" y="31121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rot="-6157226">
            <a:off x="11090992" y="5203775"/>
            <a:ext cx="932688" cy="27432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Freeform 10"/>
          <p:cNvSpPr/>
          <p:nvPr/>
        </p:nvSpPr>
        <p:spPr>
          <a:xfrm rot="9827443">
            <a:off x="-387565" y="-396557"/>
            <a:ext cx="3572176" cy="1169076"/>
          </a:xfrm>
          <a:custGeom>
            <a:avLst/>
            <a:gdLst/>
            <a:ahLst/>
            <a:cxnLst/>
            <a:rect l="l" t="t" r="r" b="b"/>
            <a:pathLst>
              <a:path w="5358264" h="1753614">
                <a:moveTo>
                  <a:pt x="0" y="0"/>
                </a:moveTo>
                <a:lnTo>
                  <a:pt x="5358264" y="0"/>
                </a:lnTo>
                <a:lnTo>
                  <a:pt x="5358264" y="1753613"/>
                </a:lnTo>
                <a:lnTo>
                  <a:pt x="0" y="1753613"/>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1" name="Freeform 11"/>
          <p:cNvSpPr/>
          <p:nvPr/>
        </p:nvSpPr>
        <p:spPr>
          <a:xfrm>
            <a:off x="9573118" y="2620340"/>
            <a:ext cx="660230" cy="651827"/>
          </a:xfrm>
          <a:custGeom>
            <a:avLst/>
            <a:gdLst/>
            <a:ahLst/>
            <a:cxnLst/>
            <a:rect l="l" t="t" r="r" b="b"/>
            <a:pathLst>
              <a:path w="990345" h="977740">
                <a:moveTo>
                  <a:pt x="0" y="0"/>
                </a:moveTo>
                <a:lnTo>
                  <a:pt x="990345" y="0"/>
                </a:lnTo>
                <a:lnTo>
                  <a:pt x="990345" y="977741"/>
                </a:lnTo>
                <a:lnTo>
                  <a:pt x="0" y="977741"/>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2" name="Freeform 12"/>
          <p:cNvSpPr/>
          <p:nvPr/>
        </p:nvSpPr>
        <p:spPr>
          <a:xfrm>
            <a:off x="1775677" y="2946254"/>
            <a:ext cx="660230" cy="651827"/>
          </a:xfrm>
          <a:custGeom>
            <a:avLst/>
            <a:gdLst/>
            <a:ahLst/>
            <a:cxnLst/>
            <a:rect l="l" t="t" r="r" b="b"/>
            <a:pathLst>
              <a:path w="990345" h="977740">
                <a:moveTo>
                  <a:pt x="0" y="0"/>
                </a:moveTo>
                <a:lnTo>
                  <a:pt x="990344" y="0"/>
                </a:lnTo>
                <a:lnTo>
                  <a:pt x="990344" y="977740"/>
                </a:lnTo>
                <a:lnTo>
                  <a:pt x="0" y="97774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3" name="Freeform 13"/>
          <p:cNvSpPr/>
          <p:nvPr/>
        </p:nvSpPr>
        <p:spPr>
          <a:xfrm rot="-6079158">
            <a:off x="10954204" y="2559220"/>
            <a:ext cx="1103992" cy="287038"/>
          </a:xfrm>
          <a:custGeom>
            <a:avLst/>
            <a:gdLst/>
            <a:ahLst/>
            <a:cxnLst/>
            <a:rect l="l" t="t" r="r" b="b"/>
            <a:pathLst>
              <a:path w="1655988" h="430557">
                <a:moveTo>
                  <a:pt x="0" y="0"/>
                </a:moveTo>
                <a:lnTo>
                  <a:pt x="1655988" y="0"/>
                </a:lnTo>
                <a:lnTo>
                  <a:pt x="1655988" y="430557"/>
                </a:lnTo>
                <a:lnTo>
                  <a:pt x="0" y="430557"/>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4" name="Freeform 14"/>
          <p:cNvSpPr/>
          <p:nvPr/>
        </p:nvSpPr>
        <p:spPr>
          <a:xfrm rot="4723184">
            <a:off x="146326" y="4379779"/>
            <a:ext cx="1103992" cy="287038"/>
          </a:xfrm>
          <a:custGeom>
            <a:avLst/>
            <a:gdLst/>
            <a:ahLst/>
            <a:cxnLst/>
            <a:rect l="l" t="t" r="r" b="b"/>
            <a:pathLst>
              <a:path w="1655988" h="430557">
                <a:moveTo>
                  <a:pt x="0" y="0"/>
                </a:moveTo>
                <a:lnTo>
                  <a:pt x="1655988" y="0"/>
                </a:lnTo>
                <a:lnTo>
                  <a:pt x="1655988" y="430557"/>
                </a:lnTo>
                <a:lnTo>
                  <a:pt x="0" y="430557"/>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5" name="TextBox 15"/>
          <p:cNvSpPr txBox="1"/>
          <p:nvPr/>
        </p:nvSpPr>
        <p:spPr>
          <a:xfrm>
            <a:off x="1477764" y="3655508"/>
            <a:ext cx="9236473" cy="1000274"/>
          </a:xfrm>
          <a:prstGeom prst="rect">
            <a:avLst/>
          </a:prstGeom>
        </p:spPr>
        <p:txBody>
          <a:bodyPr lIns="0" tIns="0" rIns="0" bIns="0" rtlCol="0" anchor="t">
            <a:spAutoFit/>
          </a:bodyPr>
          <a:lstStyle/>
          <a:p>
            <a:pPr algn="ctr">
              <a:lnSpc>
                <a:spcPts val="7790"/>
              </a:lnSpc>
            </a:pPr>
            <a:r>
              <a:rPr lang="en-US" sz="7790">
                <a:solidFill>
                  <a:srgbClr val="FFFFFF"/>
                </a:solidFill>
                <a:latin typeface="Bobby Jones Soft"/>
                <a:ea typeface="Bobby Jones Soft"/>
                <a:cs typeface="Bobby Jones Soft"/>
                <a:sym typeface="Bobby Jones Soft"/>
              </a:rPr>
              <a:t>games together</a:t>
            </a:r>
          </a:p>
        </p:txBody>
      </p:sp>
      <p:sp>
        <p:nvSpPr>
          <p:cNvPr id="16" name="TextBox 16"/>
          <p:cNvSpPr txBox="1"/>
          <p:nvPr/>
        </p:nvSpPr>
        <p:spPr>
          <a:xfrm>
            <a:off x="2435907" y="2268110"/>
            <a:ext cx="7320187" cy="1410643"/>
          </a:xfrm>
          <a:prstGeom prst="rect">
            <a:avLst/>
          </a:prstGeom>
        </p:spPr>
        <p:txBody>
          <a:bodyPr lIns="0" tIns="0" rIns="0" bIns="0" rtlCol="0" anchor="t">
            <a:spAutoFit/>
          </a:bodyPr>
          <a:lstStyle/>
          <a:p>
            <a:pPr algn="ctr">
              <a:lnSpc>
                <a:spcPts val="10980"/>
              </a:lnSpc>
            </a:pPr>
            <a:r>
              <a:rPr lang="en-US" sz="10980">
                <a:solidFill>
                  <a:srgbClr val="FFFAF2"/>
                </a:solidFill>
                <a:latin typeface="Bobby Jones Soft"/>
                <a:ea typeface="Bobby Jones Soft"/>
                <a:cs typeface="Bobby Jones Soft"/>
                <a:sym typeface="Bobby Jones Soft"/>
              </a:rPr>
              <a:t>let's play</a:t>
            </a:r>
          </a:p>
        </p:txBody>
      </p:sp>
    </p:spTree>
    <p:extLst>
      <p:ext uri="{BB962C8B-B14F-4D97-AF65-F5344CB8AC3E}">
        <p14:creationId xmlns:p14="http://schemas.microsoft.com/office/powerpoint/2010/main" val="122009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96887" y="-1179919"/>
            <a:ext cx="5852160" cy="5486400"/>
          </a:xfrm>
          <a:custGeom>
            <a:avLst/>
            <a:gdLst/>
            <a:ahLst/>
            <a:cxnLst/>
            <a:rect l="l" t="t" r="r" b="b"/>
            <a:pathLst>
              <a:path w="8778240" h="8229600">
                <a:moveTo>
                  <a:pt x="0" y="0"/>
                </a:moveTo>
                <a:lnTo>
                  <a:pt x="8778240" y="0"/>
                </a:lnTo>
                <a:lnTo>
                  <a:pt x="8778240" y="8229600"/>
                </a:lnTo>
                <a:lnTo>
                  <a:pt x="0" y="8229600"/>
                </a:lnTo>
                <a:lnTo>
                  <a:pt x="0" y="0"/>
                </a:lnTo>
                <a:close/>
              </a:path>
            </a:pathLst>
          </a:custGeom>
          <a:blipFill>
            <a:blip r:embed="rId2"/>
            <a:stretch>
              <a:fillRect/>
            </a:stretch>
          </a:blipFill>
        </p:spPr>
      </p:sp>
      <p:sp>
        <p:nvSpPr>
          <p:cNvPr id="3" name="Freeform 3"/>
          <p:cNvSpPr/>
          <p:nvPr/>
        </p:nvSpPr>
        <p:spPr>
          <a:xfrm>
            <a:off x="8509325" y="3429000"/>
            <a:ext cx="5852160" cy="5486400"/>
          </a:xfrm>
          <a:custGeom>
            <a:avLst/>
            <a:gdLst/>
            <a:ahLst/>
            <a:cxnLst/>
            <a:rect l="l" t="t" r="r" b="b"/>
            <a:pathLst>
              <a:path w="8778240" h="8229600">
                <a:moveTo>
                  <a:pt x="0" y="0"/>
                </a:moveTo>
                <a:lnTo>
                  <a:pt x="8778240" y="0"/>
                </a:lnTo>
                <a:lnTo>
                  <a:pt x="8778240" y="8229600"/>
                </a:lnTo>
                <a:lnTo>
                  <a:pt x="0" y="8229600"/>
                </a:lnTo>
                <a:lnTo>
                  <a:pt x="0" y="0"/>
                </a:lnTo>
                <a:close/>
              </a:path>
            </a:pathLst>
          </a:custGeom>
          <a:blipFill>
            <a:blip r:embed="rId2"/>
            <a:stretch>
              <a:fillRect/>
            </a:stretch>
          </a:blipFill>
        </p:spPr>
      </p:sp>
      <p:grpSp>
        <p:nvGrpSpPr>
          <p:cNvPr id="4" name="Group 4"/>
          <p:cNvGrpSpPr/>
          <p:nvPr/>
        </p:nvGrpSpPr>
        <p:grpSpPr>
          <a:xfrm>
            <a:off x="561368" y="458490"/>
            <a:ext cx="11041743" cy="6158238"/>
            <a:chOff x="0" y="0"/>
            <a:chExt cx="4274726" cy="2351392"/>
          </a:xfrm>
        </p:grpSpPr>
        <p:sp>
          <p:nvSpPr>
            <p:cNvPr id="5" name="Freeform 5"/>
            <p:cNvSpPr/>
            <p:nvPr/>
          </p:nvSpPr>
          <p:spPr>
            <a:xfrm>
              <a:off x="0" y="0"/>
              <a:ext cx="4274726" cy="2351392"/>
            </a:xfrm>
            <a:custGeom>
              <a:avLst/>
              <a:gdLst/>
              <a:ahLst/>
              <a:cxnLst/>
              <a:rect l="l" t="t" r="r" b="b"/>
              <a:pathLst>
                <a:path w="4274726" h="2351392">
                  <a:moveTo>
                    <a:pt x="24327" y="0"/>
                  </a:moveTo>
                  <a:lnTo>
                    <a:pt x="4250399" y="0"/>
                  </a:lnTo>
                  <a:cubicBezTo>
                    <a:pt x="4263834" y="0"/>
                    <a:pt x="4274726" y="10891"/>
                    <a:pt x="4274726" y="24327"/>
                  </a:cubicBezTo>
                  <a:lnTo>
                    <a:pt x="4274726" y="2327065"/>
                  </a:lnTo>
                  <a:cubicBezTo>
                    <a:pt x="4274726" y="2333517"/>
                    <a:pt x="4272163" y="2339705"/>
                    <a:pt x="4267601" y="2344267"/>
                  </a:cubicBezTo>
                  <a:cubicBezTo>
                    <a:pt x="4263039" y="2348829"/>
                    <a:pt x="4256851" y="2351392"/>
                    <a:pt x="4250399" y="2351392"/>
                  </a:cubicBezTo>
                  <a:lnTo>
                    <a:pt x="24327" y="2351392"/>
                  </a:lnTo>
                  <a:cubicBezTo>
                    <a:pt x="10891" y="2351392"/>
                    <a:pt x="0" y="2340501"/>
                    <a:pt x="0" y="2327065"/>
                  </a:cubicBezTo>
                  <a:lnTo>
                    <a:pt x="0" y="24327"/>
                  </a:lnTo>
                  <a:cubicBezTo>
                    <a:pt x="0" y="10891"/>
                    <a:pt x="10891" y="0"/>
                    <a:pt x="24327" y="0"/>
                  </a:cubicBezTo>
                  <a:close/>
                </a:path>
              </a:pathLst>
            </a:custGeom>
            <a:solidFill>
              <a:srgbClr val="FCF9DA"/>
            </a:solidFill>
            <a:ln w="76200" cap="rnd">
              <a:solidFill>
                <a:srgbClr val="462718"/>
              </a:solidFill>
              <a:prstDash val="solid"/>
              <a:round/>
            </a:ln>
          </p:spPr>
        </p:sp>
        <p:sp>
          <p:nvSpPr>
            <p:cNvPr id="6" name="TextBox 6"/>
            <p:cNvSpPr txBox="1"/>
            <p:nvPr/>
          </p:nvSpPr>
          <p:spPr>
            <a:xfrm>
              <a:off x="0" y="0"/>
              <a:ext cx="4274726" cy="2351392"/>
            </a:xfrm>
            <a:prstGeom prst="rect">
              <a:avLst/>
            </a:prstGeom>
          </p:spPr>
          <p:txBody>
            <a:bodyPr lIns="33867" tIns="33867" rIns="33867" bIns="33867" rtlCol="0" anchor="ctr"/>
            <a:lstStyle/>
            <a:p>
              <a:pPr algn="ctr">
                <a:lnSpc>
                  <a:spcPts val="1900"/>
                </a:lnSpc>
              </a:pPr>
              <a:endParaRPr sz="1200"/>
            </a:p>
          </p:txBody>
        </p:sp>
      </p:grpSp>
      <p:sp>
        <p:nvSpPr>
          <p:cNvPr id="7" name="Freeform 7"/>
          <p:cNvSpPr/>
          <p:nvPr/>
        </p:nvSpPr>
        <p:spPr>
          <a:xfrm rot="285056">
            <a:off x="1855827" y="5138806"/>
            <a:ext cx="539951" cy="533079"/>
          </a:xfrm>
          <a:custGeom>
            <a:avLst/>
            <a:gdLst/>
            <a:ahLst/>
            <a:cxnLst/>
            <a:rect l="l" t="t" r="r" b="b"/>
            <a:pathLst>
              <a:path w="809927" h="799618">
                <a:moveTo>
                  <a:pt x="0" y="0"/>
                </a:moveTo>
                <a:lnTo>
                  <a:pt x="809926" y="0"/>
                </a:lnTo>
                <a:lnTo>
                  <a:pt x="809926" y="799618"/>
                </a:lnTo>
                <a:lnTo>
                  <a:pt x="0" y="79961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8" name="Freeform 8"/>
          <p:cNvSpPr/>
          <p:nvPr/>
        </p:nvSpPr>
        <p:spPr>
          <a:xfrm>
            <a:off x="10596759" y="939468"/>
            <a:ext cx="495374" cy="489069"/>
          </a:xfrm>
          <a:custGeom>
            <a:avLst/>
            <a:gdLst/>
            <a:ahLst/>
            <a:cxnLst/>
            <a:rect l="l" t="t" r="r" b="b"/>
            <a:pathLst>
              <a:path w="743061" h="733604">
                <a:moveTo>
                  <a:pt x="0" y="0"/>
                </a:moveTo>
                <a:lnTo>
                  <a:pt x="743062" y="0"/>
                </a:lnTo>
                <a:lnTo>
                  <a:pt x="743062" y="733605"/>
                </a:lnTo>
                <a:lnTo>
                  <a:pt x="0" y="73360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894438">
            <a:off x="8482866" y="-794853"/>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aphicFrame>
        <p:nvGraphicFramePr>
          <p:cNvPr id="11" name="Table 10"/>
          <p:cNvGraphicFramePr>
            <a:graphicFrameLocks noGrp="1"/>
          </p:cNvGraphicFramePr>
          <p:nvPr>
            <p:extLst>
              <p:ext uri="{D42A27DB-BD31-4B8C-83A1-F6EECF244321}">
                <p14:modId xmlns:p14="http://schemas.microsoft.com/office/powerpoint/2010/main" val="3596641486"/>
              </p:ext>
            </p:extLst>
          </p:nvPr>
        </p:nvGraphicFramePr>
        <p:xfrm>
          <a:off x="3987870" y="711325"/>
          <a:ext cx="2984652"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tblGrid>
              <a:tr h="149572">
                <a:tc>
                  <a:txBody>
                    <a:bodyPr/>
                    <a:lstStyle/>
                    <a:p>
                      <a:pPr algn="ctr"/>
                      <a:r>
                        <a:rPr lang="vi-VN" sz="3200" smtClean="0">
                          <a:latin typeface="+mj-lt"/>
                        </a:rPr>
                        <a:t>L</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Z</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R</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Ô</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558130311"/>
              </p:ext>
            </p:extLst>
          </p:nvPr>
        </p:nvGraphicFramePr>
        <p:xfrm>
          <a:off x="3987870" y="1283388"/>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r>
                        <a:rPr lang="vi-VN" sz="3200" smtClean="0">
                          <a:latin typeface="+mj-lt"/>
                        </a:rPr>
                        <a:t>B</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Ê</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I</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459594588"/>
              </p:ext>
            </p:extLst>
          </p:nvPr>
        </p:nvGraphicFramePr>
        <p:xfrm>
          <a:off x="3987870" y="1855451"/>
          <a:ext cx="646674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gridCol w="497442">
                  <a:extLst>
                    <a:ext uri="{9D8B030D-6E8A-4147-A177-3AD203B41FA5}">
                      <a16:colId xmlns:a16="http://schemas.microsoft.com/office/drawing/2014/main" val="2587002359"/>
                    </a:ext>
                  </a:extLst>
                </a:gridCol>
                <a:gridCol w="497442">
                  <a:extLst>
                    <a:ext uri="{9D8B030D-6E8A-4147-A177-3AD203B41FA5}">
                      <a16:colId xmlns:a16="http://schemas.microsoft.com/office/drawing/2014/main" val="1118261004"/>
                    </a:ext>
                  </a:extLst>
                </a:gridCol>
                <a:gridCol w="497442">
                  <a:extLst>
                    <a:ext uri="{9D8B030D-6E8A-4147-A177-3AD203B41FA5}">
                      <a16:colId xmlns:a16="http://schemas.microsoft.com/office/drawing/2014/main" val="1514266097"/>
                    </a:ext>
                  </a:extLst>
                </a:gridCol>
                <a:gridCol w="497442">
                  <a:extLst>
                    <a:ext uri="{9D8B030D-6E8A-4147-A177-3AD203B41FA5}">
                      <a16:colId xmlns:a16="http://schemas.microsoft.com/office/drawing/2014/main" val="3463648047"/>
                    </a:ext>
                  </a:extLst>
                </a:gridCol>
                <a:gridCol w="497442">
                  <a:extLst>
                    <a:ext uri="{9D8B030D-6E8A-4147-A177-3AD203B41FA5}">
                      <a16:colId xmlns:a16="http://schemas.microsoft.com/office/drawing/2014/main" val="1536211458"/>
                    </a:ext>
                  </a:extLst>
                </a:gridCol>
              </a:tblGrid>
              <a:tr h="149572">
                <a:tc>
                  <a:txBody>
                    <a:bodyPr/>
                    <a:lstStyle/>
                    <a:p>
                      <a:pPr algn="ctr"/>
                      <a:r>
                        <a:rPr lang="vi-VN" sz="3200" smtClean="0">
                          <a:latin typeface="+mj-lt"/>
                        </a:rPr>
                        <a:t>M</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R</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I</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V</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À</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M</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R</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H</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043220462"/>
              </p:ext>
            </p:extLst>
          </p:nvPr>
        </p:nvGraphicFramePr>
        <p:xfrm>
          <a:off x="3987870" y="2427514"/>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r>
                        <a:rPr lang="vi-VN" sz="3200" smtClean="0">
                          <a:latin typeface="+mj-lt"/>
                        </a:rPr>
                        <a:t>B</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Ố</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G</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À</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Y</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150798128"/>
              </p:ext>
            </p:extLst>
          </p:nvPr>
        </p:nvGraphicFramePr>
        <p:xfrm>
          <a:off x="3987870" y="2999577"/>
          <a:ext cx="4974420"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gridCol w="497442">
                  <a:extLst>
                    <a:ext uri="{9D8B030D-6E8A-4147-A177-3AD203B41FA5}">
                      <a16:colId xmlns:a16="http://schemas.microsoft.com/office/drawing/2014/main" val="2587002359"/>
                    </a:ext>
                  </a:extLst>
                </a:gridCol>
                <a:gridCol w="497442">
                  <a:extLst>
                    <a:ext uri="{9D8B030D-6E8A-4147-A177-3AD203B41FA5}">
                      <a16:colId xmlns:a16="http://schemas.microsoft.com/office/drawing/2014/main" val="1118261004"/>
                    </a:ext>
                  </a:extLst>
                </a:gridCol>
              </a:tblGrid>
              <a:tr h="149572">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G</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À</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Y</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Ậ</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H</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Ế</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673758333"/>
              </p:ext>
            </p:extLst>
          </p:nvPr>
        </p:nvGraphicFramePr>
        <p:xfrm>
          <a:off x="3987870" y="3571640"/>
          <a:ext cx="397953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tblGrid>
              <a:tr h="149572">
                <a:tc>
                  <a:txBody>
                    <a:bodyPr/>
                    <a:lstStyle/>
                    <a:p>
                      <a:pPr algn="ctr"/>
                      <a:r>
                        <a:rPr lang="vi-VN" sz="3200" smtClean="0">
                          <a:latin typeface="+mj-lt"/>
                        </a:rPr>
                        <a:t>Đ</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Ư</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Ợ</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C</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S</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Ố</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G</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421914761"/>
              </p:ext>
            </p:extLst>
          </p:nvPr>
        </p:nvGraphicFramePr>
        <p:xfrm>
          <a:off x="3987870" y="4143703"/>
          <a:ext cx="397953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tblGrid>
              <a:tr h="149572">
                <a:tc>
                  <a:txBody>
                    <a:bodyPr/>
                    <a:lstStyle/>
                    <a:p>
                      <a:pPr algn="ctr"/>
                      <a:r>
                        <a:rPr lang="vi-VN" sz="3200" smtClean="0">
                          <a:latin typeface="+mj-lt"/>
                        </a:rPr>
                        <a:t>Đ</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Ấ</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G</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K</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I</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Ô</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4088592737"/>
              </p:ext>
            </p:extLst>
          </p:nvPr>
        </p:nvGraphicFramePr>
        <p:xfrm>
          <a:off x="3987870" y="4715766"/>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r>
                        <a:rPr lang="vi-VN" sz="3200" smtClean="0">
                          <a:latin typeface="+mj-lt"/>
                        </a:rPr>
                        <a:t>C</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H</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Ú</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C</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H</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148754566"/>
              </p:ext>
            </p:extLst>
          </p:nvPr>
        </p:nvGraphicFramePr>
        <p:xfrm>
          <a:off x="3987870" y="5287829"/>
          <a:ext cx="1989768"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tblGrid>
              <a:tr h="149572">
                <a:tc>
                  <a:txBody>
                    <a:bodyPr/>
                    <a:lstStyle/>
                    <a:p>
                      <a:pPr algn="ctr"/>
                      <a:r>
                        <a:rPr lang="vi-VN" sz="3200" smtClean="0">
                          <a:latin typeface="+mj-lt"/>
                        </a:rPr>
                        <a:t>Đ</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I</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R</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A</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082159784"/>
              </p:ext>
            </p:extLst>
          </p:nvPr>
        </p:nvGraphicFramePr>
        <p:xfrm>
          <a:off x="3987870" y="5859892"/>
          <a:ext cx="149232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tblGrid>
              <a:tr h="149572">
                <a:tc>
                  <a:txBody>
                    <a:bodyPr/>
                    <a:lstStyle/>
                    <a:p>
                      <a:pPr algn="ctr"/>
                      <a:r>
                        <a:rPr lang="vi-VN" sz="3200" smtClean="0">
                          <a:latin typeface="+mj-lt"/>
                        </a:rPr>
                        <a:t>T</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I</a:t>
                      </a:r>
                      <a:endParaRPr lang="en-US" sz="3200">
                        <a:latin typeface="+mj-lt"/>
                      </a:endParaRPr>
                    </a:p>
                  </a:txBody>
                  <a:tcPr anchor="ctr">
                    <a:solidFill>
                      <a:schemeClr val="accent2">
                        <a:lumMod val="75000"/>
                      </a:schemeClr>
                    </a:solidFill>
                  </a:tcPr>
                </a:tc>
                <a:tc>
                  <a:txBody>
                    <a:bodyPr/>
                    <a:lstStyle/>
                    <a:p>
                      <a:pPr algn="ctr"/>
                      <a:r>
                        <a:rPr lang="vi-VN" sz="3200" smtClean="0">
                          <a:latin typeface="+mj-lt"/>
                        </a:rPr>
                        <a:t>N</a:t>
                      </a: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sp>
        <p:nvSpPr>
          <p:cNvPr id="21" name="Pentagon 20">
            <a:hlinkClick r:id="rId7" action="ppaction://hlinksldjump"/>
          </p:cNvPr>
          <p:cNvSpPr/>
          <p:nvPr/>
        </p:nvSpPr>
        <p:spPr>
          <a:xfrm>
            <a:off x="1834678" y="751138"/>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1</a:t>
            </a:r>
            <a:endParaRPr lang="en-US" sz="2400" b="1">
              <a:solidFill>
                <a:srgbClr val="0070C0"/>
              </a:solidFill>
              <a:latin typeface="+mj-lt"/>
            </a:endParaRPr>
          </a:p>
        </p:txBody>
      </p:sp>
      <p:sp>
        <p:nvSpPr>
          <p:cNvPr id="31" name="Pentagon 30">
            <a:hlinkClick r:id="rId8" action="ppaction://hlinksldjump"/>
          </p:cNvPr>
          <p:cNvSpPr/>
          <p:nvPr/>
        </p:nvSpPr>
        <p:spPr>
          <a:xfrm>
            <a:off x="1834678" y="1313534"/>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2</a:t>
            </a:r>
            <a:endParaRPr lang="en-US" sz="2400" b="1">
              <a:solidFill>
                <a:srgbClr val="0070C0"/>
              </a:solidFill>
              <a:latin typeface="+mj-lt"/>
            </a:endParaRPr>
          </a:p>
        </p:txBody>
      </p:sp>
      <p:sp>
        <p:nvSpPr>
          <p:cNvPr id="32" name="Pentagon 31">
            <a:hlinkClick r:id="rId9" action="ppaction://hlinksldjump"/>
          </p:cNvPr>
          <p:cNvSpPr/>
          <p:nvPr/>
        </p:nvSpPr>
        <p:spPr>
          <a:xfrm>
            <a:off x="1834678" y="1875930"/>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3</a:t>
            </a:r>
            <a:endParaRPr lang="en-US" sz="2400" b="1">
              <a:solidFill>
                <a:srgbClr val="0070C0"/>
              </a:solidFill>
              <a:latin typeface="+mj-lt"/>
            </a:endParaRPr>
          </a:p>
        </p:txBody>
      </p:sp>
      <p:sp>
        <p:nvSpPr>
          <p:cNvPr id="33" name="Pentagon 32">
            <a:hlinkClick r:id="rId10" action="ppaction://hlinksldjump"/>
          </p:cNvPr>
          <p:cNvSpPr/>
          <p:nvPr/>
        </p:nvSpPr>
        <p:spPr>
          <a:xfrm>
            <a:off x="1834678" y="2438326"/>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4</a:t>
            </a:r>
            <a:endParaRPr lang="en-US" sz="2400" b="1">
              <a:solidFill>
                <a:srgbClr val="0070C0"/>
              </a:solidFill>
              <a:latin typeface="+mj-lt"/>
            </a:endParaRPr>
          </a:p>
        </p:txBody>
      </p:sp>
      <p:sp>
        <p:nvSpPr>
          <p:cNvPr id="34" name="Pentagon 33">
            <a:hlinkClick r:id="rId11" action="ppaction://hlinksldjump"/>
          </p:cNvPr>
          <p:cNvSpPr/>
          <p:nvPr/>
        </p:nvSpPr>
        <p:spPr>
          <a:xfrm>
            <a:off x="1834678" y="3000722"/>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5</a:t>
            </a:r>
            <a:endParaRPr lang="en-US" sz="2400" b="1">
              <a:solidFill>
                <a:srgbClr val="0070C0"/>
              </a:solidFill>
              <a:latin typeface="+mj-lt"/>
            </a:endParaRPr>
          </a:p>
        </p:txBody>
      </p:sp>
      <p:sp>
        <p:nvSpPr>
          <p:cNvPr id="35" name="Pentagon 34">
            <a:hlinkClick r:id="rId12" action="ppaction://hlinksldjump"/>
          </p:cNvPr>
          <p:cNvSpPr/>
          <p:nvPr/>
        </p:nvSpPr>
        <p:spPr>
          <a:xfrm>
            <a:off x="1834678" y="3563118"/>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6</a:t>
            </a:r>
            <a:endParaRPr lang="en-US" sz="2400" b="1">
              <a:solidFill>
                <a:srgbClr val="0070C0"/>
              </a:solidFill>
              <a:latin typeface="+mj-lt"/>
            </a:endParaRPr>
          </a:p>
        </p:txBody>
      </p:sp>
      <p:sp>
        <p:nvSpPr>
          <p:cNvPr id="36" name="Pentagon 35">
            <a:hlinkClick r:id="rId13" action="ppaction://hlinksldjump"/>
          </p:cNvPr>
          <p:cNvSpPr/>
          <p:nvPr/>
        </p:nvSpPr>
        <p:spPr>
          <a:xfrm>
            <a:off x="1834678" y="4125514"/>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7</a:t>
            </a:r>
            <a:endParaRPr lang="en-US" sz="2400" b="1">
              <a:solidFill>
                <a:srgbClr val="0070C0"/>
              </a:solidFill>
              <a:latin typeface="+mj-lt"/>
            </a:endParaRPr>
          </a:p>
        </p:txBody>
      </p:sp>
      <p:sp>
        <p:nvSpPr>
          <p:cNvPr id="37" name="Pentagon 36">
            <a:hlinkClick r:id="rId14" action="ppaction://hlinksldjump"/>
          </p:cNvPr>
          <p:cNvSpPr/>
          <p:nvPr/>
        </p:nvSpPr>
        <p:spPr>
          <a:xfrm>
            <a:off x="1834678" y="4687910"/>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8</a:t>
            </a:r>
            <a:endParaRPr lang="en-US" sz="2400" b="1">
              <a:solidFill>
                <a:srgbClr val="0070C0"/>
              </a:solidFill>
              <a:latin typeface="+mj-lt"/>
            </a:endParaRPr>
          </a:p>
        </p:txBody>
      </p:sp>
      <p:sp>
        <p:nvSpPr>
          <p:cNvPr id="38" name="Pentagon 37">
            <a:hlinkClick r:id="rId15" action="ppaction://hlinksldjump"/>
          </p:cNvPr>
          <p:cNvSpPr/>
          <p:nvPr/>
        </p:nvSpPr>
        <p:spPr>
          <a:xfrm>
            <a:off x="1834678" y="5250306"/>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9</a:t>
            </a:r>
            <a:endParaRPr lang="en-US" sz="2400" b="1">
              <a:solidFill>
                <a:srgbClr val="0070C0"/>
              </a:solidFill>
              <a:latin typeface="+mj-lt"/>
            </a:endParaRPr>
          </a:p>
        </p:txBody>
      </p:sp>
      <p:sp>
        <p:nvSpPr>
          <p:cNvPr id="39" name="Pentagon 38">
            <a:hlinkClick r:id="rId16" action="ppaction://hlinksldjump"/>
          </p:cNvPr>
          <p:cNvSpPr/>
          <p:nvPr/>
        </p:nvSpPr>
        <p:spPr>
          <a:xfrm>
            <a:off x="1834678" y="5812702"/>
            <a:ext cx="1872343" cy="499493"/>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solidFill>
                  <a:srgbClr val="0070C0"/>
                </a:solidFill>
                <a:latin typeface="+mj-lt"/>
              </a:rPr>
              <a:t>Câu 10</a:t>
            </a:r>
            <a:endParaRPr lang="en-US" sz="2400" b="1">
              <a:solidFill>
                <a:srgbClr val="0070C0"/>
              </a:solidFill>
              <a:latin typeface="+mj-lt"/>
            </a:endParaRPr>
          </a:p>
        </p:txBody>
      </p:sp>
      <p:graphicFrame>
        <p:nvGraphicFramePr>
          <p:cNvPr id="40" name="Table 39"/>
          <p:cNvGraphicFramePr>
            <a:graphicFrameLocks noGrp="1"/>
          </p:cNvGraphicFramePr>
          <p:nvPr>
            <p:extLst>
              <p:ext uri="{D42A27DB-BD31-4B8C-83A1-F6EECF244321}">
                <p14:modId xmlns:p14="http://schemas.microsoft.com/office/powerpoint/2010/main" val="2158507966"/>
              </p:ext>
            </p:extLst>
          </p:nvPr>
        </p:nvGraphicFramePr>
        <p:xfrm>
          <a:off x="3987870" y="704268"/>
          <a:ext cx="2984652"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3594047928"/>
              </p:ext>
            </p:extLst>
          </p:nvPr>
        </p:nvGraphicFramePr>
        <p:xfrm>
          <a:off x="3987870" y="1276331"/>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2" name="Table 41"/>
          <p:cNvGraphicFramePr>
            <a:graphicFrameLocks noGrp="1"/>
          </p:cNvGraphicFramePr>
          <p:nvPr>
            <p:extLst>
              <p:ext uri="{D42A27DB-BD31-4B8C-83A1-F6EECF244321}">
                <p14:modId xmlns:p14="http://schemas.microsoft.com/office/powerpoint/2010/main" val="2361347298"/>
              </p:ext>
            </p:extLst>
          </p:nvPr>
        </p:nvGraphicFramePr>
        <p:xfrm>
          <a:off x="3987870" y="1848394"/>
          <a:ext cx="646674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gridCol w="497442">
                  <a:extLst>
                    <a:ext uri="{9D8B030D-6E8A-4147-A177-3AD203B41FA5}">
                      <a16:colId xmlns:a16="http://schemas.microsoft.com/office/drawing/2014/main" val="2587002359"/>
                    </a:ext>
                  </a:extLst>
                </a:gridCol>
                <a:gridCol w="497442">
                  <a:extLst>
                    <a:ext uri="{9D8B030D-6E8A-4147-A177-3AD203B41FA5}">
                      <a16:colId xmlns:a16="http://schemas.microsoft.com/office/drawing/2014/main" val="1118261004"/>
                    </a:ext>
                  </a:extLst>
                </a:gridCol>
                <a:gridCol w="497442">
                  <a:extLst>
                    <a:ext uri="{9D8B030D-6E8A-4147-A177-3AD203B41FA5}">
                      <a16:colId xmlns:a16="http://schemas.microsoft.com/office/drawing/2014/main" val="1514266097"/>
                    </a:ext>
                  </a:extLst>
                </a:gridCol>
                <a:gridCol w="497442">
                  <a:extLst>
                    <a:ext uri="{9D8B030D-6E8A-4147-A177-3AD203B41FA5}">
                      <a16:colId xmlns:a16="http://schemas.microsoft.com/office/drawing/2014/main" val="3463648047"/>
                    </a:ext>
                  </a:extLst>
                </a:gridCol>
                <a:gridCol w="497442">
                  <a:extLst>
                    <a:ext uri="{9D8B030D-6E8A-4147-A177-3AD203B41FA5}">
                      <a16:colId xmlns:a16="http://schemas.microsoft.com/office/drawing/2014/main" val="1536211458"/>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3" name="Table 42"/>
          <p:cNvGraphicFramePr>
            <a:graphicFrameLocks noGrp="1"/>
          </p:cNvGraphicFramePr>
          <p:nvPr>
            <p:extLst>
              <p:ext uri="{D42A27DB-BD31-4B8C-83A1-F6EECF244321}">
                <p14:modId xmlns:p14="http://schemas.microsoft.com/office/powerpoint/2010/main" val="1548994992"/>
              </p:ext>
            </p:extLst>
          </p:nvPr>
        </p:nvGraphicFramePr>
        <p:xfrm>
          <a:off x="3987870" y="2420457"/>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1410976543"/>
              </p:ext>
            </p:extLst>
          </p:nvPr>
        </p:nvGraphicFramePr>
        <p:xfrm>
          <a:off x="3987870" y="2992520"/>
          <a:ext cx="4974420"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gridCol w="497442">
                  <a:extLst>
                    <a:ext uri="{9D8B030D-6E8A-4147-A177-3AD203B41FA5}">
                      <a16:colId xmlns:a16="http://schemas.microsoft.com/office/drawing/2014/main" val="2587002359"/>
                    </a:ext>
                  </a:extLst>
                </a:gridCol>
                <a:gridCol w="497442">
                  <a:extLst>
                    <a:ext uri="{9D8B030D-6E8A-4147-A177-3AD203B41FA5}">
                      <a16:colId xmlns:a16="http://schemas.microsoft.com/office/drawing/2014/main" val="1118261004"/>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2756529852"/>
              </p:ext>
            </p:extLst>
          </p:nvPr>
        </p:nvGraphicFramePr>
        <p:xfrm>
          <a:off x="3987870" y="3564583"/>
          <a:ext cx="397953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2645313861"/>
              </p:ext>
            </p:extLst>
          </p:nvPr>
        </p:nvGraphicFramePr>
        <p:xfrm>
          <a:off x="3987870" y="4136646"/>
          <a:ext cx="397953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gridCol w="497442">
                  <a:extLst>
                    <a:ext uri="{9D8B030D-6E8A-4147-A177-3AD203B41FA5}">
                      <a16:colId xmlns:a16="http://schemas.microsoft.com/office/drawing/2014/main" val="2830486262"/>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7" name="Table 46"/>
          <p:cNvGraphicFramePr>
            <a:graphicFrameLocks noGrp="1"/>
          </p:cNvGraphicFramePr>
          <p:nvPr>
            <p:extLst>
              <p:ext uri="{D42A27DB-BD31-4B8C-83A1-F6EECF244321}">
                <p14:modId xmlns:p14="http://schemas.microsoft.com/office/powerpoint/2010/main" val="421138264"/>
              </p:ext>
            </p:extLst>
          </p:nvPr>
        </p:nvGraphicFramePr>
        <p:xfrm>
          <a:off x="3987870" y="4708709"/>
          <a:ext cx="3482094"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gridCol w="497442">
                  <a:extLst>
                    <a:ext uri="{9D8B030D-6E8A-4147-A177-3AD203B41FA5}">
                      <a16:colId xmlns:a16="http://schemas.microsoft.com/office/drawing/2014/main" val="24832644"/>
                    </a:ext>
                  </a:extLst>
                </a:gridCol>
                <a:gridCol w="497442">
                  <a:extLst>
                    <a:ext uri="{9D8B030D-6E8A-4147-A177-3AD203B41FA5}">
                      <a16:colId xmlns:a16="http://schemas.microsoft.com/office/drawing/2014/main" val="2186609996"/>
                    </a:ext>
                  </a:extLst>
                </a:gridCol>
                <a:gridCol w="497442">
                  <a:extLst>
                    <a:ext uri="{9D8B030D-6E8A-4147-A177-3AD203B41FA5}">
                      <a16:colId xmlns:a16="http://schemas.microsoft.com/office/drawing/2014/main" val="1796138566"/>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8" name="Table 47"/>
          <p:cNvGraphicFramePr>
            <a:graphicFrameLocks noGrp="1"/>
          </p:cNvGraphicFramePr>
          <p:nvPr>
            <p:extLst>
              <p:ext uri="{D42A27DB-BD31-4B8C-83A1-F6EECF244321}">
                <p14:modId xmlns:p14="http://schemas.microsoft.com/office/powerpoint/2010/main" val="580139266"/>
              </p:ext>
            </p:extLst>
          </p:nvPr>
        </p:nvGraphicFramePr>
        <p:xfrm>
          <a:off x="3987870" y="5280772"/>
          <a:ext cx="1989768"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gridCol w="497442">
                  <a:extLst>
                    <a:ext uri="{9D8B030D-6E8A-4147-A177-3AD203B41FA5}">
                      <a16:colId xmlns:a16="http://schemas.microsoft.com/office/drawing/2014/main" val="872857789"/>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graphicFrame>
        <p:nvGraphicFramePr>
          <p:cNvPr id="49" name="Table 48"/>
          <p:cNvGraphicFramePr>
            <a:graphicFrameLocks noGrp="1"/>
          </p:cNvGraphicFramePr>
          <p:nvPr>
            <p:extLst>
              <p:ext uri="{D42A27DB-BD31-4B8C-83A1-F6EECF244321}">
                <p14:modId xmlns:p14="http://schemas.microsoft.com/office/powerpoint/2010/main" val="479006026"/>
              </p:ext>
            </p:extLst>
          </p:nvPr>
        </p:nvGraphicFramePr>
        <p:xfrm>
          <a:off x="3987870" y="5852835"/>
          <a:ext cx="1492326" cy="579120"/>
        </p:xfrm>
        <a:graphic>
          <a:graphicData uri="http://schemas.openxmlformats.org/drawingml/2006/table">
            <a:tbl>
              <a:tblPr firstRow="1" bandRow="1">
                <a:tableStyleId>{5C22544A-7EE6-4342-B048-85BDC9FD1C3A}</a:tableStyleId>
              </a:tblPr>
              <a:tblGrid>
                <a:gridCol w="497442">
                  <a:extLst>
                    <a:ext uri="{9D8B030D-6E8A-4147-A177-3AD203B41FA5}">
                      <a16:colId xmlns:a16="http://schemas.microsoft.com/office/drawing/2014/main" val="439215059"/>
                    </a:ext>
                  </a:extLst>
                </a:gridCol>
                <a:gridCol w="497442">
                  <a:extLst>
                    <a:ext uri="{9D8B030D-6E8A-4147-A177-3AD203B41FA5}">
                      <a16:colId xmlns:a16="http://schemas.microsoft.com/office/drawing/2014/main" val="2548063328"/>
                    </a:ext>
                  </a:extLst>
                </a:gridCol>
                <a:gridCol w="497442">
                  <a:extLst>
                    <a:ext uri="{9D8B030D-6E8A-4147-A177-3AD203B41FA5}">
                      <a16:colId xmlns:a16="http://schemas.microsoft.com/office/drawing/2014/main" val="3179890907"/>
                    </a:ext>
                  </a:extLst>
                </a:gridCol>
              </a:tblGrid>
              <a:tr h="149572">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tc>
                  <a:txBody>
                    <a:bodyPr/>
                    <a:lstStyle/>
                    <a:p>
                      <a:pPr algn="ctr"/>
                      <a:endParaRPr lang="en-US" sz="3200">
                        <a:latin typeface="+mj-lt"/>
                      </a:endParaRPr>
                    </a:p>
                  </a:txBody>
                  <a:tcPr anchor="ctr">
                    <a:solidFill>
                      <a:schemeClr val="accent2">
                        <a:lumMod val="75000"/>
                      </a:schemeClr>
                    </a:solidFill>
                  </a:tcPr>
                </a:tc>
                <a:extLst>
                  <a:ext uri="{0D108BD9-81ED-4DB2-BD59-A6C34878D82A}">
                    <a16:rowId xmlns:a16="http://schemas.microsoft.com/office/drawing/2014/main" val="2163045398"/>
                  </a:ext>
                </a:extLst>
              </a:tr>
            </a:tbl>
          </a:graphicData>
        </a:graphic>
      </p:graphicFrame>
    </p:spTree>
    <p:extLst>
      <p:ext uri="{BB962C8B-B14F-4D97-AF65-F5344CB8AC3E}">
        <p14:creationId xmlns:p14="http://schemas.microsoft.com/office/powerpoint/2010/main" val="597072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40"/>
                                        </p:tgtEl>
                                      </p:cBhvr>
                                    </p:animEffect>
                                    <p:set>
                                      <p:cBhvr>
                                        <p:cTn id="7"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8" restart="whenNotActive" fill="hold" evtFilter="cancelBubble" nodeType="interactiveSeq">
                <p:stCondLst>
                  <p:cond evt="onClick" delay="0">
                    <p:tgtEl>
                      <p:spTgt spid="41"/>
                    </p:tgtEl>
                  </p:cond>
                </p:stCondLst>
                <p:endSync evt="end" delay="0">
                  <p:rtn val="all"/>
                </p:endSync>
                <p:childTnLst>
                  <p:par>
                    <p:cTn id="9" fill="hold">
                      <p:stCondLst>
                        <p:cond delay="0"/>
                      </p:stCondLst>
                      <p:childTnLst>
                        <p:par>
                          <p:cTn id="10" fill="hold">
                            <p:stCondLst>
                              <p:cond delay="0"/>
                            </p:stCondLst>
                            <p:childTnLst>
                              <p:par>
                                <p:cTn id="11" presetID="18" presetClass="exit" presetSubtype="12" fill="hold" nodeType="clickEffect">
                                  <p:stCondLst>
                                    <p:cond delay="0"/>
                                  </p:stCondLst>
                                  <p:childTnLst>
                                    <p:animEffect transition="out" filter="strips(downLeft)">
                                      <p:cBhvr>
                                        <p:cTn id="12" dur="500"/>
                                        <p:tgtEl>
                                          <p:spTgt spid="41"/>
                                        </p:tgtEl>
                                      </p:cBhvr>
                                    </p:animEffect>
                                    <p:set>
                                      <p:cBhvr>
                                        <p:cTn id="13"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4" restart="whenNotActive" fill="hold" evtFilter="cancelBubble" nodeType="interactiveSeq">
                <p:stCondLst>
                  <p:cond evt="onClick" delay="0">
                    <p:tgtEl>
                      <p:spTgt spid="42"/>
                    </p:tgtEl>
                  </p:cond>
                </p:stCondLst>
                <p:endSync evt="end" delay="0">
                  <p:rtn val="all"/>
                </p:endSync>
                <p:childTnLst>
                  <p:par>
                    <p:cTn id="15" fill="hold">
                      <p:stCondLst>
                        <p:cond delay="0"/>
                      </p:stCondLst>
                      <p:childTnLst>
                        <p:par>
                          <p:cTn id="16" fill="hold">
                            <p:stCondLst>
                              <p:cond delay="0"/>
                            </p:stCondLst>
                            <p:childTnLst>
                              <p:par>
                                <p:cTn id="17" presetID="18" presetClass="exit" presetSubtype="12" fill="hold" nodeType="clickEffect">
                                  <p:stCondLst>
                                    <p:cond delay="0"/>
                                  </p:stCondLst>
                                  <p:childTnLst>
                                    <p:animEffect transition="out" filter="strips(downLeft)">
                                      <p:cBhvr>
                                        <p:cTn id="18" dur="500"/>
                                        <p:tgtEl>
                                          <p:spTgt spid="42"/>
                                        </p:tgtEl>
                                      </p:cBhvr>
                                    </p:animEffect>
                                    <p:set>
                                      <p:cBhvr>
                                        <p:cTn id="19"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20" restart="whenNotActive" fill="hold" evtFilter="cancelBubble" nodeType="interactiveSeq">
                <p:stCondLst>
                  <p:cond evt="onClick" delay="0">
                    <p:tgtEl>
                      <p:spTgt spid="43"/>
                    </p:tgtEl>
                  </p:cond>
                </p:stCondLst>
                <p:endSync evt="end" delay="0">
                  <p:rtn val="all"/>
                </p:endSync>
                <p:childTnLst>
                  <p:par>
                    <p:cTn id="21" fill="hold">
                      <p:stCondLst>
                        <p:cond delay="0"/>
                      </p:stCondLst>
                      <p:childTnLst>
                        <p:par>
                          <p:cTn id="22" fill="hold">
                            <p:stCondLst>
                              <p:cond delay="0"/>
                            </p:stCondLst>
                            <p:childTnLst>
                              <p:par>
                                <p:cTn id="23" presetID="18" presetClass="exit" presetSubtype="12" fill="hold" nodeType="clickEffect">
                                  <p:stCondLst>
                                    <p:cond delay="0"/>
                                  </p:stCondLst>
                                  <p:childTnLst>
                                    <p:animEffect transition="out" filter="strips(downLeft)">
                                      <p:cBhvr>
                                        <p:cTn id="24" dur="500"/>
                                        <p:tgtEl>
                                          <p:spTgt spid="43"/>
                                        </p:tgtEl>
                                      </p:cBhvr>
                                    </p:animEffect>
                                    <p:set>
                                      <p:cBhvr>
                                        <p:cTn id="25"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26" restart="whenNotActive" fill="hold" evtFilter="cancelBubble" nodeType="interactiveSeq">
                <p:stCondLst>
                  <p:cond evt="onClick" delay="0">
                    <p:tgtEl>
                      <p:spTgt spid="44"/>
                    </p:tgtEl>
                  </p:cond>
                </p:stCondLst>
                <p:endSync evt="end" delay="0">
                  <p:rtn val="all"/>
                </p:endSync>
                <p:childTnLst>
                  <p:par>
                    <p:cTn id="27" fill="hold">
                      <p:stCondLst>
                        <p:cond delay="0"/>
                      </p:stCondLst>
                      <p:childTnLst>
                        <p:par>
                          <p:cTn id="28" fill="hold">
                            <p:stCondLst>
                              <p:cond delay="0"/>
                            </p:stCondLst>
                            <p:childTnLst>
                              <p:par>
                                <p:cTn id="29" presetID="18" presetClass="exit" presetSubtype="12" fill="hold" nodeType="clickEffect">
                                  <p:stCondLst>
                                    <p:cond delay="0"/>
                                  </p:stCondLst>
                                  <p:childTnLst>
                                    <p:animEffect transition="out" filter="strips(downLeft)">
                                      <p:cBhvr>
                                        <p:cTn id="30" dur="500"/>
                                        <p:tgtEl>
                                          <p:spTgt spid="44"/>
                                        </p:tgtEl>
                                      </p:cBhvr>
                                    </p:animEffect>
                                    <p:set>
                                      <p:cBhvr>
                                        <p:cTn id="31"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32" restart="whenNotActive" fill="hold" evtFilter="cancelBubble" nodeType="interactiveSeq">
                <p:stCondLst>
                  <p:cond evt="onClick" delay="0">
                    <p:tgtEl>
                      <p:spTgt spid="45"/>
                    </p:tgtEl>
                  </p:cond>
                </p:stCondLst>
                <p:endSync evt="end" delay="0">
                  <p:rtn val="all"/>
                </p:endSync>
                <p:childTnLst>
                  <p:par>
                    <p:cTn id="33" fill="hold">
                      <p:stCondLst>
                        <p:cond delay="0"/>
                      </p:stCondLst>
                      <p:childTnLst>
                        <p:par>
                          <p:cTn id="34" fill="hold">
                            <p:stCondLst>
                              <p:cond delay="0"/>
                            </p:stCondLst>
                            <p:childTnLst>
                              <p:par>
                                <p:cTn id="35" presetID="18" presetClass="exit" presetSubtype="12" fill="hold" nodeType="clickEffect">
                                  <p:stCondLst>
                                    <p:cond delay="0"/>
                                  </p:stCondLst>
                                  <p:childTnLst>
                                    <p:animEffect transition="out" filter="strips(downLeft)">
                                      <p:cBhvr>
                                        <p:cTn id="36" dur="500"/>
                                        <p:tgtEl>
                                          <p:spTgt spid="45"/>
                                        </p:tgtEl>
                                      </p:cBhvr>
                                    </p:animEffect>
                                    <p:set>
                                      <p:cBhvr>
                                        <p:cTn id="37"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38" restart="whenNotActive" fill="hold" evtFilter="cancelBubble" nodeType="interactiveSeq">
                <p:stCondLst>
                  <p:cond evt="onClick" delay="0">
                    <p:tgtEl>
                      <p:spTgt spid="46"/>
                    </p:tgtEl>
                  </p:cond>
                </p:stCondLst>
                <p:endSync evt="end" delay="0">
                  <p:rtn val="all"/>
                </p:endSync>
                <p:childTnLst>
                  <p:par>
                    <p:cTn id="39" fill="hold">
                      <p:stCondLst>
                        <p:cond delay="0"/>
                      </p:stCondLst>
                      <p:childTnLst>
                        <p:par>
                          <p:cTn id="40" fill="hold">
                            <p:stCondLst>
                              <p:cond delay="0"/>
                            </p:stCondLst>
                            <p:childTnLst>
                              <p:par>
                                <p:cTn id="41" presetID="18" presetClass="exit" presetSubtype="12" fill="hold" nodeType="clickEffect">
                                  <p:stCondLst>
                                    <p:cond delay="0"/>
                                  </p:stCondLst>
                                  <p:childTnLst>
                                    <p:animEffect transition="out" filter="strips(downLeft)">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44" restart="whenNotActive" fill="hold" evtFilter="cancelBubble" nodeType="interactiveSeq">
                <p:stCondLst>
                  <p:cond evt="onClick" delay="0">
                    <p:tgtEl>
                      <p:spTgt spid="47"/>
                    </p:tgtEl>
                  </p:cond>
                </p:stCondLst>
                <p:endSync evt="end" delay="0">
                  <p:rtn val="all"/>
                </p:endSync>
                <p:childTnLst>
                  <p:par>
                    <p:cTn id="45" fill="hold">
                      <p:stCondLst>
                        <p:cond delay="0"/>
                      </p:stCondLst>
                      <p:childTnLst>
                        <p:par>
                          <p:cTn id="46" fill="hold">
                            <p:stCondLst>
                              <p:cond delay="0"/>
                            </p:stCondLst>
                            <p:childTnLst>
                              <p:par>
                                <p:cTn id="47" presetID="18" presetClass="exit" presetSubtype="12" fill="hold" nodeType="clickEffect">
                                  <p:stCondLst>
                                    <p:cond delay="0"/>
                                  </p:stCondLst>
                                  <p:childTnLst>
                                    <p:animEffect transition="out" filter="strips(downLeft)">
                                      <p:cBhvr>
                                        <p:cTn id="48" dur="500"/>
                                        <p:tgtEl>
                                          <p:spTgt spid="47"/>
                                        </p:tgtEl>
                                      </p:cBhvr>
                                    </p:animEffect>
                                    <p:set>
                                      <p:cBhvr>
                                        <p:cTn id="4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50" restart="whenNotActive" fill="hold" evtFilter="cancelBubble" nodeType="interactiveSeq">
                <p:stCondLst>
                  <p:cond evt="onClick" delay="0">
                    <p:tgtEl>
                      <p:spTgt spid="48"/>
                    </p:tgtEl>
                  </p:cond>
                </p:stCondLst>
                <p:endSync evt="end" delay="0">
                  <p:rtn val="all"/>
                </p:endSync>
                <p:childTnLst>
                  <p:par>
                    <p:cTn id="51" fill="hold">
                      <p:stCondLst>
                        <p:cond delay="0"/>
                      </p:stCondLst>
                      <p:childTnLst>
                        <p:par>
                          <p:cTn id="52" fill="hold">
                            <p:stCondLst>
                              <p:cond delay="0"/>
                            </p:stCondLst>
                            <p:childTnLst>
                              <p:par>
                                <p:cTn id="53" presetID="18" presetClass="exit" presetSubtype="12" fill="hold" nodeType="clickEffect">
                                  <p:stCondLst>
                                    <p:cond delay="0"/>
                                  </p:stCondLst>
                                  <p:childTnLst>
                                    <p:animEffect transition="out" filter="strips(downLeft)">
                                      <p:cBhvr>
                                        <p:cTn id="54" dur="500"/>
                                        <p:tgtEl>
                                          <p:spTgt spid="48"/>
                                        </p:tgtEl>
                                      </p:cBhvr>
                                    </p:animEffect>
                                    <p:set>
                                      <p:cBhvr>
                                        <p:cTn id="55"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56" restart="whenNotActive" fill="hold" evtFilter="cancelBubble" nodeType="interactiveSeq">
                <p:stCondLst>
                  <p:cond evt="onClick" delay="0">
                    <p:tgtEl>
                      <p:spTgt spid="49"/>
                    </p:tgtEl>
                  </p:cond>
                </p:stCondLst>
                <p:endSync evt="end" delay="0">
                  <p:rtn val="all"/>
                </p:endSync>
                <p:childTnLst>
                  <p:par>
                    <p:cTn id="57" fill="hold">
                      <p:stCondLst>
                        <p:cond delay="0"/>
                      </p:stCondLst>
                      <p:childTnLst>
                        <p:par>
                          <p:cTn id="58" fill="hold">
                            <p:stCondLst>
                              <p:cond delay="0"/>
                            </p:stCondLst>
                            <p:childTnLst>
                              <p:par>
                                <p:cTn id="59" presetID="18" presetClass="exit" presetSubtype="12" fill="hold" nodeType="clickEffect">
                                  <p:stCondLst>
                                    <p:cond delay="0"/>
                                  </p:stCondLst>
                                  <p:childTnLst>
                                    <p:animEffect transition="out" filter="strips(downLeft)">
                                      <p:cBhvr>
                                        <p:cTn id="60" dur="500"/>
                                        <p:tgtEl>
                                          <p:spTgt spid="49"/>
                                        </p:tgtEl>
                                      </p:cBhvr>
                                    </p:animEffect>
                                    <p:set>
                                      <p:cBhvr>
                                        <p:cTn id="61"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848275">
            <a:off x="-327613" y="508648"/>
            <a:ext cx="2026827" cy="1252948"/>
          </a:xfrm>
          <a:custGeom>
            <a:avLst/>
            <a:gdLst/>
            <a:ahLst/>
            <a:cxnLst/>
            <a:rect l="l" t="t" r="r" b="b"/>
            <a:pathLst>
              <a:path w="3040241" h="1879422">
                <a:moveTo>
                  <a:pt x="0" y="0"/>
                </a:moveTo>
                <a:lnTo>
                  <a:pt x="3040240" y="0"/>
                </a:lnTo>
                <a:lnTo>
                  <a:pt x="3040240" y="1879422"/>
                </a:lnTo>
                <a:lnTo>
                  <a:pt x="0" y="18794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756596" y="1405773"/>
            <a:ext cx="10678810" cy="4766427"/>
            <a:chOff x="0" y="0"/>
            <a:chExt cx="4218789" cy="1883033"/>
          </a:xfrm>
        </p:grpSpPr>
        <p:sp>
          <p:nvSpPr>
            <p:cNvPr id="4" name="Freeform 4"/>
            <p:cNvSpPr/>
            <p:nvPr/>
          </p:nvSpPr>
          <p:spPr>
            <a:xfrm>
              <a:off x="0" y="0"/>
              <a:ext cx="4218789" cy="1883033"/>
            </a:xfrm>
            <a:custGeom>
              <a:avLst/>
              <a:gdLst/>
              <a:ahLst/>
              <a:cxnLst/>
              <a:rect l="l" t="t" r="r" b="b"/>
              <a:pathLst>
                <a:path w="4218789" h="1883033">
                  <a:moveTo>
                    <a:pt x="24649" y="0"/>
                  </a:moveTo>
                  <a:lnTo>
                    <a:pt x="4194140" y="0"/>
                  </a:lnTo>
                  <a:cubicBezTo>
                    <a:pt x="4200677" y="0"/>
                    <a:pt x="4206947" y="2597"/>
                    <a:pt x="4211569" y="7220"/>
                  </a:cubicBezTo>
                  <a:cubicBezTo>
                    <a:pt x="4216192" y="11842"/>
                    <a:pt x="4218789" y="18112"/>
                    <a:pt x="4218789" y="24649"/>
                  </a:cubicBezTo>
                  <a:lnTo>
                    <a:pt x="4218789" y="1858384"/>
                  </a:lnTo>
                  <a:cubicBezTo>
                    <a:pt x="4218789" y="1864921"/>
                    <a:pt x="4216192" y="1871191"/>
                    <a:pt x="4211569" y="1875813"/>
                  </a:cubicBezTo>
                  <a:cubicBezTo>
                    <a:pt x="4206947" y="1880436"/>
                    <a:pt x="4200677" y="1883033"/>
                    <a:pt x="4194140" y="1883033"/>
                  </a:cubicBezTo>
                  <a:lnTo>
                    <a:pt x="24649" y="1883033"/>
                  </a:lnTo>
                  <a:cubicBezTo>
                    <a:pt x="18112" y="1883033"/>
                    <a:pt x="11842" y="1880436"/>
                    <a:pt x="7220" y="1875813"/>
                  </a:cubicBezTo>
                  <a:cubicBezTo>
                    <a:pt x="2597" y="1871191"/>
                    <a:pt x="0" y="1864921"/>
                    <a:pt x="0" y="1858384"/>
                  </a:cubicBezTo>
                  <a:lnTo>
                    <a:pt x="0" y="24649"/>
                  </a:lnTo>
                  <a:cubicBezTo>
                    <a:pt x="0" y="18112"/>
                    <a:pt x="2597" y="11842"/>
                    <a:pt x="7220" y="7220"/>
                  </a:cubicBezTo>
                  <a:cubicBezTo>
                    <a:pt x="11842" y="2597"/>
                    <a:pt x="18112" y="0"/>
                    <a:pt x="24649" y="0"/>
                  </a:cubicBezTo>
                  <a:close/>
                </a:path>
              </a:pathLst>
            </a:custGeom>
            <a:solidFill>
              <a:srgbClr val="C8E4B2"/>
            </a:solidFill>
            <a:ln w="76200" cap="rnd">
              <a:solidFill>
                <a:srgbClr val="462718"/>
              </a:solidFill>
              <a:prstDash val="solid"/>
              <a:round/>
            </a:ln>
          </p:spPr>
        </p:sp>
        <p:sp>
          <p:nvSpPr>
            <p:cNvPr id="5" name="TextBox 5"/>
            <p:cNvSpPr txBox="1"/>
            <p:nvPr/>
          </p:nvSpPr>
          <p:spPr>
            <a:xfrm>
              <a:off x="0" y="0"/>
              <a:ext cx="4218789" cy="1883033"/>
            </a:xfrm>
            <a:prstGeom prst="rect">
              <a:avLst/>
            </a:prstGeom>
          </p:spPr>
          <p:txBody>
            <a:bodyPr lIns="33867" tIns="33867" rIns="33867" bIns="33867" rtlCol="0" anchor="ctr"/>
            <a:lstStyle/>
            <a:p>
              <a:pPr algn="ctr">
                <a:lnSpc>
                  <a:spcPts val="1900"/>
                </a:lnSpc>
              </a:pPr>
              <a:endParaRPr sz="1200"/>
            </a:p>
          </p:txBody>
        </p:sp>
      </p:grpSp>
      <p:grpSp>
        <p:nvGrpSpPr>
          <p:cNvPr id="6" name="Group 6"/>
          <p:cNvGrpSpPr/>
          <p:nvPr/>
        </p:nvGrpSpPr>
        <p:grpSpPr>
          <a:xfrm>
            <a:off x="1337269" y="978807"/>
            <a:ext cx="4235450" cy="853932"/>
            <a:chOff x="0" y="0"/>
            <a:chExt cx="1673264" cy="337356"/>
          </a:xfrm>
        </p:grpSpPr>
        <p:sp>
          <p:nvSpPr>
            <p:cNvPr id="7" name="Freeform 7"/>
            <p:cNvSpPr/>
            <p:nvPr/>
          </p:nvSpPr>
          <p:spPr>
            <a:xfrm>
              <a:off x="0" y="0"/>
              <a:ext cx="1673264" cy="337356"/>
            </a:xfrm>
            <a:custGeom>
              <a:avLst/>
              <a:gdLst/>
              <a:ahLst/>
              <a:cxnLst/>
              <a:rect l="l" t="t" r="r" b="b"/>
              <a:pathLst>
                <a:path w="1673264" h="337356">
                  <a:moveTo>
                    <a:pt x="31683" y="0"/>
                  </a:moveTo>
                  <a:lnTo>
                    <a:pt x="1641581" y="0"/>
                  </a:lnTo>
                  <a:cubicBezTo>
                    <a:pt x="1659079" y="0"/>
                    <a:pt x="1673264" y="14185"/>
                    <a:pt x="1673264" y="31683"/>
                  </a:cubicBezTo>
                  <a:lnTo>
                    <a:pt x="1673264" y="305673"/>
                  </a:lnTo>
                  <a:cubicBezTo>
                    <a:pt x="1673264" y="323171"/>
                    <a:pt x="1659079" y="337356"/>
                    <a:pt x="1641581" y="337356"/>
                  </a:cubicBezTo>
                  <a:lnTo>
                    <a:pt x="31683" y="337356"/>
                  </a:lnTo>
                  <a:cubicBezTo>
                    <a:pt x="14185" y="337356"/>
                    <a:pt x="0" y="323171"/>
                    <a:pt x="0" y="305673"/>
                  </a:cubicBezTo>
                  <a:lnTo>
                    <a:pt x="0" y="31683"/>
                  </a:lnTo>
                  <a:cubicBezTo>
                    <a:pt x="0" y="14185"/>
                    <a:pt x="14185" y="0"/>
                    <a:pt x="31683" y="0"/>
                  </a:cubicBezTo>
                  <a:close/>
                </a:path>
              </a:pathLst>
            </a:custGeom>
            <a:solidFill>
              <a:srgbClr val="F1C27B"/>
            </a:solidFill>
            <a:ln w="57150" cap="rnd">
              <a:solidFill>
                <a:srgbClr val="462718"/>
              </a:solidFill>
              <a:prstDash val="solid"/>
              <a:round/>
            </a:ln>
          </p:spPr>
        </p:sp>
        <p:sp>
          <p:nvSpPr>
            <p:cNvPr id="8" name="TextBox 8"/>
            <p:cNvSpPr txBox="1"/>
            <p:nvPr/>
          </p:nvSpPr>
          <p:spPr>
            <a:xfrm>
              <a:off x="0" y="0"/>
              <a:ext cx="1673264" cy="337356"/>
            </a:xfrm>
            <a:prstGeom prst="rect">
              <a:avLst/>
            </a:prstGeom>
          </p:spPr>
          <p:txBody>
            <a:bodyPr lIns="33867" tIns="33867" rIns="33867" bIns="33867" rtlCol="0" anchor="ctr"/>
            <a:lstStyle/>
            <a:p>
              <a:pPr algn="ctr">
                <a:lnSpc>
                  <a:spcPts val="1900"/>
                </a:lnSpc>
              </a:pPr>
              <a:endParaRPr sz="1200"/>
            </a:p>
          </p:txBody>
        </p:sp>
      </p:grpSp>
      <p:sp>
        <p:nvSpPr>
          <p:cNvPr id="9" name="Freeform 9"/>
          <p:cNvSpPr/>
          <p:nvPr/>
        </p:nvSpPr>
        <p:spPr>
          <a:xfrm rot="285056">
            <a:off x="1203147" y="4910163"/>
            <a:ext cx="874788" cy="863654"/>
          </a:xfrm>
          <a:custGeom>
            <a:avLst/>
            <a:gdLst/>
            <a:ahLst/>
            <a:cxnLst/>
            <a:rect l="l" t="t" r="r" b="b"/>
            <a:pathLst>
              <a:path w="1312182" h="1295481">
                <a:moveTo>
                  <a:pt x="0" y="0"/>
                </a:moveTo>
                <a:lnTo>
                  <a:pt x="1312181" y="0"/>
                </a:lnTo>
                <a:lnTo>
                  <a:pt x="1312181" y="1295481"/>
                </a:lnTo>
                <a:lnTo>
                  <a:pt x="0" y="129548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0" name="Freeform 10"/>
          <p:cNvSpPr/>
          <p:nvPr/>
        </p:nvSpPr>
        <p:spPr>
          <a:xfrm>
            <a:off x="10447006" y="2422567"/>
            <a:ext cx="721339" cy="712158"/>
          </a:xfrm>
          <a:custGeom>
            <a:avLst/>
            <a:gdLst/>
            <a:ahLst/>
            <a:cxnLst/>
            <a:rect l="l" t="t" r="r" b="b"/>
            <a:pathLst>
              <a:path w="1082008" h="1068237">
                <a:moveTo>
                  <a:pt x="0" y="0"/>
                </a:moveTo>
                <a:lnTo>
                  <a:pt x="1082008" y="0"/>
                </a:lnTo>
                <a:lnTo>
                  <a:pt x="1082008" y="1068237"/>
                </a:lnTo>
                <a:lnTo>
                  <a:pt x="0" y="106823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0329720" y="5444921"/>
            <a:ext cx="1176480" cy="727279"/>
          </a:xfrm>
          <a:custGeom>
            <a:avLst/>
            <a:gdLst/>
            <a:ahLst/>
            <a:cxnLst/>
            <a:rect l="l" t="t" r="r" b="b"/>
            <a:pathLst>
              <a:path w="1764720" h="1090918">
                <a:moveTo>
                  <a:pt x="0" y="0"/>
                </a:moveTo>
                <a:lnTo>
                  <a:pt x="1764720" y="0"/>
                </a:lnTo>
                <a:lnTo>
                  <a:pt x="1764720" y="1090918"/>
                </a:lnTo>
                <a:lnTo>
                  <a:pt x="0" y="10909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2" name="Freeform 12">
            <a:hlinkClick r:id="rId6" action="ppaction://hlinksldjump"/>
          </p:cNvPr>
          <p:cNvSpPr/>
          <p:nvPr/>
        </p:nvSpPr>
        <p:spPr>
          <a:xfrm flipH="1">
            <a:off x="8273740" y="4649458"/>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4" name="TextBox 13"/>
          <p:cNvSpPr txBox="1"/>
          <p:nvPr/>
        </p:nvSpPr>
        <p:spPr>
          <a:xfrm>
            <a:off x="1168883" y="2380560"/>
            <a:ext cx="9611505" cy="2308324"/>
          </a:xfrm>
          <a:prstGeom prst="rect">
            <a:avLst/>
          </a:prstGeom>
          <a:noFill/>
        </p:spPr>
        <p:txBody>
          <a:bodyPr wrap="square" rtlCol="0">
            <a:spAutoFit/>
          </a:bodyPr>
          <a:lstStyle/>
          <a:p>
            <a:pPr algn="ctr"/>
            <a:r>
              <a:rPr lang="vi-VN" sz="7200" b="1" smtClean="0">
                <a:solidFill>
                  <a:srgbClr val="FF0000"/>
                </a:solidFill>
                <a:latin typeface="+mj-lt"/>
              </a:rPr>
              <a:t>Người đau liệt </a:t>
            </a:r>
          </a:p>
          <a:p>
            <a:pPr algn="ctr"/>
            <a:r>
              <a:rPr lang="vi-VN" sz="7200" b="1" smtClean="0">
                <a:solidFill>
                  <a:srgbClr val="FF0000"/>
                </a:solidFill>
                <a:latin typeface="+mj-lt"/>
              </a:rPr>
              <a:t>tên là gì?</a:t>
            </a:r>
            <a:endParaRPr lang="en-US" sz="7200" b="1">
              <a:solidFill>
                <a:srgbClr val="FF0000"/>
              </a:solidFill>
              <a:latin typeface="+mj-lt"/>
            </a:endParaRPr>
          </a:p>
        </p:txBody>
      </p:sp>
      <p:sp>
        <p:nvSpPr>
          <p:cNvPr id="15" name="TextBox 14"/>
          <p:cNvSpPr txBox="1"/>
          <p:nvPr/>
        </p:nvSpPr>
        <p:spPr>
          <a:xfrm>
            <a:off x="2573853" y="1054386"/>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1:</a:t>
            </a:r>
            <a:endParaRPr lang="en-US" sz="3600" b="1">
              <a:solidFill>
                <a:schemeClr val="accent1">
                  <a:lumMod val="75000"/>
                </a:schemeClr>
              </a:solidFill>
              <a:latin typeface="+mj-lt"/>
            </a:endParaRPr>
          </a:p>
        </p:txBody>
      </p:sp>
    </p:spTree>
    <p:extLst>
      <p:ext uri="{BB962C8B-B14F-4D97-AF65-F5344CB8AC3E}">
        <p14:creationId xmlns:p14="http://schemas.microsoft.com/office/powerpoint/2010/main" val="2503292827"/>
      </p:ext>
    </p:extLst>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596" y="1405773"/>
            <a:ext cx="10678810" cy="4766427"/>
            <a:chOff x="0" y="0"/>
            <a:chExt cx="4218789" cy="1883033"/>
          </a:xfrm>
        </p:grpSpPr>
        <p:sp>
          <p:nvSpPr>
            <p:cNvPr id="3" name="Freeform 3"/>
            <p:cNvSpPr/>
            <p:nvPr/>
          </p:nvSpPr>
          <p:spPr>
            <a:xfrm>
              <a:off x="0" y="0"/>
              <a:ext cx="4218789" cy="1883033"/>
            </a:xfrm>
            <a:custGeom>
              <a:avLst/>
              <a:gdLst/>
              <a:ahLst/>
              <a:cxnLst/>
              <a:rect l="l" t="t" r="r" b="b"/>
              <a:pathLst>
                <a:path w="4218789" h="1883033">
                  <a:moveTo>
                    <a:pt x="24649" y="0"/>
                  </a:moveTo>
                  <a:lnTo>
                    <a:pt x="4194140" y="0"/>
                  </a:lnTo>
                  <a:cubicBezTo>
                    <a:pt x="4200677" y="0"/>
                    <a:pt x="4206947" y="2597"/>
                    <a:pt x="4211569" y="7220"/>
                  </a:cubicBezTo>
                  <a:cubicBezTo>
                    <a:pt x="4216192" y="11842"/>
                    <a:pt x="4218789" y="18112"/>
                    <a:pt x="4218789" y="24649"/>
                  </a:cubicBezTo>
                  <a:lnTo>
                    <a:pt x="4218789" y="1858384"/>
                  </a:lnTo>
                  <a:cubicBezTo>
                    <a:pt x="4218789" y="1864921"/>
                    <a:pt x="4216192" y="1871191"/>
                    <a:pt x="4211569" y="1875813"/>
                  </a:cubicBezTo>
                  <a:cubicBezTo>
                    <a:pt x="4206947" y="1880436"/>
                    <a:pt x="4200677" y="1883033"/>
                    <a:pt x="4194140" y="1883033"/>
                  </a:cubicBezTo>
                  <a:lnTo>
                    <a:pt x="24649" y="1883033"/>
                  </a:lnTo>
                  <a:cubicBezTo>
                    <a:pt x="18112" y="1883033"/>
                    <a:pt x="11842" y="1880436"/>
                    <a:pt x="7220" y="1875813"/>
                  </a:cubicBezTo>
                  <a:cubicBezTo>
                    <a:pt x="2597" y="1871191"/>
                    <a:pt x="0" y="1864921"/>
                    <a:pt x="0" y="1858384"/>
                  </a:cubicBezTo>
                  <a:lnTo>
                    <a:pt x="0" y="24649"/>
                  </a:lnTo>
                  <a:cubicBezTo>
                    <a:pt x="0" y="18112"/>
                    <a:pt x="2597" y="11842"/>
                    <a:pt x="7220" y="7220"/>
                  </a:cubicBezTo>
                  <a:cubicBezTo>
                    <a:pt x="11842" y="2597"/>
                    <a:pt x="18112" y="0"/>
                    <a:pt x="24649" y="0"/>
                  </a:cubicBezTo>
                  <a:close/>
                </a:path>
              </a:pathLst>
            </a:custGeom>
            <a:solidFill>
              <a:srgbClr val="FCF9DA"/>
            </a:solidFill>
            <a:ln w="76200" cap="rnd">
              <a:solidFill>
                <a:srgbClr val="462718"/>
              </a:solidFill>
              <a:prstDash val="solid"/>
              <a:round/>
            </a:ln>
          </p:spPr>
        </p:sp>
        <p:sp>
          <p:nvSpPr>
            <p:cNvPr id="4" name="TextBox 4"/>
            <p:cNvSpPr txBox="1"/>
            <p:nvPr/>
          </p:nvSpPr>
          <p:spPr>
            <a:xfrm>
              <a:off x="0" y="0"/>
              <a:ext cx="4218789" cy="1883033"/>
            </a:xfrm>
            <a:prstGeom prst="rect">
              <a:avLst/>
            </a:prstGeom>
          </p:spPr>
          <p:txBody>
            <a:bodyPr lIns="33867" tIns="33867" rIns="33867" bIns="33867" rtlCol="0" anchor="ctr"/>
            <a:lstStyle/>
            <a:p>
              <a:pPr algn="ctr">
                <a:lnSpc>
                  <a:spcPts val="1900"/>
                </a:lnSpc>
              </a:pPr>
              <a:endParaRPr sz="1200"/>
            </a:p>
          </p:txBody>
        </p:sp>
      </p:grpSp>
      <p:grpSp>
        <p:nvGrpSpPr>
          <p:cNvPr id="5" name="Group 5"/>
          <p:cNvGrpSpPr/>
          <p:nvPr/>
        </p:nvGrpSpPr>
        <p:grpSpPr>
          <a:xfrm>
            <a:off x="1384091" y="1046745"/>
            <a:ext cx="2558114" cy="718057"/>
            <a:chOff x="0" y="0"/>
            <a:chExt cx="1641852" cy="460864"/>
          </a:xfrm>
        </p:grpSpPr>
        <p:sp>
          <p:nvSpPr>
            <p:cNvPr id="6" name="Freeform 6"/>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C8E4B2"/>
            </a:solidFill>
            <a:ln w="57150" cap="rnd">
              <a:solidFill>
                <a:srgbClr val="462718"/>
              </a:solidFill>
              <a:prstDash val="solid"/>
              <a:round/>
            </a:ln>
          </p:spPr>
        </p:sp>
        <p:sp>
          <p:nvSpPr>
            <p:cNvPr id="7" name="TextBox 7"/>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8" name="Freeform 8"/>
          <p:cNvSpPr/>
          <p:nvPr/>
        </p:nvSpPr>
        <p:spPr>
          <a:xfrm rot="285056">
            <a:off x="1664066" y="5348995"/>
            <a:ext cx="470689" cy="464699"/>
          </a:xfrm>
          <a:custGeom>
            <a:avLst/>
            <a:gdLst/>
            <a:ahLst/>
            <a:cxnLst/>
            <a:rect l="l" t="t" r="r" b="b"/>
            <a:pathLst>
              <a:path w="706034" h="697048">
                <a:moveTo>
                  <a:pt x="0" y="0"/>
                </a:moveTo>
                <a:lnTo>
                  <a:pt x="706034" y="0"/>
                </a:lnTo>
                <a:lnTo>
                  <a:pt x="706034" y="697048"/>
                </a:lnTo>
                <a:lnTo>
                  <a:pt x="0" y="69704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4743905" y="1844973"/>
            <a:ext cx="495374" cy="489069"/>
          </a:xfrm>
          <a:custGeom>
            <a:avLst/>
            <a:gdLst/>
            <a:ahLst/>
            <a:cxnLst/>
            <a:rect l="l" t="t" r="r" b="b"/>
            <a:pathLst>
              <a:path w="743061" h="733604">
                <a:moveTo>
                  <a:pt x="0" y="0"/>
                </a:moveTo>
                <a:lnTo>
                  <a:pt x="743062" y="0"/>
                </a:lnTo>
                <a:lnTo>
                  <a:pt x="743062" y="733605"/>
                </a:lnTo>
                <a:lnTo>
                  <a:pt x="0" y="73360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5894438">
            <a:off x="-624395" y="1379735"/>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rot="-3802077">
            <a:off x="11636942" y="547549"/>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9805599" y="5330301"/>
            <a:ext cx="2091311" cy="1377887"/>
          </a:xfrm>
          <a:custGeom>
            <a:avLst/>
            <a:gdLst/>
            <a:ahLst/>
            <a:cxnLst/>
            <a:rect l="l" t="t" r="r" b="b"/>
            <a:pathLst>
              <a:path w="3136966" h="2066830">
                <a:moveTo>
                  <a:pt x="0" y="0"/>
                </a:moveTo>
                <a:lnTo>
                  <a:pt x="3136965" y="0"/>
                </a:lnTo>
                <a:lnTo>
                  <a:pt x="3136965" y="2066830"/>
                </a:lnTo>
                <a:lnTo>
                  <a:pt x="0" y="206683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14" name="TextBox 13"/>
          <p:cNvSpPr txBox="1"/>
          <p:nvPr/>
        </p:nvSpPr>
        <p:spPr>
          <a:xfrm>
            <a:off x="1239748" y="2817222"/>
            <a:ext cx="9611505" cy="1200329"/>
          </a:xfrm>
          <a:prstGeom prst="rect">
            <a:avLst/>
          </a:prstGeom>
          <a:noFill/>
        </p:spPr>
        <p:txBody>
          <a:bodyPr wrap="square" rtlCol="0">
            <a:spAutoFit/>
          </a:bodyPr>
          <a:lstStyle/>
          <a:p>
            <a:pPr algn="ctr"/>
            <a:r>
              <a:rPr lang="en-US" sz="7200" b="1" smtClean="0">
                <a:solidFill>
                  <a:srgbClr val="FF0000"/>
                </a:solidFill>
                <a:latin typeface="Times New Roman" panose="02020603050405020304" pitchFamily="18" charset="0"/>
                <a:cs typeface="Times New Roman" panose="02020603050405020304" pitchFamily="18" charset="0"/>
              </a:rPr>
              <a:t>Ladarô sống ở đâu?</a:t>
            </a:r>
            <a:endParaRPr lang="en-US" sz="7200" b="1">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862901" y="1090355"/>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2:</a:t>
            </a:r>
            <a:endParaRPr lang="en-US" sz="3600" b="1">
              <a:solidFill>
                <a:schemeClr val="accent1">
                  <a:lumMod val="75000"/>
                </a:schemeClr>
              </a:solidFill>
              <a:latin typeface="+mj-lt"/>
            </a:endParaRPr>
          </a:p>
        </p:txBody>
      </p:sp>
      <p:sp>
        <p:nvSpPr>
          <p:cNvPr id="16" name="Freeform 12">
            <a:hlinkClick r:id="rId8" action="ppaction://hlinksldjump"/>
          </p:cNvPr>
          <p:cNvSpPr/>
          <p:nvPr/>
        </p:nvSpPr>
        <p:spPr>
          <a:xfrm flipH="1">
            <a:off x="8172406" y="4376579"/>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extLst>
      <p:ext uri="{BB962C8B-B14F-4D97-AF65-F5344CB8AC3E}">
        <p14:creationId xmlns:p14="http://schemas.microsoft.com/office/powerpoint/2010/main" val="715896880"/>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67356" y="-1170833"/>
            <a:ext cx="5852160" cy="5486400"/>
          </a:xfrm>
          <a:custGeom>
            <a:avLst/>
            <a:gdLst/>
            <a:ahLst/>
            <a:cxnLst/>
            <a:rect l="l" t="t" r="r" b="b"/>
            <a:pathLst>
              <a:path w="8778240" h="8229600">
                <a:moveTo>
                  <a:pt x="0" y="0"/>
                </a:moveTo>
                <a:lnTo>
                  <a:pt x="8778240" y="0"/>
                </a:lnTo>
                <a:lnTo>
                  <a:pt x="8778240" y="8229600"/>
                </a:lnTo>
                <a:lnTo>
                  <a:pt x="0" y="8229600"/>
                </a:lnTo>
                <a:lnTo>
                  <a:pt x="0" y="0"/>
                </a:lnTo>
                <a:close/>
              </a:path>
            </a:pathLst>
          </a:custGeom>
          <a:blipFill>
            <a:blip r:embed="rId2"/>
            <a:stretch>
              <a:fillRect/>
            </a:stretch>
          </a:blipFill>
        </p:spPr>
      </p:sp>
      <p:grpSp>
        <p:nvGrpSpPr>
          <p:cNvPr id="3" name="Group 3"/>
          <p:cNvGrpSpPr/>
          <p:nvPr/>
        </p:nvGrpSpPr>
        <p:grpSpPr>
          <a:xfrm>
            <a:off x="569450" y="842574"/>
            <a:ext cx="10952099" cy="5374619"/>
            <a:chOff x="0" y="0"/>
            <a:chExt cx="4218789" cy="2070323"/>
          </a:xfrm>
        </p:grpSpPr>
        <p:sp>
          <p:nvSpPr>
            <p:cNvPr id="4" name="Freeform 4"/>
            <p:cNvSpPr/>
            <p:nvPr/>
          </p:nvSpPr>
          <p:spPr>
            <a:xfrm>
              <a:off x="0" y="0"/>
              <a:ext cx="4218789" cy="2070323"/>
            </a:xfrm>
            <a:custGeom>
              <a:avLst/>
              <a:gdLst/>
              <a:ahLst/>
              <a:cxnLst/>
              <a:rect l="l" t="t" r="r" b="b"/>
              <a:pathLst>
                <a:path w="4218789" h="2070323">
                  <a:moveTo>
                    <a:pt x="24034" y="0"/>
                  </a:moveTo>
                  <a:lnTo>
                    <a:pt x="4194755" y="0"/>
                  </a:lnTo>
                  <a:cubicBezTo>
                    <a:pt x="4208028" y="0"/>
                    <a:pt x="4218789" y="10760"/>
                    <a:pt x="4218789" y="24034"/>
                  </a:cubicBezTo>
                  <a:lnTo>
                    <a:pt x="4218789" y="2046289"/>
                  </a:lnTo>
                  <a:cubicBezTo>
                    <a:pt x="4218789" y="2059563"/>
                    <a:pt x="4208028" y="2070323"/>
                    <a:pt x="4194755" y="2070323"/>
                  </a:cubicBezTo>
                  <a:lnTo>
                    <a:pt x="24034" y="2070323"/>
                  </a:lnTo>
                  <a:cubicBezTo>
                    <a:pt x="10760" y="2070323"/>
                    <a:pt x="0" y="2059563"/>
                    <a:pt x="0" y="2046289"/>
                  </a:cubicBezTo>
                  <a:lnTo>
                    <a:pt x="0" y="24034"/>
                  </a:lnTo>
                  <a:cubicBezTo>
                    <a:pt x="0" y="10760"/>
                    <a:pt x="10760" y="0"/>
                    <a:pt x="24034" y="0"/>
                  </a:cubicBezTo>
                  <a:close/>
                </a:path>
              </a:pathLst>
            </a:custGeom>
            <a:solidFill>
              <a:srgbClr val="FCF9DA"/>
            </a:solidFill>
            <a:ln w="76200" cap="rnd">
              <a:solidFill>
                <a:srgbClr val="462718"/>
              </a:solidFill>
              <a:prstDash val="solid"/>
              <a:round/>
            </a:ln>
          </p:spPr>
        </p:sp>
        <p:sp>
          <p:nvSpPr>
            <p:cNvPr id="5" name="TextBox 5"/>
            <p:cNvSpPr txBox="1"/>
            <p:nvPr/>
          </p:nvSpPr>
          <p:spPr>
            <a:xfrm>
              <a:off x="0" y="0"/>
              <a:ext cx="4218789" cy="2070323"/>
            </a:xfrm>
            <a:prstGeom prst="rect">
              <a:avLst/>
            </a:prstGeom>
          </p:spPr>
          <p:txBody>
            <a:bodyPr lIns="33867" tIns="33867" rIns="33867" bIns="33867" rtlCol="0" anchor="ctr"/>
            <a:lstStyle/>
            <a:p>
              <a:pPr algn="ctr">
                <a:lnSpc>
                  <a:spcPts val="1900"/>
                </a:lnSpc>
              </a:pPr>
              <a:endParaRPr sz="1200"/>
            </a:p>
          </p:txBody>
        </p:sp>
      </p:grpSp>
      <p:grpSp>
        <p:nvGrpSpPr>
          <p:cNvPr id="6" name="Group 6"/>
          <p:cNvGrpSpPr/>
          <p:nvPr/>
        </p:nvGrpSpPr>
        <p:grpSpPr>
          <a:xfrm>
            <a:off x="1276885" y="986940"/>
            <a:ext cx="2623581" cy="736433"/>
            <a:chOff x="0" y="0"/>
            <a:chExt cx="1641852" cy="460864"/>
          </a:xfrm>
        </p:grpSpPr>
        <p:sp>
          <p:nvSpPr>
            <p:cNvPr id="7" name="Freeform 7"/>
            <p:cNvSpPr/>
            <p:nvPr/>
          </p:nvSpPr>
          <p:spPr>
            <a:xfrm>
              <a:off x="0" y="0"/>
              <a:ext cx="1641852" cy="460864"/>
            </a:xfrm>
            <a:custGeom>
              <a:avLst/>
              <a:gdLst/>
              <a:ahLst/>
              <a:cxnLst/>
              <a:rect l="l" t="t" r="r" b="b"/>
              <a:pathLst>
                <a:path w="1641852" h="460864">
                  <a:moveTo>
                    <a:pt x="45247" y="0"/>
                  </a:moveTo>
                  <a:lnTo>
                    <a:pt x="1596605" y="0"/>
                  </a:lnTo>
                  <a:cubicBezTo>
                    <a:pt x="1621594" y="0"/>
                    <a:pt x="1641852" y="20258"/>
                    <a:pt x="1641852" y="45247"/>
                  </a:cubicBezTo>
                  <a:lnTo>
                    <a:pt x="1641852" y="415617"/>
                  </a:lnTo>
                  <a:cubicBezTo>
                    <a:pt x="1641852" y="427617"/>
                    <a:pt x="1637085" y="439126"/>
                    <a:pt x="1628599" y="447611"/>
                  </a:cubicBezTo>
                  <a:cubicBezTo>
                    <a:pt x="1620114" y="456097"/>
                    <a:pt x="1608605" y="460864"/>
                    <a:pt x="1596605" y="460864"/>
                  </a:cubicBezTo>
                  <a:lnTo>
                    <a:pt x="45247" y="460864"/>
                  </a:lnTo>
                  <a:cubicBezTo>
                    <a:pt x="33247" y="460864"/>
                    <a:pt x="21738" y="456097"/>
                    <a:pt x="13253" y="447611"/>
                  </a:cubicBezTo>
                  <a:cubicBezTo>
                    <a:pt x="4767" y="439126"/>
                    <a:pt x="0" y="427617"/>
                    <a:pt x="0" y="415617"/>
                  </a:cubicBezTo>
                  <a:lnTo>
                    <a:pt x="0" y="45247"/>
                  </a:lnTo>
                  <a:cubicBezTo>
                    <a:pt x="0" y="33247"/>
                    <a:pt x="4767" y="21738"/>
                    <a:pt x="13253" y="13253"/>
                  </a:cubicBezTo>
                  <a:cubicBezTo>
                    <a:pt x="21738" y="4767"/>
                    <a:pt x="33247" y="0"/>
                    <a:pt x="45247" y="0"/>
                  </a:cubicBezTo>
                  <a:close/>
                </a:path>
              </a:pathLst>
            </a:custGeom>
            <a:solidFill>
              <a:srgbClr val="F1C27B"/>
            </a:solidFill>
            <a:ln w="57150" cap="rnd">
              <a:solidFill>
                <a:srgbClr val="462718"/>
              </a:solidFill>
              <a:prstDash val="solid"/>
              <a:round/>
            </a:ln>
          </p:spPr>
        </p:sp>
        <p:sp>
          <p:nvSpPr>
            <p:cNvPr id="8" name="TextBox 8"/>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9" name="Freeform 9"/>
          <p:cNvSpPr/>
          <p:nvPr/>
        </p:nvSpPr>
        <p:spPr>
          <a:xfrm rot="285056">
            <a:off x="4493095" y="1153569"/>
            <a:ext cx="553769" cy="546721"/>
          </a:xfrm>
          <a:custGeom>
            <a:avLst/>
            <a:gdLst/>
            <a:ahLst/>
            <a:cxnLst/>
            <a:rect l="l" t="t" r="r" b="b"/>
            <a:pathLst>
              <a:path w="830654" h="820082">
                <a:moveTo>
                  <a:pt x="0" y="0"/>
                </a:moveTo>
                <a:lnTo>
                  <a:pt x="830654" y="0"/>
                </a:lnTo>
                <a:lnTo>
                  <a:pt x="830654" y="820082"/>
                </a:lnTo>
                <a:lnTo>
                  <a:pt x="0" y="82008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10" name="Freeform 10"/>
          <p:cNvSpPr/>
          <p:nvPr/>
        </p:nvSpPr>
        <p:spPr>
          <a:xfrm>
            <a:off x="10624099" y="1876108"/>
            <a:ext cx="508052" cy="501585"/>
          </a:xfrm>
          <a:custGeom>
            <a:avLst/>
            <a:gdLst/>
            <a:ahLst/>
            <a:cxnLst/>
            <a:rect l="l" t="t" r="r" b="b"/>
            <a:pathLst>
              <a:path w="762078" h="752378">
                <a:moveTo>
                  <a:pt x="0" y="0"/>
                </a:moveTo>
                <a:lnTo>
                  <a:pt x="762077" y="0"/>
                </a:lnTo>
                <a:lnTo>
                  <a:pt x="762077" y="752379"/>
                </a:lnTo>
                <a:lnTo>
                  <a:pt x="0" y="75237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1" name="Freeform 11"/>
          <p:cNvSpPr/>
          <p:nvPr/>
        </p:nvSpPr>
        <p:spPr>
          <a:xfrm>
            <a:off x="9361369" y="5465626"/>
            <a:ext cx="2144831" cy="1413149"/>
          </a:xfrm>
          <a:custGeom>
            <a:avLst/>
            <a:gdLst/>
            <a:ahLst/>
            <a:cxnLst/>
            <a:rect l="l" t="t" r="r" b="b"/>
            <a:pathLst>
              <a:path w="3217246" h="2119724">
                <a:moveTo>
                  <a:pt x="0" y="0"/>
                </a:moveTo>
                <a:lnTo>
                  <a:pt x="3217246" y="0"/>
                </a:lnTo>
                <a:lnTo>
                  <a:pt x="3217246" y="2119724"/>
                </a:lnTo>
                <a:lnTo>
                  <a:pt x="0" y="211972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a:ln cap="sq">
            <a:noFill/>
            <a:prstDash val="solid"/>
            <a:miter/>
          </a:ln>
        </p:spPr>
      </p:sp>
      <p:sp>
        <p:nvSpPr>
          <p:cNvPr id="12" name="Freeform 12"/>
          <p:cNvSpPr/>
          <p:nvPr/>
        </p:nvSpPr>
        <p:spPr>
          <a:xfrm rot="-5894438">
            <a:off x="7874869" y="-443366"/>
            <a:ext cx="1314203" cy="2258331"/>
          </a:xfrm>
          <a:custGeom>
            <a:avLst/>
            <a:gdLst/>
            <a:ahLst/>
            <a:cxnLst/>
            <a:rect l="l" t="t" r="r" b="b"/>
            <a:pathLst>
              <a:path w="1971305" h="3387497">
                <a:moveTo>
                  <a:pt x="0" y="0"/>
                </a:moveTo>
                <a:lnTo>
                  <a:pt x="1971305" y="0"/>
                </a:lnTo>
                <a:lnTo>
                  <a:pt x="1971305" y="3387498"/>
                </a:lnTo>
                <a:lnTo>
                  <a:pt x="0" y="338749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4" name="TextBox 13"/>
          <p:cNvSpPr txBox="1"/>
          <p:nvPr/>
        </p:nvSpPr>
        <p:spPr>
          <a:xfrm>
            <a:off x="1898256" y="2526990"/>
            <a:ext cx="8503913" cy="2308324"/>
          </a:xfrm>
          <a:prstGeom prst="rect">
            <a:avLst/>
          </a:prstGeom>
          <a:noFill/>
        </p:spPr>
        <p:txBody>
          <a:bodyPr wrap="square" rtlCol="0">
            <a:spAutoFit/>
          </a:bodyPr>
          <a:lstStyle/>
          <a:p>
            <a:pPr algn="ctr"/>
            <a:r>
              <a:rPr lang="it-IT" sz="7200" b="1" smtClean="0">
                <a:solidFill>
                  <a:srgbClr val="FF0000"/>
                </a:solidFill>
                <a:latin typeface="Times New Roman" panose="02020603050405020304" pitchFamily="18" charset="0"/>
                <a:cs typeface="Times New Roman" panose="02020603050405020304" pitchFamily="18" charset="0"/>
              </a:rPr>
              <a:t>Hai chị của Ladarô là ai?</a:t>
            </a:r>
            <a:endParaRPr lang="en-US" sz="7200" b="1">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750079" y="1031990"/>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3:</a:t>
            </a:r>
            <a:endParaRPr lang="en-US" sz="3600" b="1">
              <a:solidFill>
                <a:schemeClr val="accent1">
                  <a:lumMod val="75000"/>
                </a:schemeClr>
              </a:solidFill>
              <a:latin typeface="+mj-lt"/>
            </a:endParaRPr>
          </a:p>
        </p:txBody>
      </p:sp>
      <p:sp>
        <p:nvSpPr>
          <p:cNvPr id="16" name="Freeform 12">
            <a:hlinkClick r:id="rId9" action="ppaction://hlinksldjump"/>
          </p:cNvPr>
          <p:cNvSpPr/>
          <p:nvPr/>
        </p:nvSpPr>
        <p:spPr>
          <a:xfrm flipH="1">
            <a:off x="8168180" y="4416299"/>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3636722345"/>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2839" y="768465"/>
            <a:ext cx="10510417" cy="5403735"/>
            <a:chOff x="0" y="0"/>
            <a:chExt cx="3640853" cy="1871877"/>
          </a:xfrm>
        </p:grpSpPr>
        <p:sp>
          <p:nvSpPr>
            <p:cNvPr id="3" name="Freeform 3"/>
            <p:cNvSpPr/>
            <p:nvPr/>
          </p:nvSpPr>
          <p:spPr>
            <a:xfrm>
              <a:off x="0" y="0"/>
              <a:ext cx="3640853" cy="1871876"/>
            </a:xfrm>
            <a:custGeom>
              <a:avLst/>
              <a:gdLst/>
              <a:ahLst/>
              <a:cxnLst/>
              <a:rect l="l" t="t" r="r" b="b"/>
              <a:pathLst>
                <a:path w="3640853" h="1871876">
                  <a:moveTo>
                    <a:pt x="25044" y="0"/>
                  </a:moveTo>
                  <a:lnTo>
                    <a:pt x="3615808" y="0"/>
                  </a:lnTo>
                  <a:cubicBezTo>
                    <a:pt x="3629640" y="0"/>
                    <a:pt x="3640853" y="11213"/>
                    <a:pt x="3640853" y="25044"/>
                  </a:cubicBezTo>
                  <a:lnTo>
                    <a:pt x="3640853" y="1846832"/>
                  </a:lnTo>
                  <a:cubicBezTo>
                    <a:pt x="3640853" y="1860664"/>
                    <a:pt x="3629640" y="1871876"/>
                    <a:pt x="3615808" y="1871876"/>
                  </a:cubicBezTo>
                  <a:lnTo>
                    <a:pt x="25044" y="1871876"/>
                  </a:lnTo>
                  <a:cubicBezTo>
                    <a:pt x="11213" y="1871876"/>
                    <a:pt x="0" y="1860664"/>
                    <a:pt x="0" y="1846832"/>
                  </a:cubicBezTo>
                  <a:lnTo>
                    <a:pt x="0" y="25044"/>
                  </a:lnTo>
                  <a:cubicBezTo>
                    <a:pt x="0" y="11213"/>
                    <a:pt x="11213" y="0"/>
                    <a:pt x="25044" y="0"/>
                  </a:cubicBezTo>
                  <a:close/>
                </a:path>
              </a:pathLst>
            </a:custGeom>
            <a:solidFill>
              <a:srgbClr val="C8E4B2"/>
            </a:solidFill>
            <a:ln w="76200" cap="rnd">
              <a:solidFill>
                <a:srgbClr val="462718"/>
              </a:solidFill>
              <a:prstDash val="solid"/>
              <a:round/>
            </a:ln>
          </p:spPr>
        </p:sp>
        <p:sp>
          <p:nvSpPr>
            <p:cNvPr id="4" name="TextBox 4"/>
            <p:cNvSpPr txBox="1"/>
            <p:nvPr/>
          </p:nvSpPr>
          <p:spPr>
            <a:xfrm>
              <a:off x="0" y="-85725"/>
              <a:ext cx="3640853" cy="1957602"/>
            </a:xfrm>
            <a:prstGeom prst="rect">
              <a:avLst/>
            </a:prstGeom>
          </p:spPr>
          <p:txBody>
            <a:bodyPr lIns="33867" tIns="33867" rIns="33867" bIns="33867" rtlCol="0" anchor="ctr"/>
            <a:lstStyle/>
            <a:p>
              <a:pPr>
                <a:lnSpc>
                  <a:spcPts val="3073"/>
                </a:lnSpc>
                <a:spcBef>
                  <a:spcPct val="0"/>
                </a:spcBef>
              </a:pPr>
              <a:endParaRPr sz="1200"/>
            </a:p>
          </p:txBody>
        </p:sp>
      </p:grpSp>
      <p:grpSp>
        <p:nvGrpSpPr>
          <p:cNvPr id="5" name="Group 5"/>
          <p:cNvGrpSpPr/>
          <p:nvPr/>
        </p:nvGrpSpPr>
        <p:grpSpPr>
          <a:xfrm>
            <a:off x="1384091" y="1137161"/>
            <a:ext cx="2587824" cy="558763"/>
            <a:chOff x="0" y="0"/>
            <a:chExt cx="2134422" cy="460864"/>
          </a:xfrm>
        </p:grpSpPr>
        <p:sp>
          <p:nvSpPr>
            <p:cNvPr id="6" name="Freeform 6"/>
            <p:cNvSpPr/>
            <p:nvPr/>
          </p:nvSpPr>
          <p:spPr>
            <a:xfrm>
              <a:off x="0" y="0"/>
              <a:ext cx="2134422" cy="460864"/>
            </a:xfrm>
            <a:custGeom>
              <a:avLst/>
              <a:gdLst/>
              <a:ahLst/>
              <a:cxnLst/>
              <a:rect l="l" t="t" r="r" b="b"/>
              <a:pathLst>
                <a:path w="2134422" h="460864">
                  <a:moveTo>
                    <a:pt x="45872" y="0"/>
                  </a:moveTo>
                  <a:lnTo>
                    <a:pt x="2088550" y="0"/>
                  </a:lnTo>
                  <a:cubicBezTo>
                    <a:pt x="2100716" y="0"/>
                    <a:pt x="2112384" y="4833"/>
                    <a:pt x="2120987" y="13436"/>
                  </a:cubicBezTo>
                  <a:cubicBezTo>
                    <a:pt x="2129589" y="22038"/>
                    <a:pt x="2134422" y="33706"/>
                    <a:pt x="2134422" y="45872"/>
                  </a:cubicBezTo>
                  <a:lnTo>
                    <a:pt x="2134422" y="414992"/>
                  </a:lnTo>
                  <a:cubicBezTo>
                    <a:pt x="2134422" y="427158"/>
                    <a:pt x="2129589" y="438826"/>
                    <a:pt x="2120987" y="447428"/>
                  </a:cubicBezTo>
                  <a:cubicBezTo>
                    <a:pt x="2112384" y="456031"/>
                    <a:pt x="2100716" y="460864"/>
                    <a:pt x="2088550" y="460864"/>
                  </a:cubicBezTo>
                  <a:lnTo>
                    <a:pt x="45872" y="460864"/>
                  </a:lnTo>
                  <a:cubicBezTo>
                    <a:pt x="33706" y="460864"/>
                    <a:pt x="22038" y="456031"/>
                    <a:pt x="13436" y="447428"/>
                  </a:cubicBezTo>
                  <a:cubicBezTo>
                    <a:pt x="4833" y="438826"/>
                    <a:pt x="0" y="427158"/>
                    <a:pt x="0" y="414992"/>
                  </a:cubicBezTo>
                  <a:lnTo>
                    <a:pt x="0" y="45872"/>
                  </a:lnTo>
                  <a:cubicBezTo>
                    <a:pt x="0" y="33706"/>
                    <a:pt x="4833" y="22038"/>
                    <a:pt x="13436" y="13436"/>
                  </a:cubicBezTo>
                  <a:cubicBezTo>
                    <a:pt x="22038" y="4833"/>
                    <a:pt x="33706" y="0"/>
                    <a:pt x="45872" y="0"/>
                  </a:cubicBezTo>
                  <a:close/>
                </a:path>
              </a:pathLst>
            </a:custGeom>
            <a:solidFill>
              <a:srgbClr val="F1C27B"/>
            </a:solidFill>
            <a:ln w="57150" cap="rnd">
              <a:solidFill>
                <a:srgbClr val="462718"/>
              </a:solidFill>
              <a:prstDash val="solid"/>
              <a:round/>
            </a:ln>
          </p:spPr>
        </p:sp>
        <p:sp>
          <p:nvSpPr>
            <p:cNvPr id="7" name="TextBox 7"/>
            <p:cNvSpPr txBox="1"/>
            <p:nvPr/>
          </p:nvSpPr>
          <p:spPr>
            <a:xfrm>
              <a:off x="0" y="0"/>
              <a:ext cx="2134422" cy="460864"/>
            </a:xfrm>
            <a:prstGeom prst="rect">
              <a:avLst/>
            </a:prstGeom>
          </p:spPr>
          <p:txBody>
            <a:bodyPr lIns="33867" tIns="33867" rIns="33867" bIns="33867" rtlCol="0" anchor="ctr"/>
            <a:lstStyle/>
            <a:p>
              <a:pPr algn="ctr">
                <a:lnSpc>
                  <a:spcPts val="1900"/>
                </a:lnSpc>
              </a:pPr>
              <a:endParaRPr sz="1200"/>
            </a:p>
          </p:txBody>
        </p:sp>
      </p:grpSp>
      <p:sp>
        <p:nvSpPr>
          <p:cNvPr id="8" name="Freeform 8"/>
          <p:cNvSpPr/>
          <p:nvPr/>
        </p:nvSpPr>
        <p:spPr>
          <a:xfrm rot="285056">
            <a:off x="4529325" y="1122034"/>
            <a:ext cx="923175" cy="911426"/>
          </a:xfrm>
          <a:custGeom>
            <a:avLst/>
            <a:gdLst/>
            <a:ahLst/>
            <a:cxnLst/>
            <a:rect l="l" t="t" r="r" b="b"/>
            <a:pathLst>
              <a:path w="1384763" h="1367139">
                <a:moveTo>
                  <a:pt x="0" y="0"/>
                </a:moveTo>
                <a:lnTo>
                  <a:pt x="1384763" y="0"/>
                </a:lnTo>
                <a:lnTo>
                  <a:pt x="1384763" y="1367139"/>
                </a:lnTo>
                <a:lnTo>
                  <a:pt x="0" y="136713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10323679" y="2880616"/>
            <a:ext cx="943975" cy="931961"/>
          </a:xfrm>
          <a:custGeom>
            <a:avLst/>
            <a:gdLst/>
            <a:ahLst/>
            <a:cxnLst/>
            <a:rect l="l" t="t" r="r" b="b"/>
            <a:pathLst>
              <a:path w="1415963" h="1397942">
                <a:moveTo>
                  <a:pt x="0" y="0"/>
                </a:moveTo>
                <a:lnTo>
                  <a:pt x="1415964" y="0"/>
                </a:lnTo>
                <a:lnTo>
                  <a:pt x="1415964" y="1397942"/>
                </a:lnTo>
                <a:lnTo>
                  <a:pt x="0" y="139794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1606433" flipH="1">
            <a:off x="10969229" y="458895"/>
            <a:ext cx="2026827" cy="1252948"/>
          </a:xfrm>
          <a:custGeom>
            <a:avLst/>
            <a:gdLst/>
            <a:ahLst/>
            <a:cxnLst/>
            <a:rect l="l" t="t" r="r" b="b"/>
            <a:pathLst>
              <a:path w="3040241" h="1879422">
                <a:moveTo>
                  <a:pt x="3040241" y="0"/>
                </a:moveTo>
                <a:lnTo>
                  <a:pt x="0" y="0"/>
                </a:lnTo>
                <a:lnTo>
                  <a:pt x="0" y="1879422"/>
                </a:lnTo>
                <a:lnTo>
                  <a:pt x="3040241" y="1879422"/>
                </a:lnTo>
                <a:lnTo>
                  <a:pt x="304024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rot="-1561552">
            <a:off x="-765839" y="5806961"/>
            <a:ext cx="2026827" cy="1252948"/>
          </a:xfrm>
          <a:custGeom>
            <a:avLst/>
            <a:gdLst/>
            <a:ahLst/>
            <a:cxnLst/>
            <a:rect l="l" t="t" r="r" b="b"/>
            <a:pathLst>
              <a:path w="3040241" h="1879422">
                <a:moveTo>
                  <a:pt x="0" y="0"/>
                </a:moveTo>
                <a:lnTo>
                  <a:pt x="3040241" y="0"/>
                </a:lnTo>
                <a:lnTo>
                  <a:pt x="3040241" y="1879421"/>
                </a:lnTo>
                <a:lnTo>
                  <a:pt x="0" y="18794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2"/>
          <p:cNvSpPr txBox="1"/>
          <p:nvPr/>
        </p:nvSpPr>
        <p:spPr>
          <a:xfrm>
            <a:off x="1866090" y="2312906"/>
            <a:ext cx="8503913" cy="2308324"/>
          </a:xfrm>
          <a:prstGeom prst="rect">
            <a:avLst/>
          </a:prstGeom>
          <a:noFill/>
        </p:spPr>
        <p:txBody>
          <a:bodyPr wrap="square" rtlCol="0">
            <a:spAutoFit/>
          </a:bodyPr>
          <a:lstStyle/>
          <a:p>
            <a:pPr algn="ctr"/>
            <a:r>
              <a:rPr lang="vi-VN" sz="7200" b="1" smtClean="0">
                <a:solidFill>
                  <a:srgbClr val="FF0000"/>
                </a:solidFill>
                <a:latin typeface="+mj-lt"/>
              </a:rPr>
              <a:t>Khi đến nơi, Ladarô đã chết mấy ngày?</a:t>
            </a:r>
            <a:endParaRPr lang="en-US" sz="7200" b="1">
              <a:solidFill>
                <a:srgbClr val="FF0000"/>
              </a:solidFill>
              <a:latin typeface="+mj-lt"/>
              <a:cs typeface="Times New Roman" panose="02020603050405020304" pitchFamily="18" charset="0"/>
            </a:endParaRPr>
          </a:p>
        </p:txBody>
      </p:sp>
      <p:sp>
        <p:nvSpPr>
          <p:cNvPr id="14" name="TextBox 13"/>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4:</a:t>
            </a:r>
            <a:endParaRPr lang="en-US" sz="3600" b="1">
              <a:solidFill>
                <a:schemeClr val="accent1">
                  <a:lumMod val="75000"/>
                </a:schemeClr>
              </a:solidFill>
              <a:latin typeface="+mj-lt"/>
            </a:endParaRPr>
          </a:p>
        </p:txBody>
      </p:sp>
      <p:sp>
        <p:nvSpPr>
          <p:cNvPr id="15" name="Freeform 12">
            <a:hlinkClick r:id="rId6" action="ppaction://hlinksldjump"/>
          </p:cNvPr>
          <p:cNvSpPr/>
          <p:nvPr/>
        </p:nvSpPr>
        <p:spPr>
          <a:xfrm flipH="1">
            <a:off x="8736810" y="4864011"/>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extLst>
      <p:ext uri="{BB962C8B-B14F-4D97-AF65-F5344CB8AC3E}">
        <p14:creationId xmlns:p14="http://schemas.microsoft.com/office/powerpoint/2010/main" val="4041596058"/>
      </p:ext>
    </p:extLst>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2839" y="930229"/>
            <a:ext cx="10228927" cy="5106875"/>
            <a:chOff x="0" y="0"/>
            <a:chExt cx="3543343" cy="1769043"/>
          </a:xfrm>
        </p:grpSpPr>
        <p:sp>
          <p:nvSpPr>
            <p:cNvPr id="3" name="Freeform 3"/>
            <p:cNvSpPr/>
            <p:nvPr/>
          </p:nvSpPr>
          <p:spPr>
            <a:xfrm>
              <a:off x="0" y="0"/>
              <a:ext cx="3543343" cy="1769043"/>
            </a:xfrm>
            <a:custGeom>
              <a:avLst/>
              <a:gdLst/>
              <a:ahLst/>
              <a:cxnLst/>
              <a:rect l="l" t="t" r="r" b="b"/>
              <a:pathLst>
                <a:path w="3543343" h="1769043">
                  <a:moveTo>
                    <a:pt x="25733" y="0"/>
                  </a:moveTo>
                  <a:lnTo>
                    <a:pt x="3517610" y="0"/>
                  </a:lnTo>
                  <a:cubicBezTo>
                    <a:pt x="3531822" y="0"/>
                    <a:pt x="3543343" y="11521"/>
                    <a:pt x="3543343" y="25733"/>
                  </a:cubicBezTo>
                  <a:lnTo>
                    <a:pt x="3543343" y="1743310"/>
                  </a:lnTo>
                  <a:cubicBezTo>
                    <a:pt x="3543343" y="1757522"/>
                    <a:pt x="3531822" y="1769043"/>
                    <a:pt x="3517610" y="1769043"/>
                  </a:cubicBezTo>
                  <a:lnTo>
                    <a:pt x="25733" y="1769043"/>
                  </a:lnTo>
                  <a:cubicBezTo>
                    <a:pt x="11521" y="1769043"/>
                    <a:pt x="0" y="1757522"/>
                    <a:pt x="0" y="1743310"/>
                  </a:cubicBezTo>
                  <a:lnTo>
                    <a:pt x="0" y="25733"/>
                  </a:lnTo>
                  <a:cubicBezTo>
                    <a:pt x="0" y="11521"/>
                    <a:pt x="11521" y="0"/>
                    <a:pt x="25733" y="0"/>
                  </a:cubicBezTo>
                  <a:close/>
                </a:path>
              </a:pathLst>
            </a:custGeom>
            <a:solidFill>
              <a:srgbClr val="C8E4B2"/>
            </a:solidFill>
            <a:ln w="76200" cap="rnd">
              <a:solidFill>
                <a:srgbClr val="462718"/>
              </a:solidFill>
              <a:prstDash val="solid"/>
              <a:round/>
            </a:ln>
          </p:spPr>
        </p:sp>
        <p:sp>
          <p:nvSpPr>
            <p:cNvPr id="4" name="TextBox 4"/>
            <p:cNvSpPr txBox="1"/>
            <p:nvPr/>
          </p:nvSpPr>
          <p:spPr>
            <a:xfrm>
              <a:off x="0" y="-85725"/>
              <a:ext cx="3543343" cy="1854768"/>
            </a:xfrm>
            <a:prstGeom prst="rect">
              <a:avLst/>
            </a:prstGeom>
          </p:spPr>
          <p:txBody>
            <a:bodyPr lIns="33867" tIns="33867" rIns="33867" bIns="33867" rtlCol="0" anchor="ctr"/>
            <a:lstStyle/>
            <a:p>
              <a:pPr>
                <a:lnSpc>
                  <a:spcPts val="3073"/>
                </a:lnSpc>
                <a:spcBef>
                  <a:spcPct val="0"/>
                </a:spcBef>
              </a:pPr>
              <a:endParaRPr sz="1200"/>
            </a:p>
          </p:txBody>
        </p:sp>
      </p:grpSp>
      <p:grpSp>
        <p:nvGrpSpPr>
          <p:cNvPr id="5" name="Group 5"/>
          <p:cNvGrpSpPr/>
          <p:nvPr/>
        </p:nvGrpSpPr>
        <p:grpSpPr>
          <a:xfrm>
            <a:off x="1503333" y="1137161"/>
            <a:ext cx="2587824" cy="558763"/>
            <a:chOff x="0" y="0"/>
            <a:chExt cx="2134422" cy="460864"/>
          </a:xfrm>
        </p:grpSpPr>
        <p:sp>
          <p:nvSpPr>
            <p:cNvPr id="6" name="Freeform 6"/>
            <p:cNvSpPr/>
            <p:nvPr/>
          </p:nvSpPr>
          <p:spPr>
            <a:xfrm>
              <a:off x="0" y="0"/>
              <a:ext cx="2134422" cy="460864"/>
            </a:xfrm>
            <a:custGeom>
              <a:avLst/>
              <a:gdLst/>
              <a:ahLst/>
              <a:cxnLst/>
              <a:rect l="l" t="t" r="r" b="b"/>
              <a:pathLst>
                <a:path w="2134422" h="460864">
                  <a:moveTo>
                    <a:pt x="45872" y="0"/>
                  </a:moveTo>
                  <a:lnTo>
                    <a:pt x="2088550" y="0"/>
                  </a:lnTo>
                  <a:cubicBezTo>
                    <a:pt x="2100716" y="0"/>
                    <a:pt x="2112384" y="4833"/>
                    <a:pt x="2120987" y="13436"/>
                  </a:cubicBezTo>
                  <a:cubicBezTo>
                    <a:pt x="2129589" y="22038"/>
                    <a:pt x="2134422" y="33706"/>
                    <a:pt x="2134422" y="45872"/>
                  </a:cubicBezTo>
                  <a:lnTo>
                    <a:pt x="2134422" y="414992"/>
                  </a:lnTo>
                  <a:cubicBezTo>
                    <a:pt x="2134422" y="427158"/>
                    <a:pt x="2129589" y="438826"/>
                    <a:pt x="2120987" y="447428"/>
                  </a:cubicBezTo>
                  <a:cubicBezTo>
                    <a:pt x="2112384" y="456031"/>
                    <a:pt x="2100716" y="460864"/>
                    <a:pt x="2088550" y="460864"/>
                  </a:cubicBezTo>
                  <a:lnTo>
                    <a:pt x="45872" y="460864"/>
                  </a:lnTo>
                  <a:cubicBezTo>
                    <a:pt x="33706" y="460864"/>
                    <a:pt x="22038" y="456031"/>
                    <a:pt x="13436" y="447428"/>
                  </a:cubicBezTo>
                  <a:cubicBezTo>
                    <a:pt x="4833" y="438826"/>
                    <a:pt x="0" y="427158"/>
                    <a:pt x="0" y="414992"/>
                  </a:cubicBezTo>
                  <a:lnTo>
                    <a:pt x="0" y="45872"/>
                  </a:lnTo>
                  <a:cubicBezTo>
                    <a:pt x="0" y="33706"/>
                    <a:pt x="4833" y="22038"/>
                    <a:pt x="13436" y="13436"/>
                  </a:cubicBezTo>
                  <a:cubicBezTo>
                    <a:pt x="22038" y="4833"/>
                    <a:pt x="33706" y="0"/>
                    <a:pt x="45872" y="0"/>
                  </a:cubicBezTo>
                  <a:close/>
                </a:path>
              </a:pathLst>
            </a:custGeom>
            <a:solidFill>
              <a:srgbClr val="FCF9DA"/>
            </a:solidFill>
            <a:ln w="57150" cap="rnd">
              <a:solidFill>
                <a:srgbClr val="462718"/>
              </a:solidFill>
              <a:prstDash val="solid"/>
              <a:round/>
            </a:ln>
          </p:spPr>
        </p:sp>
        <p:sp>
          <p:nvSpPr>
            <p:cNvPr id="7" name="TextBox 7"/>
            <p:cNvSpPr txBox="1"/>
            <p:nvPr/>
          </p:nvSpPr>
          <p:spPr>
            <a:xfrm>
              <a:off x="0" y="0"/>
              <a:ext cx="2134422" cy="460864"/>
            </a:xfrm>
            <a:prstGeom prst="rect">
              <a:avLst/>
            </a:prstGeom>
          </p:spPr>
          <p:txBody>
            <a:bodyPr lIns="33867" tIns="33867" rIns="33867" bIns="33867" rtlCol="0" anchor="ctr"/>
            <a:lstStyle/>
            <a:p>
              <a:pPr algn="ctr">
                <a:lnSpc>
                  <a:spcPts val="1900"/>
                </a:lnSpc>
                <a:spcBef>
                  <a:spcPct val="0"/>
                </a:spcBef>
              </a:pPr>
              <a:endParaRPr sz="1200"/>
            </a:p>
          </p:txBody>
        </p:sp>
      </p:grpSp>
      <p:sp>
        <p:nvSpPr>
          <p:cNvPr id="8" name="Freeform 8"/>
          <p:cNvSpPr/>
          <p:nvPr/>
        </p:nvSpPr>
        <p:spPr>
          <a:xfrm rot="285056">
            <a:off x="1172176" y="4851540"/>
            <a:ext cx="889288" cy="877969"/>
          </a:xfrm>
          <a:custGeom>
            <a:avLst/>
            <a:gdLst/>
            <a:ahLst/>
            <a:cxnLst/>
            <a:rect l="l" t="t" r="r" b="b"/>
            <a:pathLst>
              <a:path w="1333932" h="1316954">
                <a:moveTo>
                  <a:pt x="0" y="0"/>
                </a:moveTo>
                <a:lnTo>
                  <a:pt x="1333932" y="0"/>
                </a:lnTo>
                <a:lnTo>
                  <a:pt x="1333932" y="1316954"/>
                </a:lnTo>
                <a:lnTo>
                  <a:pt x="0" y="131695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4444113" y="1109446"/>
            <a:ext cx="839087" cy="766143"/>
          </a:xfrm>
          <a:custGeom>
            <a:avLst/>
            <a:gdLst/>
            <a:ahLst/>
            <a:cxnLst/>
            <a:rect l="l" t="t" r="r" b="b"/>
            <a:pathLst>
              <a:path w="1607064" h="1586611">
                <a:moveTo>
                  <a:pt x="0" y="0"/>
                </a:moveTo>
                <a:lnTo>
                  <a:pt x="1607064" y="0"/>
                </a:lnTo>
                <a:lnTo>
                  <a:pt x="1607064" y="1586611"/>
                </a:lnTo>
                <a:lnTo>
                  <a:pt x="0" y="15866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5894438">
            <a:off x="-653206" y="2016683"/>
            <a:ext cx="1596365" cy="2743200"/>
          </a:xfrm>
          <a:custGeom>
            <a:avLst/>
            <a:gdLst/>
            <a:ahLst/>
            <a:cxnLst/>
            <a:rect l="l" t="t" r="r" b="b"/>
            <a:pathLst>
              <a:path w="2394548" h="4114800">
                <a:moveTo>
                  <a:pt x="0" y="0"/>
                </a:moveTo>
                <a:lnTo>
                  <a:pt x="2394549" y="0"/>
                </a:lnTo>
                <a:lnTo>
                  <a:pt x="239454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rot="-3802077">
            <a:off x="11057432" y="886959"/>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2"/>
          <p:cNvSpPr txBox="1"/>
          <p:nvPr/>
        </p:nvSpPr>
        <p:spPr>
          <a:xfrm>
            <a:off x="1503333" y="2260426"/>
            <a:ext cx="9078232" cy="2308324"/>
          </a:xfrm>
          <a:prstGeom prst="rect">
            <a:avLst/>
          </a:prstGeom>
          <a:noFill/>
        </p:spPr>
        <p:txBody>
          <a:bodyPr wrap="square" rtlCol="0">
            <a:spAutoFit/>
          </a:bodyPr>
          <a:lstStyle/>
          <a:p>
            <a:pPr algn="ctr"/>
            <a:r>
              <a:rPr lang="vi-VN" sz="7200" b="1" smtClean="0">
                <a:solidFill>
                  <a:srgbClr val="FF0000"/>
                </a:solidFill>
                <a:latin typeface="+mj-lt"/>
              </a:rPr>
              <a:t>Bà Martha tin là em bà sẽ sống lại khi nào?</a:t>
            </a:r>
            <a:endParaRPr lang="en-US" sz="7200" b="1">
              <a:solidFill>
                <a:srgbClr val="FF0000"/>
              </a:solidFill>
              <a:latin typeface="+mj-lt"/>
              <a:cs typeface="Times New Roman" panose="02020603050405020304" pitchFamily="18" charset="0"/>
            </a:endParaRPr>
          </a:p>
        </p:txBody>
      </p:sp>
      <p:sp>
        <p:nvSpPr>
          <p:cNvPr id="14" name="TextBox 13"/>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5:</a:t>
            </a:r>
            <a:endParaRPr lang="en-US" sz="3600" b="1">
              <a:solidFill>
                <a:schemeClr val="accent1">
                  <a:lumMod val="75000"/>
                </a:schemeClr>
              </a:solidFill>
              <a:latin typeface="+mj-lt"/>
            </a:endParaRPr>
          </a:p>
        </p:txBody>
      </p:sp>
      <p:sp>
        <p:nvSpPr>
          <p:cNvPr id="15" name="Freeform 12">
            <a:hlinkClick r:id="rId6" action="ppaction://hlinksldjump"/>
          </p:cNvPr>
          <p:cNvSpPr/>
          <p:nvPr/>
        </p:nvSpPr>
        <p:spPr>
          <a:xfrm flipH="1">
            <a:off x="8331798" y="4652640"/>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extLst>
      <p:ext uri="{BB962C8B-B14F-4D97-AF65-F5344CB8AC3E}">
        <p14:creationId xmlns:p14="http://schemas.microsoft.com/office/powerpoint/2010/main" val="4238678033"/>
      </p:ext>
    </p:extLst>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4239" y="-1348603"/>
            <a:ext cx="5852160" cy="5486400"/>
          </a:xfrm>
          <a:custGeom>
            <a:avLst/>
            <a:gdLst/>
            <a:ahLst/>
            <a:cxnLst/>
            <a:rect l="l" t="t" r="r" b="b"/>
            <a:pathLst>
              <a:path w="8778240" h="8229600">
                <a:moveTo>
                  <a:pt x="0" y="0"/>
                </a:moveTo>
                <a:lnTo>
                  <a:pt x="8778240" y="0"/>
                </a:lnTo>
                <a:lnTo>
                  <a:pt x="8778240" y="8229600"/>
                </a:lnTo>
                <a:lnTo>
                  <a:pt x="0" y="8229600"/>
                </a:lnTo>
                <a:lnTo>
                  <a:pt x="0" y="0"/>
                </a:lnTo>
                <a:close/>
              </a:path>
            </a:pathLst>
          </a:custGeom>
          <a:blipFill>
            <a:blip r:embed="rId2"/>
            <a:stretch>
              <a:fillRect/>
            </a:stretch>
          </a:blipFill>
        </p:spPr>
      </p:sp>
      <p:grpSp>
        <p:nvGrpSpPr>
          <p:cNvPr id="3" name="Group 3"/>
          <p:cNvGrpSpPr/>
          <p:nvPr/>
        </p:nvGrpSpPr>
        <p:grpSpPr>
          <a:xfrm>
            <a:off x="756596" y="844412"/>
            <a:ext cx="10678810" cy="5397315"/>
            <a:chOff x="0" y="0"/>
            <a:chExt cx="4218789" cy="2132273"/>
          </a:xfrm>
        </p:grpSpPr>
        <p:sp>
          <p:nvSpPr>
            <p:cNvPr id="4" name="Freeform 4"/>
            <p:cNvSpPr/>
            <p:nvPr/>
          </p:nvSpPr>
          <p:spPr>
            <a:xfrm>
              <a:off x="0" y="0"/>
              <a:ext cx="4218789" cy="2132273"/>
            </a:xfrm>
            <a:custGeom>
              <a:avLst/>
              <a:gdLst/>
              <a:ahLst/>
              <a:cxnLst/>
              <a:rect l="l" t="t" r="r" b="b"/>
              <a:pathLst>
                <a:path w="4218789" h="2132273">
                  <a:moveTo>
                    <a:pt x="24649" y="0"/>
                  </a:moveTo>
                  <a:lnTo>
                    <a:pt x="4194140" y="0"/>
                  </a:lnTo>
                  <a:cubicBezTo>
                    <a:pt x="4200677" y="0"/>
                    <a:pt x="4206947" y="2597"/>
                    <a:pt x="4211569" y="7220"/>
                  </a:cubicBezTo>
                  <a:cubicBezTo>
                    <a:pt x="4216192" y="11842"/>
                    <a:pt x="4218789" y="18112"/>
                    <a:pt x="4218789" y="24649"/>
                  </a:cubicBezTo>
                  <a:lnTo>
                    <a:pt x="4218789" y="2107623"/>
                  </a:lnTo>
                  <a:cubicBezTo>
                    <a:pt x="4218789" y="2114161"/>
                    <a:pt x="4216192" y="2120430"/>
                    <a:pt x="4211569" y="2125053"/>
                  </a:cubicBezTo>
                  <a:cubicBezTo>
                    <a:pt x="4206947" y="2129676"/>
                    <a:pt x="4200677" y="2132273"/>
                    <a:pt x="4194140" y="2132273"/>
                  </a:cubicBezTo>
                  <a:lnTo>
                    <a:pt x="24649" y="2132273"/>
                  </a:lnTo>
                  <a:cubicBezTo>
                    <a:pt x="18112" y="2132273"/>
                    <a:pt x="11842" y="2129676"/>
                    <a:pt x="7220" y="2125053"/>
                  </a:cubicBezTo>
                  <a:cubicBezTo>
                    <a:pt x="2597" y="2120430"/>
                    <a:pt x="0" y="2114161"/>
                    <a:pt x="0" y="2107623"/>
                  </a:cubicBezTo>
                  <a:lnTo>
                    <a:pt x="0" y="24649"/>
                  </a:lnTo>
                  <a:cubicBezTo>
                    <a:pt x="0" y="18112"/>
                    <a:pt x="2597" y="11842"/>
                    <a:pt x="7220" y="7220"/>
                  </a:cubicBezTo>
                  <a:cubicBezTo>
                    <a:pt x="11842" y="2597"/>
                    <a:pt x="18112" y="0"/>
                    <a:pt x="24649" y="0"/>
                  </a:cubicBezTo>
                  <a:close/>
                </a:path>
              </a:pathLst>
            </a:custGeom>
            <a:solidFill>
              <a:srgbClr val="FCF9DA"/>
            </a:solidFill>
            <a:ln w="76200" cap="rnd">
              <a:solidFill>
                <a:srgbClr val="462718"/>
              </a:solidFill>
              <a:prstDash val="solid"/>
              <a:round/>
            </a:ln>
          </p:spPr>
        </p:sp>
        <p:sp>
          <p:nvSpPr>
            <p:cNvPr id="5" name="TextBox 5"/>
            <p:cNvSpPr txBox="1"/>
            <p:nvPr/>
          </p:nvSpPr>
          <p:spPr>
            <a:xfrm>
              <a:off x="0" y="0"/>
              <a:ext cx="4218789" cy="2132273"/>
            </a:xfrm>
            <a:prstGeom prst="rect">
              <a:avLst/>
            </a:prstGeom>
          </p:spPr>
          <p:txBody>
            <a:bodyPr lIns="33867" tIns="33867" rIns="33867" bIns="33867" rtlCol="0" anchor="ctr"/>
            <a:lstStyle/>
            <a:p>
              <a:pPr algn="ctr">
                <a:lnSpc>
                  <a:spcPts val="1900"/>
                </a:lnSpc>
              </a:pPr>
              <a:endParaRPr sz="1200"/>
            </a:p>
          </p:txBody>
        </p:sp>
      </p:grpSp>
      <p:grpSp>
        <p:nvGrpSpPr>
          <p:cNvPr id="6" name="Group 6"/>
          <p:cNvGrpSpPr/>
          <p:nvPr/>
        </p:nvGrpSpPr>
        <p:grpSpPr>
          <a:xfrm>
            <a:off x="1384091" y="1046745"/>
            <a:ext cx="2558114" cy="718057"/>
            <a:chOff x="0" y="0"/>
            <a:chExt cx="1641852" cy="460864"/>
          </a:xfrm>
        </p:grpSpPr>
        <p:sp>
          <p:nvSpPr>
            <p:cNvPr id="7" name="Freeform 7"/>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F1C27B"/>
            </a:solidFill>
            <a:ln w="57150" cap="rnd">
              <a:solidFill>
                <a:srgbClr val="462718"/>
              </a:solidFill>
              <a:prstDash val="solid"/>
              <a:round/>
            </a:ln>
          </p:spPr>
        </p:sp>
        <p:sp>
          <p:nvSpPr>
            <p:cNvPr id="8" name="TextBox 8"/>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9" name="Freeform 9"/>
          <p:cNvSpPr/>
          <p:nvPr/>
        </p:nvSpPr>
        <p:spPr>
          <a:xfrm rot="-202677">
            <a:off x="1552589" y="5214457"/>
            <a:ext cx="685375" cy="676652"/>
          </a:xfrm>
          <a:custGeom>
            <a:avLst/>
            <a:gdLst/>
            <a:ahLst/>
            <a:cxnLst/>
            <a:rect l="l" t="t" r="r" b="b"/>
            <a:pathLst>
              <a:path w="1028063" h="1014978">
                <a:moveTo>
                  <a:pt x="0" y="0"/>
                </a:moveTo>
                <a:lnTo>
                  <a:pt x="1028063" y="0"/>
                </a:lnTo>
                <a:lnTo>
                  <a:pt x="1028063" y="1014978"/>
                </a:lnTo>
                <a:lnTo>
                  <a:pt x="0" y="101497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a:ln cap="sq">
            <a:noFill/>
            <a:prstDash val="solid"/>
            <a:miter/>
          </a:ln>
        </p:spPr>
      </p:sp>
      <p:sp>
        <p:nvSpPr>
          <p:cNvPr id="10" name="Freeform 10"/>
          <p:cNvSpPr/>
          <p:nvPr/>
        </p:nvSpPr>
        <p:spPr>
          <a:xfrm>
            <a:off x="4369912" y="1035151"/>
            <a:ext cx="680208" cy="692950"/>
          </a:xfrm>
          <a:custGeom>
            <a:avLst/>
            <a:gdLst/>
            <a:ahLst/>
            <a:cxnLst/>
            <a:rect l="l" t="t" r="r" b="b"/>
            <a:pathLst>
              <a:path w="1430746" h="1412537">
                <a:moveTo>
                  <a:pt x="0" y="0"/>
                </a:moveTo>
                <a:lnTo>
                  <a:pt x="1430746" y="0"/>
                </a:lnTo>
                <a:lnTo>
                  <a:pt x="1430746" y="1412537"/>
                </a:lnTo>
                <a:lnTo>
                  <a:pt x="0" y="141253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1" name="Freeform 11"/>
          <p:cNvSpPr/>
          <p:nvPr/>
        </p:nvSpPr>
        <p:spPr>
          <a:xfrm rot="-5894438">
            <a:off x="183595" y="1734563"/>
            <a:ext cx="1004411" cy="1725984"/>
          </a:xfrm>
          <a:custGeom>
            <a:avLst/>
            <a:gdLst/>
            <a:ahLst/>
            <a:cxnLst/>
            <a:rect l="l" t="t" r="r" b="b"/>
            <a:pathLst>
              <a:path w="1506617" h="2588976">
                <a:moveTo>
                  <a:pt x="0" y="0"/>
                </a:moveTo>
                <a:lnTo>
                  <a:pt x="1506616" y="0"/>
                </a:lnTo>
                <a:lnTo>
                  <a:pt x="1506616" y="2588975"/>
                </a:lnTo>
                <a:lnTo>
                  <a:pt x="0" y="2588975"/>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2" name="Freeform 12"/>
          <p:cNvSpPr/>
          <p:nvPr/>
        </p:nvSpPr>
        <p:spPr>
          <a:xfrm>
            <a:off x="-20253" y="5552782"/>
            <a:ext cx="2091311" cy="1377887"/>
          </a:xfrm>
          <a:custGeom>
            <a:avLst/>
            <a:gdLst/>
            <a:ahLst/>
            <a:cxnLst/>
            <a:rect l="l" t="t" r="r" b="b"/>
            <a:pathLst>
              <a:path w="3136966" h="2066830">
                <a:moveTo>
                  <a:pt x="0" y="0"/>
                </a:moveTo>
                <a:lnTo>
                  <a:pt x="3136965" y="0"/>
                </a:lnTo>
                <a:lnTo>
                  <a:pt x="3136965" y="2066830"/>
                </a:lnTo>
                <a:lnTo>
                  <a:pt x="0" y="206683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a:ln cap="sq">
            <a:noFill/>
            <a:prstDash val="solid"/>
            <a:miter/>
          </a:ln>
        </p:spPr>
      </p:sp>
      <p:sp>
        <p:nvSpPr>
          <p:cNvPr id="14" name="TextBox 13"/>
          <p:cNvSpPr txBox="1"/>
          <p:nvPr/>
        </p:nvSpPr>
        <p:spPr>
          <a:xfrm>
            <a:off x="1053196" y="1834909"/>
            <a:ext cx="10015508" cy="3416320"/>
          </a:xfrm>
          <a:prstGeom prst="rect">
            <a:avLst/>
          </a:prstGeom>
          <a:noFill/>
        </p:spPr>
        <p:txBody>
          <a:bodyPr wrap="square" rtlCol="0">
            <a:spAutoFit/>
          </a:bodyPr>
          <a:lstStyle/>
          <a:p>
            <a:pPr algn="ctr"/>
            <a:r>
              <a:rPr lang="vi-VN" sz="7200" b="1" smtClean="0">
                <a:solidFill>
                  <a:srgbClr val="FF0000"/>
                </a:solidFill>
                <a:latin typeface="+mj-lt"/>
              </a:rPr>
              <a:t>Chúa Giêsu nói ai tin vào Người thì dù có chết cũng sẽ như thế nào?</a:t>
            </a:r>
            <a:endParaRPr lang="en-US" sz="7200" b="1">
              <a:solidFill>
                <a:srgbClr val="FF0000"/>
              </a:solidFill>
              <a:latin typeface="+mj-lt"/>
              <a:cs typeface="Times New Roman" panose="02020603050405020304" pitchFamily="18" charset="0"/>
            </a:endParaRPr>
          </a:p>
        </p:txBody>
      </p:sp>
      <p:sp>
        <p:nvSpPr>
          <p:cNvPr id="15" name="TextBox 14"/>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6:</a:t>
            </a:r>
            <a:endParaRPr lang="en-US" sz="3600" b="1">
              <a:solidFill>
                <a:schemeClr val="accent1">
                  <a:lumMod val="75000"/>
                </a:schemeClr>
              </a:solidFill>
              <a:latin typeface="+mj-lt"/>
            </a:endParaRPr>
          </a:p>
        </p:txBody>
      </p:sp>
      <p:sp>
        <p:nvSpPr>
          <p:cNvPr id="16" name="Freeform 12">
            <a:hlinkClick r:id="rId9" action="ppaction://hlinksldjump"/>
          </p:cNvPr>
          <p:cNvSpPr/>
          <p:nvPr/>
        </p:nvSpPr>
        <p:spPr>
          <a:xfrm flipH="1">
            <a:off x="8802266" y="5028118"/>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1432941738"/>
      </p:ext>
    </p:extLst>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7390" y="876816"/>
            <a:ext cx="10678810" cy="5303818"/>
            <a:chOff x="0" y="0"/>
            <a:chExt cx="4218789" cy="2095335"/>
          </a:xfrm>
        </p:grpSpPr>
        <p:sp>
          <p:nvSpPr>
            <p:cNvPr id="3" name="Freeform 3"/>
            <p:cNvSpPr/>
            <p:nvPr/>
          </p:nvSpPr>
          <p:spPr>
            <a:xfrm>
              <a:off x="0" y="0"/>
              <a:ext cx="4218789" cy="2095335"/>
            </a:xfrm>
            <a:custGeom>
              <a:avLst/>
              <a:gdLst/>
              <a:ahLst/>
              <a:cxnLst/>
              <a:rect l="l" t="t" r="r" b="b"/>
              <a:pathLst>
                <a:path w="4218789" h="2095335">
                  <a:moveTo>
                    <a:pt x="24649" y="0"/>
                  </a:moveTo>
                  <a:lnTo>
                    <a:pt x="4194140" y="0"/>
                  </a:lnTo>
                  <a:cubicBezTo>
                    <a:pt x="4200677" y="0"/>
                    <a:pt x="4206947" y="2597"/>
                    <a:pt x="4211569" y="7220"/>
                  </a:cubicBezTo>
                  <a:cubicBezTo>
                    <a:pt x="4216192" y="11842"/>
                    <a:pt x="4218789" y="18112"/>
                    <a:pt x="4218789" y="24649"/>
                  </a:cubicBezTo>
                  <a:lnTo>
                    <a:pt x="4218789" y="2070686"/>
                  </a:lnTo>
                  <a:cubicBezTo>
                    <a:pt x="4218789" y="2077224"/>
                    <a:pt x="4216192" y="2083493"/>
                    <a:pt x="4211569" y="2088116"/>
                  </a:cubicBezTo>
                  <a:cubicBezTo>
                    <a:pt x="4206947" y="2092739"/>
                    <a:pt x="4200677" y="2095335"/>
                    <a:pt x="4194140" y="2095335"/>
                  </a:cubicBezTo>
                  <a:lnTo>
                    <a:pt x="24649" y="2095335"/>
                  </a:lnTo>
                  <a:cubicBezTo>
                    <a:pt x="18112" y="2095335"/>
                    <a:pt x="11842" y="2092739"/>
                    <a:pt x="7220" y="2088116"/>
                  </a:cubicBezTo>
                  <a:cubicBezTo>
                    <a:pt x="2597" y="2083493"/>
                    <a:pt x="0" y="2077224"/>
                    <a:pt x="0" y="2070686"/>
                  </a:cubicBezTo>
                  <a:lnTo>
                    <a:pt x="0" y="24649"/>
                  </a:lnTo>
                  <a:cubicBezTo>
                    <a:pt x="0" y="18112"/>
                    <a:pt x="2597" y="11842"/>
                    <a:pt x="7220" y="7220"/>
                  </a:cubicBezTo>
                  <a:cubicBezTo>
                    <a:pt x="11842" y="2597"/>
                    <a:pt x="18112" y="0"/>
                    <a:pt x="24649" y="0"/>
                  </a:cubicBezTo>
                  <a:close/>
                </a:path>
              </a:pathLst>
            </a:custGeom>
            <a:solidFill>
              <a:srgbClr val="C8E4B2"/>
            </a:solidFill>
            <a:ln w="76200" cap="rnd">
              <a:solidFill>
                <a:srgbClr val="462718"/>
              </a:solidFill>
              <a:prstDash val="solid"/>
              <a:round/>
            </a:ln>
          </p:spPr>
        </p:sp>
        <p:sp>
          <p:nvSpPr>
            <p:cNvPr id="4" name="TextBox 4"/>
            <p:cNvSpPr txBox="1"/>
            <p:nvPr/>
          </p:nvSpPr>
          <p:spPr>
            <a:xfrm>
              <a:off x="0" y="0"/>
              <a:ext cx="4218789" cy="2095335"/>
            </a:xfrm>
            <a:prstGeom prst="rect">
              <a:avLst/>
            </a:prstGeom>
          </p:spPr>
          <p:txBody>
            <a:bodyPr lIns="33867" tIns="33867" rIns="33867" bIns="33867" rtlCol="0" anchor="ctr"/>
            <a:lstStyle/>
            <a:p>
              <a:pPr algn="ctr">
                <a:lnSpc>
                  <a:spcPts val="1900"/>
                </a:lnSpc>
              </a:pPr>
              <a:endParaRPr sz="1200"/>
            </a:p>
          </p:txBody>
        </p:sp>
      </p:grpSp>
      <p:grpSp>
        <p:nvGrpSpPr>
          <p:cNvPr id="5" name="Group 5"/>
          <p:cNvGrpSpPr/>
          <p:nvPr/>
        </p:nvGrpSpPr>
        <p:grpSpPr>
          <a:xfrm>
            <a:off x="1384091" y="1046745"/>
            <a:ext cx="2558114" cy="718057"/>
            <a:chOff x="0" y="0"/>
            <a:chExt cx="1641852" cy="460864"/>
          </a:xfrm>
        </p:grpSpPr>
        <p:sp>
          <p:nvSpPr>
            <p:cNvPr id="6" name="Freeform 6"/>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F1C27B"/>
            </a:solidFill>
            <a:ln w="57150" cap="rnd">
              <a:solidFill>
                <a:srgbClr val="462718"/>
              </a:solidFill>
              <a:prstDash val="solid"/>
              <a:round/>
            </a:ln>
          </p:spPr>
        </p:sp>
        <p:sp>
          <p:nvSpPr>
            <p:cNvPr id="7" name="TextBox 7"/>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8" name="Freeform 8"/>
          <p:cNvSpPr/>
          <p:nvPr/>
        </p:nvSpPr>
        <p:spPr>
          <a:xfrm rot="285056">
            <a:off x="10382527" y="3828251"/>
            <a:ext cx="873632" cy="862513"/>
          </a:xfrm>
          <a:custGeom>
            <a:avLst/>
            <a:gdLst/>
            <a:ahLst/>
            <a:cxnLst/>
            <a:rect l="l" t="t" r="r" b="b"/>
            <a:pathLst>
              <a:path w="1310448" h="1293770">
                <a:moveTo>
                  <a:pt x="0" y="0"/>
                </a:moveTo>
                <a:lnTo>
                  <a:pt x="1310448" y="0"/>
                </a:lnTo>
                <a:lnTo>
                  <a:pt x="1310448" y="1293769"/>
                </a:lnTo>
                <a:lnTo>
                  <a:pt x="0" y="129376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1384091" y="4876644"/>
            <a:ext cx="1012043" cy="999163"/>
          </a:xfrm>
          <a:custGeom>
            <a:avLst/>
            <a:gdLst/>
            <a:ahLst/>
            <a:cxnLst/>
            <a:rect l="l" t="t" r="r" b="b"/>
            <a:pathLst>
              <a:path w="1518065" h="1498744">
                <a:moveTo>
                  <a:pt x="0" y="0"/>
                </a:moveTo>
                <a:lnTo>
                  <a:pt x="1518065" y="0"/>
                </a:lnTo>
                <a:lnTo>
                  <a:pt x="1518065" y="1498744"/>
                </a:lnTo>
                <a:lnTo>
                  <a:pt x="0" y="14987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0" name="Freeform 10"/>
          <p:cNvSpPr/>
          <p:nvPr/>
        </p:nvSpPr>
        <p:spPr>
          <a:xfrm rot="-1848275">
            <a:off x="-366371" y="5703901"/>
            <a:ext cx="1542372" cy="953466"/>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flipH="1">
            <a:off x="10858385" y="1135122"/>
            <a:ext cx="1902014" cy="1175791"/>
          </a:xfrm>
          <a:custGeom>
            <a:avLst/>
            <a:gdLst/>
            <a:ahLst/>
            <a:cxnLst/>
            <a:rect l="l" t="t" r="r" b="b"/>
            <a:pathLst>
              <a:path w="2853021" h="1763686">
                <a:moveTo>
                  <a:pt x="2853021" y="0"/>
                </a:moveTo>
                <a:lnTo>
                  <a:pt x="0" y="0"/>
                </a:lnTo>
                <a:lnTo>
                  <a:pt x="0" y="1763685"/>
                </a:lnTo>
                <a:lnTo>
                  <a:pt x="2853021" y="1763685"/>
                </a:lnTo>
                <a:lnTo>
                  <a:pt x="285302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2"/>
          <p:cNvSpPr txBox="1"/>
          <p:nvPr/>
        </p:nvSpPr>
        <p:spPr>
          <a:xfrm>
            <a:off x="1159041" y="2199494"/>
            <a:ext cx="10015508" cy="2308324"/>
          </a:xfrm>
          <a:prstGeom prst="rect">
            <a:avLst/>
          </a:prstGeom>
          <a:noFill/>
        </p:spPr>
        <p:txBody>
          <a:bodyPr wrap="square" rtlCol="0">
            <a:spAutoFit/>
          </a:bodyPr>
          <a:lstStyle/>
          <a:p>
            <a:pPr algn="ctr"/>
            <a:r>
              <a:rPr lang="vi-VN" sz="7200" b="1" smtClean="0">
                <a:solidFill>
                  <a:srgbClr val="FF0000"/>
                </a:solidFill>
                <a:latin typeface="+mj-lt"/>
              </a:rPr>
              <a:t>Bà Martha tuyên xưng Chúa Giêsu là ai?</a:t>
            </a:r>
            <a:endParaRPr lang="en-US" sz="7200" b="1">
              <a:solidFill>
                <a:srgbClr val="FF0000"/>
              </a:solidFill>
              <a:latin typeface="+mj-lt"/>
              <a:cs typeface="Times New Roman" panose="02020603050405020304" pitchFamily="18" charset="0"/>
            </a:endParaRPr>
          </a:p>
        </p:txBody>
      </p:sp>
      <p:sp>
        <p:nvSpPr>
          <p:cNvPr id="14" name="TextBox 13"/>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7:</a:t>
            </a:r>
            <a:endParaRPr lang="en-US" sz="3600" b="1">
              <a:solidFill>
                <a:schemeClr val="accent1">
                  <a:lumMod val="75000"/>
                </a:schemeClr>
              </a:solidFill>
              <a:latin typeface="+mj-lt"/>
            </a:endParaRPr>
          </a:p>
        </p:txBody>
      </p:sp>
      <p:sp>
        <p:nvSpPr>
          <p:cNvPr id="15" name="Freeform 12">
            <a:hlinkClick r:id="rId6" action="ppaction://hlinksldjump"/>
          </p:cNvPr>
          <p:cNvSpPr/>
          <p:nvPr/>
        </p:nvSpPr>
        <p:spPr>
          <a:xfrm flipH="1">
            <a:off x="8273740" y="4649458"/>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extLst>
      <p:ext uri="{BB962C8B-B14F-4D97-AF65-F5344CB8AC3E}">
        <p14:creationId xmlns:p14="http://schemas.microsoft.com/office/powerpoint/2010/main" val="3143652542"/>
      </p:ext>
    </p:extLst>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596" y="829998"/>
            <a:ext cx="10678810" cy="5488821"/>
            <a:chOff x="0" y="0"/>
            <a:chExt cx="4218789" cy="2168423"/>
          </a:xfrm>
        </p:grpSpPr>
        <p:sp>
          <p:nvSpPr>
            <p:cNvPr id="3" name="Freeform 3"/>
            <p:cNvSpPr/>
            <p:nvPr/>
          </p:nvSpPr>
          <p:spPr>
            <a:xfrm>
              <a:off x="0" y="0"/>
              <a:ext cx="4218789" cy="2168423"/>
            </a:xfrm>
            <a:custGeom>
              <a:avLst/>
              <a:gdLst/>
              <a:ahLst/>
              <a:cxnLst/>
              <a:rect l="l" t="t" r="r" b="b"/>
              <a:pathLst>
                <a:path w="4218789" h="2168423">
                  <a:moveTo>
                    <a:pt x="24649" y="0"/>
                  </a:moveTo>
                  <a:lnTo>
                    <a:pt x="4194140" y="0"/>
                  </a:lnTo>
                  <a:cubicBezTo>
                    <a:pt x="4200677" y="0"/>
                    <a:pt x="4206947" y="2597"/>
                    <a:pt x="4211569" y="7220"/>
                  </a:cubicBezTo>
                  <a:cubicBezTo>
                    <a:pt x="4216192" y="11842"/>
                    <a:pt x="4218789" y="18112"/>
                    <a:pt x="4218789" y="24649"/>
                  </a:cubicBezTo>
                  <a:lnTo>
                    <a:pt x="4218789" y="2143774"/>
                  </a:lnTo>
                  <a:cubicBezTo>
                    <a:pt x="4218789" y="2150311"/>
                    <a:pt x="4216192" y="2156581"/>
                    <a:pt x="4211569" y="2161204"/>
                  </a:cubicBezTo>
                  <a:cubicBezTo>
                    <a:pt x="4206947" y="2165826"/>
                    <a:pt x="4200677" y="2168423"/>
                    <a:pt x="4194140" y="2168423"/>
                  </a:cubicBezTo>
                  <a:lnTo>
                    <a:pt x="24649" y="2168423"/>
                  </a:lnTo>
                  <a:cubicBezTo>
                    <a:pt x="18112" y="2168423"/>
                    <a:pt x="11842" y="2165826"/>
                    <a:pt x="7220" y="2161204"/>
                  </a:cubicBezTo>
                  <a:cubicBezTo>
                    <a:pt x="2597" y="2156581"/>
                    <a:pt x="0" y="2150311"/>
                    <a:pt x="0" y="2143774"/>
                  </a:cubicBezTo>
                  <a:lnTo>
                    <a:pt x="0" y="24649"/>
                  </a:lnTo>
                  <a:cubicBezTo>
                    <a:pt x="0" y="18112"/>
                    <a:pt x="2597" y="11842"/>
                    <a:pt x="7220" y="7220"/>
                  </a:cubicBezTo>
                  <a:cubicBezTo>
                    <a:pt x="11842" y="2597"/>
                    <a:pt x="18112" y="0"/>
                    <a:pt x="24649" y="0"/>
                  </a:cubicBezTo>
                  <a:close/>
                </a:path>
              </a:pathLst>
            </a:custGeom>
            <a:solidFill>
              <a:srgbClr val="FCF9DA"/>
            </a:solidFill>
            <a:ln w="76200" cap="rnd">
              <a:solidFill>
                <a:srgbClr val="462718"/>
              </a:solidFill>
              <a:prstDash val="solid"/>
              <a:round/>
            </a:ln>
          </p:spPr>
        </p:sp>
        <p:sp>
          <p:nvSpPr>
            <p:cNvPr id="4" name="TextBox 4"/>
            <p:cNvSpPr txBox="1"/>
            <p:nvPr/>
          </p:nvSpPr>
          <p:spPr>
            <a:xfrm>
              <a:off x="0" y="0"/>
              <a:ext cx="4218789" cy="2168423"/>
            </a:xfrm>
            <a:prstGeom prst="rect">
              <a:avLst/>
            </a:prstGeom>
          </p:spPr>
          <p:txBody>
            <a:bodyPr lIns="33867" tIns="33867" rIns="33867" bIns="33867" rtlCol="0" anchor="ctr"/>
            <a:lstStyle/>
            <a:p>
              <a:pPr algn="ctr">
                <a:lnSpc>
                  <a:spcPts val="1900"/>
                </a:lnSpc>
              </a:pPr>
              <a:endParaRPr sz="1200"/>
            </a:p>
          </p:txBody>
        </p:sp>
      </p:grpSp>
      <p:grpSp>
        <p:nvGrpSpPr>
          <p:cNvPr id="5" name="Group 5"/>
          <p:cNvGrpSpPr/>
          <p:nvPr/>
        </p:nvGrpSpPr>
        <p:grpSpPr>
          <a:xfrm>
            <a:off x="1384091" y="1046745"/>
            <a:ext cx="2558114" cy="718057"/>
            <a:chOff x="0" y="0"/>
            <a:chExt cx="1641852" cy="460864"/>
          </a:xfrm>
        </p:grpSpPr>
        <p:sp>
          <p:nvSpPr>
            <p:cNvPr id="6" name="Freeform 6"/>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C8E4B2"/>
            </a:solidFill>
            <a:ln w="57150" cap="rnd">
              <a:solidFill>
                <a:srgbClr val="462718"/>
              </a:solidFill>
              <a:prstDash val="solid"/>
              <a:round/>
            </a:ln>
          </p:spPr>
        </p:sp>
        <p:sp>
          <p:nvSpPr>
            <p:cNvPr id="7" name="TextBox 7"/>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8" name="Freeform 8"/>
          <p:cNvSpPr/>
          <p:nvPr/>
        </p:nvSpPr>
        <p:spPr>
          <a:xfrm rot="285056">
            <a:off x="1405239" y="1914887"/>
            <a:ext cx="539951" cy="533079"/>
          </a:xfrm>
          <a:custGeom>
            <a:avLst/>
            <a:gdLst/>
            <a:ahLst/>
            <a:cxnLst/>
            <a:rect l="l" t="t" r="r" b="b"/>
            <a:pathLst>
              <a:path w="809927" h="799618">
                <a:moveTo>
                  <a:pt x="0" y="0"/>
                </a:moveTo>
                <a:lnTo>
                  <a:pt x="809927" y="0"/>
                </a:lnTo>
                <a:lnTo>
                  <a:pt x="809927" y="799618"/>
                </a:lnTo>
                <a:lnTo>
                  <a:pt x="0" y="7996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10360349" y="1856871"/>
            <a:ext cx="657479" cy="649111"/>
          </a:xfrm>
          <a:custGeom>
            <a:avLst/>
            <a:gdLst/>
            <a:ahLst/>
            <a:cxnLst/>
            <a:rect l="l" t="t" r="r" b="b"/>
            <a:pathLst>
              <a:path w="986218" h="973667">
                <a:moveTo>
                  <a:pt x="0" y="0"/>
                </a:moveTo>
                <a:lnTo>
                  <a:pt x="986218" y="0"/>
                </a:lnTo>
                <a:lnTo>
                  <a:pt x="986218" y="973666"/>
                </a:lnTo>
                <a:lnTo>
                  <a:pt x="0" y="97366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5894438">
            <a:off x="-798183" y="1430852"/>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rot="-3802077">
            <a:off x="10780914" y="4947219"/>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254201" y="5427758"/>
            <a:ext cx="2259780" cy="1488885"/>
          </a:xfrm>
          <a:custGeom>
            <a:avLst/>
            <a:gdLst/>
            <a:ahLst/>
            <a:cxnLst/>
            <a:rect l="l" t="t" r="r" b="b"/>
            <a:pathLst>
              <a:path w="3389670" h="2233327">
                <a:moveTo>
                  <a:pt x="0" y="0"/>
                </a:moveTo>
                <a:lnTo>
                  <a:pt x="3389670" y="0"/>
                </a:lnTo>
                <a:lnTo>
                  <a:pt x="3389670" y="2233328"/>
                </a:lnTo>
                <a:lnTo>
                  <a:pt x="0" y="223332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14" name="TextBox 13"/>
          <p:cNvSpPr txBox="1"/>
          <p:nvPr/>
        </p:nvSpPr>
        <p:spPr>
          <a:xfrm>
            <a:off x="1088247" y="2546316"/>
            <a:ext cx="10015508" cy="2308324"/>
          </a:xfrm>
          <a:prstGeom prst="rect">
            <a:avLst/>
          </a:prstGeom>
          <a:noFill/>
        </p:spPr>
        <p:txBody>
          <a:bodyPr wrap="square" rtlCol="0">
            <a:spAutoFit/>
          </a:bodyPr>
          <a:lstStyle/>
          <a:p>
            <a:pPr algn="ctr"/>
            <a:r>
              <a:rPr lang="vi-VN" sz="7200" b="1" smtClean="0">
                <a:solidFill>
                  <a:srgbClr val="FF0000"/>
                </a:solidFill>
                <a:latin typeface="+mj-lt"/>
              </a:rPr>
              <a:t>Chúa Giêsu cầu nguyện với ai</a:t>
            </a:r>
            <a:endParaRPr lang="en-US" sz="7200" b="1">
              <a:solidFill>
                <a:srgbClr val="FF0000"/>
              </a:solidFill>
              <a:latin typeface="+mj-lt"/>
              <a:cs typeface="Times New Roman" panose="02020603050405020304" pitchFamily="18" charset="0"/>
            </a:endParaRPr>
          </a:p>
        </p:txBody>
      </p:sp>
      <p:sp>
        <p:nvSpPr>
          <p:cNvPr id="15" name="TextBox 14"/>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8:</a:t>
            </a:r>
            <a:endParaRPr lang="en-US" sz="3600" b="1">
              <a:solidFill>
                <a:schemeClr val="accent1">
                  <a:lumMod val="75000"/>
                </a:schemeClr>
              </a:solidFill>
              <a:latin typeface="+mj-lt"/>
            </a:endParaRPr>
          </a:p>
        </p:txBody>
      </p:sp>
      <p:sp>
        <p:nvSpPr>
          <p:cNvPr id="16" name="Freeform 12">
            <a:hlinkClick r:id="rId8" action="ppaction://hlinksldjump"/>
          </p:cNvPr>
          <p:cNvSpPr/>
          <p:nvPr/>
        </p:nvSpPr>
        <p:spPr>
          <a:xfrm flipH="1">
            <a:off x="8273740" y="4649458"/>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extLst>
      <p:ext uri="{BB962C8B-B14F-4D97-AF65-F5344CB8AC3E}">
        <p14:creationId xmlns:p14="http://schemas.microsoft.com/office/powerpoint/2010/main" val="537680472"/>
      </p:ext>
    </p:extLst>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06433" flipH="1">
            <a:off x="9991612" y="59326"/>
            <a:ext cx="2026827" cy="1252948"/>
          </a:xfrm>
          <a:custGeom>
            <a:avLst/>
            <a:gdLst/>
            <a:ahLst/>
            <a:cxnLst/>
            <a:rect l="l" t="t" r="r" b="b"/>
            <a:pathLst>
              <a:path w="3040241" h="1879422">
                <a:moveTo>
                  <a:pt x="3040241" y="0"/>
                </a:moveTo>
                <a:lnTo>
                  <a:pt x="0" y="0"/>
                </a:lnTo>
                <a:lnTo>
                  <a:pt x="0" y="1879422"/>
                </a:lnTo>
                <a:lnTo>
                  <a:pt x="3040241" y="1879422"/>
                </a:lnTo>
                <a:lnTo>
                  <a:pt x="3040241"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756596" y="685800"/>
            <a:ext cx="10678810" cy="5486400"/>
            <a:chOff x="0" y="0"/>
            <a:chExt cx="4218789" cy="2167467"/>
          </a:xfrm>
        </p:grpSpPr>
        <p:sp>
          <p:nvSpPr>
            <p:cNvPr id="4" name="Freeform 4"/>
            <p:cNvSpPr/>
            <p:nvPr/>
          </p:nvSpPr>
          <p:spPr>
            <a:xfrm>
              <a:off x="0" y="0"/>
              <a:ext cx="4218789" cy="2167467"/>
            </a:xfrm>
            <a:custGeom>
              <a:avLst/>
              <a:gdLst/>
              <a:ahLst/>
              <a:cxnLst/>
              <a:rect l="l" t="t" r="r" b="b"/>
              <a:pathLst>
                <a:path w="4218789" h="2167467">
                  <a:moveTo>
                    <a:pt x="24649" y="0"/>
                  </a:moveTo>
                  <a:lnTo>
                    <a:pt x="4194140" y="0"/>
                  </a:lnTo>
                  <a:cubicBezTo>
                    <a:pt x="4200677" y="0"/>
                    <a:pt x="4206947" y="2597"/>
                    <a:pt x="4211569" y="7220"/>
                  </a:cubicBezTo>
                  <a:cubicBezTo>
                    <a:pt x="4216192" y="11842"/>
                    <a:pt x="4218789" y="18112"/>
                    <a:pt x="4218789" y="24649"/>
                  </a:cubicBezTo>
                  <a:lnTo>
                    <a:pt x="4218789" y="2142817"/>
                  </a:lnTo>
                  <a:cubicBezTo>
                    <a:pt x="4218789" y="2149355"/>
                    <a:pt x="4216192" y="2155624"/>
                    <a:pt x="4211569" y="2160247"/>
                  </a:cubicBezTo>
                  <a:cubicBezTo>
                    <a:pt x="4206947" y="2164870"/>
                    <a:pt x="4200677" y="2167467"/>
                    <a:pt x="4194140" y="2167467"/>
                  </a:cubicBezTo>
                  <a:lnTo>
                    <a:pt x="24649" y="2167467"/>
                  </a:lnTo>
                  <a:cubicBezTo>
                    <a:pt x="18112" y="2167467"/>
                    <a:pt x="11842" y="2164870"/>
                    <a:pt x="7220" y="2160247"/>
                  </a:cubicBezTo>
                  <a:cubicBezTo>
                    <a:pt x="2597" y="2155624"/>
                    <a:pt x="0" y="2149355"/>
                    <a:pt x="0" y="2142817"/>
                  </a:cubicBezTo>
                  <a:lnTo>
                    <a:pt x="0" y="24649"/>
                  </a:lnTo>
                  <a:cubicBezTo>
                    <a:pt x="0" y="18112"/>
                    <a:pt x="2597" y="11842"/>
                    <a:pt x="7220" y="7220"/>
                  </a:cubicBezTo>
                  <a:cubicBezTo>
                    <a:pt x="11842" y="2597"/>
                    <a:pt x="18112" y="0"/>
                    <a:pt x="24649" y="0"/>
                  </a:cubicBezTo>
                  <a:close/>
                </a:path>
              </a:pathLst>
            </a:custGeom>
            <a:solidFill>
              <a:srgbClr val="FCF9DA"/>
            </a:solidFill>
            <a:ln w="76200" cap="rnd">
              <a:solidFill>
                <a:srgbClr val="462718"/>
              </a:solidFill>
              <a:prstDash val="solid"/>
              <a:round/>
            </a:ln>
          </p:spPr>
        </p:sp>
        <p:sp>
          <p:nvSpPr>
            <p:cNvPr id="5" name="TextBox 5"/>
            <p:cNvSpPr txBox="1"/>
            <p:nvPr/>
          </p:nvSpPr>
          <p:spPr>
            <a:xfrm>
              <a:off x="0" y="0"/>
              <a:ext cx="4218789" cy="2167467"/>
            </a:xfrm>
            <a:prstGeom prst="rect">
              <a:avLst/>
            </a:prstGeom>
          </p:spPr>
          <p:txBody>
            <a:bodyPr lIns="33867" tIns="33867" rIns="33867" bIns="33867" rtlCol="0" anchor="ctr"/>
            <a:lstStyle/>
            <a:p>
              <a:pPr algn="ctr">
                <a:lnSpc>
                  <a:spcPts val="1900"/>
                </a:lnSpc>
              </a:pPr>
              <a:endParaRPr sz="1200"/>
            </a:p>
          </p:txBody>
        </p:sp>
      </p:grpSp>
      <p:sp>
        <p:nvSpPr>
          <p:cNvPr id="6" name="Freeform 6"/>
          <p:cNvSpPr/>
          <p:nvPr/>
        </p:nvSpPr>
        <p:spPr>
          <a:xfrm rot="285056">
            <a:off x="1003754" y="5108635"/>
            <a:ext cx="760675" cy="750993"/>
          </a:xfrm>
          <a:custGeom>
            <a:avLst/>
            <a:gdLst/>
            <a:ahLst/>
            <a:cxnLst/>
            <a:rect l="l" t="t" r="r" b="b"/>
            <a:pathLst>
              <a:path w="1141012" h="1126490">
                <a:moveTo>
                  <a:pt x="0" y="0"/>
                </a:moveTo>
                <a:lnTo>
                  <a:pt x="1141012" y="0"/>
                </a:lnTo>
                <a:lnTo>
                  <a:pt x="1141012" y="1126491"/>
                </a:lnTo>
                <a:lnTo>
                  <a:pt x="0" y="112649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a:off x="4342087" y="1089628"/>
            <a:ext cx="936421" cy="924503"/>
          </a:xfrm>
          <a:custGeom>
            <a:avLst/>
            <a:gdLst/>
            <a:ahLst/>
            <a:cxnLst/>
            <a:rect l="l" t="t" r="r" b="b"/>
            <a:pathLst>
              <a:path w="1404631" h="1386754">
                <a:moveTo>
                  <a:pt x="0" y="0"/>
                </a:moveTo>
                <a:lnTo>
                  <a:pt x="1404631" y="0"/>
                </a:lnTo>
                <a:lnTo>
                  <a:pt x="1404631" y="1386755"/>
                </a:lnTo>
                <a:lnTo>
                  <a:pt x="0" y="138675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rot="-5894438">
            <a:off x="9375928" y="5106955"/>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rot="-3802077">
            <a:off x="1769898" y="-685800"/>
            <a:ext cx="1596365" cy="2743200"/>
          </a:xfrm>
          <a:custGeom>
            <a:avLst/>
            <a:gdLst/>
            <a:ahLst/>
            <a:cxnLst/>
            <a:rect l="l" t="t" r="r" b="b"/>
            <a:pathLst>
              <a:path w="2394548" h="4114800">
                <a:moveTo>
                  <a:pt x="0" y="0"/>
                </a:moveTo>
                <a:lnTo>
                  <a:pt x="2394548" y="0"/>
                </a:lnTo>
                <a:lnTo>
                  <a:pt x="239454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3" name="Group 5"/>
          <p:cNvGrpSpPr/>
          <p:nvPr/>
        </p:nvGrpSpPr>
        <p:grpSpPr>
          <a:xfrm>
            <a:off x="1384091" y="1046745"/>
            <a:ext cx="2558114" cy="718057"/>
            <a:chOff x="0" y="0"/>
            <a:chExt cx="1641852" cy="460864"/>
          </a:xfrm>
        </p:grpSpPr>
        <p:sp>
          <p:nvSpPr>
            <p:cNvPr id="14" name="Freeform 6"/>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C8E4B2"/>
            </a:solidFill>
            <a:ln w="57150" cap="rnd">
              <a:solidFill>
                <a:srgbClr val="462718"/>
              </a:solidFill>
              <a:prstDash val="solid"/>
              <a:round/>
            </a:ln>
          </p:spPr>
        </p:sp>
        <p:sp>
          <p:nvSpPr>
            <p:cNvPr id="15" name="TextBox 7"/>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16" name="TextBox 15"/>
          <p:cNvSpPr txBox="1"/>
          <p:nvPr/>
        </p:nvSpPr>
        <p:spPr>
          <a:xfrm>
            <a:off x="1088247" y="2253185"/>
            <a:ext cx="10015508" cy="2308324"/>
          </a:xfrm>
          <a:prstGeom prst="rect">
            <a:avLst/>
          </a:prstGeom>
          <a:noFill/>
        </p:spPr>
        <p:txBody>
          <a:bodyPr wrap="square" rtlCol="0">
            <a:spAutoFit/>
          </a:bodyPr>
          <a:lstStyle/>
          <a:p>
            <a:pPr algn="ctr"/>
            <a:r>
              <a:rPr lang="vi-VN" sz="7200" b="1" smtClean="0">
                <a:solidFill>
                  <a:srgbClr val="FF0000"/>
                </a:solidFill>
                <a:latin typeface="+mj-lt"/>
              </a:rPr>
              <a:t>Sau khi Chúa Giêsu gọi, người chết như thế nào?</a:t>
            </a:r>
            <a:endParaRPr lang="en-US" sz="7200" b="1">
              <a:solidFill>
                <a:srgbClr val="FF0000"/>
              </a:solidFill>
              <a:latin typeface="+mj-lt"/>
              <a:cs typeface="Times New Roman" panose="02020603050405020304" pitchFamily="18" charset="0"/>
            </a:endParaRPr>
          </a:p>
        </p:txBody>
      </p:sp>
      <p:sp>
        <p:nvSpPr>
          <p:cNvPr id="17" name="TextBox 16"/>
          <p:cNvSpPr txBox="1"/>
          <p:nvPr/>
        </p:nvSpPr>
        <p:spPr>
          <a:xfrm>
            <a:off x="1856289" y="1081769"/>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9:</a:t>
            </a:r>
            <a:endParaRPr lang="en-US" sz="3600" b="1">
              <a:solidFill>
                <a:schemeClr val="accent1">
                  <a:lumMod val="75000"/>
                </a:schemeClr>
              </a:solidFill>
              <a:latin typeface="+mj-lt"/>
            </a:endParaRPr>
          </a:p>
        </p:txBody>
      </p:sp>
      <p:sp>
        <p:nvSpPr>
          <p:cNvPr id="18" name="Freeform 12">
            <a:hlinkClick r:id="rId8" action="ppaction://hlinksldjump"/>
          </p:cNvPr>
          <p:cNvSpPr/>
          <p:nvPr/>
        </p:nvSpPr>
        <p:spPr>
          <a:xfrm flipH="1">
            <a:off x="8273740" y="4649458"/>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extLst>
      <p:ext uri="{BB962C8B-B14F-4D97-AF65-F5344CB8AC3E}">
        <p14:creationId xmlns:p14="http://schemas.microsoft.com/office/powerpoint/2010/main" val="2829438127"/>
      </p:ext>
    </p:extLst>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9308" y="571989"/>
            <a:ext cx="10678810" cy="5303818"/>
            <a:chOff x="0" y="0"/>
            <a:chExt cx="4218789" cy="2095335"/>
          </a:xfrm>
        </p:grpSpPr>
        <p:sp>
          <p:nvSpPr>
            <p:cNvPr id="3" name="Freeform 3"/>
            <p:cNvSpPr/>
            <p:nvPr/>
          </p:nvSpPr>
          <p:spPr>
            <a:xfrm>
              <a:off x="0" y="0"/>
              <a:ext cx="4218789" cy="2095335"/>
            </a:xfrm>
            <a:custGeom>
              <a:avLst/>
              <a:gdLst/>
              <a:ahLst/>
              <a:cxnLst/>
              <a:rect l="l" t="t" r="r" b="b"/>
              <a:pathLst>
                <a:path w="4218789" h="2095335">
                  <a:moveTo>
                    <a:pt x="24649" y="0"/>
                  </a:moveTo>
                  <a:lnTo>
                    <a:pt x="4194140" y="0"/>
                  </a:lnTo>
                  <a:cubicBezTo>
                    <a:pt x="4200677" y="0"/>
                    <a:pt x="4206947" y="2597"/>
                    <a:pt x="4211569" y="7220"/>
                  </a:cubicBezTo>
                  <a:cubicBezTo>
                    <a:pt x="4216192" y="11842"/>
                    <a:pt x="4218789" y="18112"/>
                    <a:pt x="4218789" y="24649"/>
                  </a:cubicBezTo>
                  <a:lnTo>
                    <a:pt x="4218789" y="2070686"/>
                  </a:lnTo>
                  <a:cubicBezTo>
                    <a:pt x="4218789" y="2077224"/>
                    <a:pt x="4216192" y="2083493"/>
                    <a:pt x="4211569" y="2088116"/>
                  </a:cubicBezTo>
                  <a:cubicBezTo>
                    <a:pt x="4206947" y="2092739"/>
                    <a:pt x="4200677" y="2095335"/>
                    <a:pt x="4194140" y="2095335"/>
                  </a:cubicBezTo>
                  <a:lnTo>
                    <a:pt x="24649" y="2095335"/>
                  </a:lnTo>
                  <a:cubicBezTo>
                    <a:pt x="18112" y="2095335"/>
                    <a:pt x="11842" y="2092739"/>
                    <a:pt x="7220" y="2088116"/>
                  </a:cubicBezTo>
                  <a:cubicBezTo>
                    <a:pt x="2597" y="2083493"/>
                    <a:pt x="0" y="2077224"/>
                    <a:pt x="0" y="2070686"/>
                  </a:cubicBezTo>
                  <a:lnTo>
                    <a:pt x="0" y="24649"/>
                  </a:lnTo>
                  <a:cubicBezTo>
                    <a:pt x="0" y="18112"/>
                    <a:pt x="2597" y="11842"/>
                    <a:pt x="7220" y="7220"/>
                  </a:cubicBezTo>
                  <a:cubicBezTo>
                    <a:pt x="11842" y="2597"/>
                    <a:pt x="18112" y="0"/>
                    <a:pt x="24649" y="0"/>
                  </a:cubicBezTo>
                  <a:close/>
                </a:path>
              </a:pathLst>
            </a:custGeom>
            <a:solidFill>
              <a:srgbClr val="C8E4B2"/>
            </a:solidFill>
            <a:ln w="76200" cap="rnd">
              <a:solidFill>
                <a:srgbClr val="462718"/>
              </a:solidFill>
              <a:prstDash val="solid"/>
              <a:round/>
            </a:ln>
          </p:spPr>
        </p:sp>
        <p:sp>
          <p:nvSpPr>
            <p:cNvPr id="4" name="TextBox 4"/>
            <p:cNvSpPr txBox="1"/>
            <p:nvPr/>
          </p:nvSpPr>
          <p:spPr>
            <a:xfrm>
              <a:off x="0" y="0"/>
              <a:ext cx="4218789" cy="2095335"/>
            </a:xfrm>
            <a:prstGeom prst="rect">
              <a:avLst/>
            </a:prstGeom>
          </p:spPr>
          <p:txBody>
            <a:bodyPr lIns="33867" tIns="33867" rIns="33867" bIns="33867" rtlCol="0" anchor="ctr"/>
            <a:lstStyle/>
            <a:p>
              <a:pPr algn="ctr">
                <a:lnSpc>
                  <a:spcPts val="1900"/>
                </a:lnSpc>
              </a:pPr>
              <a:endParaRPr sz="1200"/>
            </a:p>
          </p:txBody>
        </p:sp>
      </p:grpSp>
      <p:grpSp>
        <p:nvGrpSpPr>
          <p:cNvPr id="5" name="Group 5"/>
          <p:cNvGrpSpPr/>
          <p:nvPr/>
        </p:nvGrpSpPr>
        <p:grpSpPr>
          <a:xfrm>
            <a:off x="948663" y="776093"/>
            <a:ext cx="2558114" cy="718057"/>
            <a:chOff x="0" y="0"/>
            <a:chExt cx="1641852" cy="460864"/>
          </a:xfrm>
        </p:grpSpPr>
        <p:sp>
          <p:nvSpPr>
            <p:cNvPr id="6" name="Freeform 6"/>
            <p:cNvSpPr/>
            <p:nvPr/>
          </p:nvSpPr>
          <p:spPr>
            <a:xfrm>
              <a:off x="0" y="0"/>
              <a:ext cx="1641852" cy="460864"/>
            </a:xfrm>
            <a:custGeom>
              <a:avLst/>
              <a:gdLst/>
              <a:ahLst/>
              <a:cxnLst/>
              <a:rect l="l" t="t" r="r" b="b"/>
              <a:pathLst>
                <a:path w="1641852" h="460864">
                  <a:moveTo>
                    <a:pt x="46405" y="0"/>
                  </a:moveTo>
                  <a:lnTo>
                    <a:pt x="1595447" y="0"/>
                  </a:lnTo>
                  <a:cubicBezTo>
                    <a:pt x="1621076" y="0"/>
                    <a:pt x="1641852" y="20776"/>
                    <a:pt x="1641852" y="46405"/>
                  </a:cubicBezTo>
                  <a:lnTo>
                    <a:pt x="1641852" y="414459"/>
                  </a:lnTo>
                  <a:cubicBezTo>
                    <a:pt x="1641852" y="426766"/>
                    <a:pt x="1636963" y="438570"/>
                    <a:pt x="1628260" y="447272"/>
                  </a:cubicBezTo>
                  <a:cubicBezTo>
                    <a:pt x="1619558" y="455975"/>
                    <a:pt x="1607754" y="460864"/>
                    <a:pt x="1595447" y="460864"/>
                  </a:cubicBezTo>
                  <a:lnTo>
                    <a:pt x="46405" y="460864"/>
                  </a:lnTo>
                  <a:cubicBezTo>
                    <a:pt x="34098" y="460864"/>
                    <a:pt x="22294" y="455975"/>
                    <a:pt x="13592" y="447272"/>
                  </a:cubicBezTo>
                  <a:cubicBezTo>
                    <a:pt x="4889" y="438570"/>
                    <a:pt x="0" y="426766"/>
                    <a:pt x="0" y="414459"/>
                  </a:cubicBezTo>
                  <a:lnTo>
                    <a:pt x="0" y="46405"/>
                  </a:lnTo>
                  <a:cubicBezTo>
                    <a:pt x="0" y="34098"/>
                    <a:pt x="4889" y="22294"/>
                    <a:pt x="13592" y="13592"/>
                  </a:cubicBezTo>
                  <a:cubicBezTo>
                    <a:pt x="22294" y="4889"/>
                    <a:pt x="34098" y="0"/>
                    <a:pt x="46405" y="0"/>
                  </a:cubicBezTo>
                  <a:close/>
                </a:path>
              </a:pathLst>
            </a:custGeom>
            <a:solidFill>
              <a:srgbClr val="F1C27B"/>
            </a:solidFill>
            <a:ln w="57150" cap="rnd">
              <a:solidFill>
                <a:srgbClr val="462718"/>
              </a:solidFill>
              <a:prstDash val="solid"/>
              <a:round/>
            </a:ln>
          </p:spPr>
        </p:sp>
        <p:sp>
          <p:nvSpPr>
            <p:cNvPr id="7" name="TextBox 7"/>
            <p:cNvSpPr txBox="1"/>
            <p:nvPr/>
          </p:nvSpPr>
          <p:spPr>
            <a:xfrm>
              <a:off x="0" y="0"/>
              <a:ext cx="1641852" cy="460864"/>
            </a:xfrm>
            <a:prstGeom prst="rect">
              <a:avLst/>
            </a:prstGeom>
          </p:spPr>
          <p:txBody>
            <a:bodyPr lIns="33867" tIns="33867" rIns="33867" bIns="33867" rtlCol="0" anchor="ctr"/>
            <a:lstStyle/>
            <a:p>
              <a:pPr algn="ctr">
                <a:lnSpc>
                  <a:spcPts val="1900"/>
                </a:lnSpc>
              </a:pPr>
              <a:endParaRPr sz="1200"/>
            </a:p>
          </p:txBody>
        </p:sp>
      </p:grpSp>
      <p:sp>
        <p:nvSpPr>
          <p:cNvPr id="8" name="Freeform 8"/>
          <p:cNvSpPr/>
          <p:nvPr/>
        </p:nvSpPr>
        <p:spPr>
          <a:xfrm rot="285056">
            <a:off x="3886519" y="808917"/>
            <a:ext cx="828102" cy="854834"/>
          </a:xfrm>
          <a:custGeom>
            <a:avLst/>
            <a:gdLst/>
            <a:ahLst/>
            <a:cxnLst/>
            <a:rect l="l" t="t" r="r" b="b"/>
            <a:pathLst>
              <a:path w="1310448" h="1293770">
                <a:moveTo>
                  <a:pt x="0" y="0"/>
                </a:moveTo>
                <a:lnTo>
                  <a:pt x="1310448" y="0"/>
                </a:lnTo>
                <a:lnTo>
                  <a:pt x="1310448" y="1293769"/>
                </a:lnTo>
                <a:lnTo>
                  <a:pt x="0" y="129376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a:off x="1384091" y="4876644"/>
            <a:ext cx="1012043" cy="999163"/>
          </a:xfrm>
          <a:custGeom>
            <a:avLst/>
            <a:gdLst/>
            <a:ahLst/>
            <a:cxnLst/>
            <a:rect l="l" t="t" r="r" b="b"/>
            <a:pathLst>
              <a:path w="1518065" h="1498744">
                <a:moveTo>
                  <a:pt x="0" y="0"/>
                </a:moveTo>
                <a:lnTo>
                  <a:pt x="1518065" y="0"/>
                </a:lnTo>
                <a:lnTo>
                  <a:pt x="1518065" y="1498744"/>
                </a:lnTo>
                <a:lnTo>
                  <a:pt x="0" y="14987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0" name="Freeform 10"/>
          <p:cNvSpPr/>
          <p:nvPr/>
        </p:nvSpPr>
        <p:spPr>
          <a:xfrm rot="-1848275">
            <a:off x="-366371" y="5703901"/>
            <a:ext cx="1542372" cy="953466"/>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flipH="1">
            <a:off x="10858385" y="1135122"/>
            <a:ext cx="1902014" cy="1175791"/>
          </a:xfrm>
          <a:custGeom>
            <a:avLst/>
            <a:gdLst/>
            <a:ahLst/>
            <a:cxnLst/>
            <a:rect l="l" t="t" r="r" b="b"/>
            <a:pathLst>
              <a:path w="2853021" h="1763686">
                <a:moveTo>
                  <a:pt x="2853021" y="0"/>
                </a:moveTo>
                <a:lnTo>
                  <a:pt x="0" y="0"/>
                </a:lnTo>
                <a:lnTo>
                  <a:pt x="0" y="1763685"/>
                </a:lnTo>
                <a:lnTo>
                  <a:pt x="2853021" y="1763685"/>
                </a:lnTo>
                <a:lnTo>
                  <a:pt x="2853021"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TextBox 12"/>
          <p:cNvSpPr txBox="1"/>
          <p:nvPr/>
        </p:nvSpPr>
        <p:spPr>
          <a:xfrm>
            <a:off x="1000959" y="1696576"/>
            <a:ext cx="10015508" cy="3416320"/>
          </a:xfrm>
          <a:prstGeom prst="rect">
            <a:avLst/>
          </a:prstGeom>
          <a:noFill/>
        </p:spPr>
        <p:txBody>
          <a:bodyPr wrap="square" rtlCol="0">
            <a:spAutoFit/>
          </a:bodyPr>
          <a:lstStyle/>
          <a:p>
            <a:pPr algn="ctr"/>
            <a:r>
              <a:rPr lang="vi-VN" sz="7200" b="1" smtClean="0">
                <a:solidFill>
                  <a:srgbClr val="FF0000"/>
                </a:solidFill>
                <a:latin typeface="+mj-lt"/>
              </a:rPr>
              <a:t>Những người chứng kiến như thế nào sau khi thấy việc Chúa làm?</a:t>
            </a:r>
            <a:endParaRPr lang="en-US" sz="7200" b="1">
              <a:solidFill>
                <a:srgbClr val="FF0000"/>
              </a:solidFill>
              <a:latin typeface="+mj-lt"/>
              <a:cs typeface="Times New Roman" panose="02020603050405020304" pitchFamily="18" charset="0"/>
            </a:endParaRPr>
          </a:p>
        </p:txBody>
      </p:sp>
      <p:sp>
        <p:nvSpPr>
          <p:cNvPr id="14" name="TextBox 13"/>
          <p:cNvSpPr txBox="1"/>
          <p:nvPr/>
        </p:nvSpPr>
        <p:spPr>
          <a:xfrm>
            <a:off x="1420861" y="811117"/>
            <a:ext cx="2636877" cy="646331"/>
          </a:xfrm>
          <a:prstGeom prst="rect">
            <a:avLst/>
          </a:prstGeom>
          <a:noFill/>
        </p:spPr>
        <p:txBody>
          <a:bodyPr wrap="square" rtlCol="0">
            <a:spAutoFit/>
          </a:bodyPr>
          <a:lstStyle/>
          <a:p>
            <a:r>
              <a:rPr lang="vi-VN" sz="3600" b="1" smtClean="0">
                <a:solidFill>
                  <a:schemeClr val="accent1">
                    <a:lumMod val="75000"/>
                  </a:schemeClr>
                </a:solidFill>
                <a:latin typeface="+mj-lt"/>
              </a:rPr>
              <a:t>Câu 10:</a:t>
            </a:r>
            <a:endParaRPr lang="en-US" sz="3600" b="1">
              <a:solidFill>
                <a:schemeClr val="accent1">
                  <a:lumMod val="75000"/>
                </a:schemeClr>
              </a:solidFill>
              <a:latin typeface="+mj-lt"/>
            </a:endParaRPr>
          </a:p>
        </p:txBody>
      </p:sp>
      <p:sp>
        <p:nvSpPr>
          <p:cNvPr id="15" name="Freeform 12">
            <a:hlinkClick r:id="rId6" action="ppaction://hlinksldjump"/>
          </p:cNvPr>
          <p:cNvSpPr/>
          <p:nvPr/>
        </p:nvSpPr>
        <p:spPr>
          <a:xfrm flipH="1">
            <a:off x="9225192" y="4625023"/>
            <a:ext cx="1633193" cy="1049327"/>
          </a:xfrm>
          <a:custGeom>
            <a:avLst/>
            <a:gdLst/>
            <a:ahLst/>
            <a:cxnLst/>
            <a:rect l="l" t="t" r="r" b="b"/>
            <a:pathLst>
              <a:path w="2449789" h="1573990">
                <a:moveTo>
                  <a:pt x="2449789" y="0"/>
                </a:moveTo>
                <a:lnTo>
                  <a:pt x="0" y="0"/>
                </a:lnTo>
                <a:lnTo>
                  <a:pt x="0" y="1573990"/>
                </a:lnTo>
                <a:lnTo>
                  <a:pt x="2449789" y="1573990"/>
                </a:lnTo>
                <a:lnTo>
                  <a:pt x="2449789"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extLst>
      <p:ext uri="{BB962C8B-B14F-4D97-AF65-F5344CB8AC3E}">
        <p14:creationId xmlns:p14="http://schemas.microsoft.com/office/powerpoint/2010/main" val="3443557723"/>
      </p:ext>
    </p:extLst>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1292</Words>
  <Application>Microsoft Office PowerPoint</Application>
  <PresentationFormat>Widescreen</PresentationFormat>
  <Paragraphs>134</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Bobby Jones Soft</vt:lpstr>
      <vt:lpstr>Calibri</vt:lpstr>
      <vt:lpstr>Calibri Light</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cp:revision>
  <dcterms:created xsi:type="dcterms:W3CDTF">2026-03-16T12:08:31Z</dcterms:created>
  <dcterms:modified xsi:type="dcterms:W3CDTF">2026-03-16T13:33:35Z</dcterms:modified>
</cp:coreProperties>
</file>