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sldIdLst>
    <p:sldId id="256" r:id="rId6"/>
    <p:sldId id="308" r:id="rId7"/>
    <p:sldId id="259" r:id="rId8"/>
    <p:sldId id="260" r:id="rId9"/>
    <p:sldId id="261" r:id="rId10"/>
    <p:sldId id="262" r:id="rId11"/>
    <p:sldId id="263" r:id="rId12"/>
    <p:sldId id="264" r:id="rId13"/>
    <p:sldId id="265" r:id="rId14"/>
    <p:sldId id="302" r:id="rId15"/>
    <p:sldId id="295" r:id="rId16"/>
    <p:sldId id="293" r:id="rId17"/>
    <p:sldId id="303" r:id="rId18"/>
    <p:sldId id="296" r:id="rId19"/>
    <p:sldId id="294" r:id="rId20"/>
    <p:sldId id="304" r:id="rId21"/>
    <p:sldId id="266" r:id="rId22"/>
    <p:sldId id="267" r:id="rId23"/>
    <p:sldId id="268" r:id="rId24"/>
    <p:sldId id="269" r:id="rId25"/>
    <p:sldId id="270" r:id="rId26"/>
    <p:sldId id="271" r:id="rId27"/>
    <p:sldId id="309" r:id="rId28"/>
    <p:sldId id="272" r:id="rId29"/>
    <p:sldId id="273" r:id="rId30"/>
    <p:sldId id="274" r:id="rId31"/>
    <p:sldId id="275" r:id="rId32"/>
    <p:sldId id="276" r:id="rId33"/>
    <p:sldId id="277" r:id="rId34"/>
    <p:sldId id="278" r:id="rId35"/>
    <p:sldId id="279" r:id="rId36"/>
    <p:sldId id="280" r:id="rId37"/>
    <p:sldId id="281" r:id="rId38"/>
    <p:sldId id="305" r:id="rId39"/>
    <p:sldId id="282" r:id="rId40"/>
    <p:sldId id="283" r:id="rId41"/>
    <p:sldId id="284" r:id="rId42"/>
    <p:sldId id="285" r:id="rId43"/>
    <p:sldId id="286" r:id="rId44"/>
    <p:sldId id="306" r:id="rId45"/>
    <p:sldId id="289" r:id="rId46"/>
    <p:sldId id="290" r:id="rId47"/>
    <p:sldId id="291" r:id="rId48"/>
    <p:sldId id="29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80" d="100"/>
          <a:sy n="80" d="100"/>
        </p:scale>
        <p:origin x="3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73D988-EC40-427B-BC7E-7E7CB011A7B3}"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2651088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73D988-EC40-427B-BC7E-7E7CB011A7B3}"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1071826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A73D988-EC40-427B-BC7E-7E7CB011A7B3}"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3568357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73D988-EC40-427B-BC7E-7E7CB011A7B3}"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3249709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73D988-EC40-427B-BC7E-7E7CB011A7B3}" type="datetimeFigureOut">
              <a:rPr lang="en-US" smtClean="0"/>
              <a:t>4/7/2026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402145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73D988-EC40-427B-BC7E-7E7CB011A7B3}" type="datetimeFigureOut">
              <a:rPr lang="en-US" smtClean="0"/>
              <a:t>4/7/2026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388777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73D988-EC40-427B-BC7E-7E7CB011A7B3}" type="datetimeFigureOut">
              <a:rPr lang="en-US" smtClean="0"/>
              <a:t>4/7/2026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4178085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A73D988-EC40-427B-BC7E-7E7CB011A7B3}"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150913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A73D988-EC40-427B-BC7E-7E7CB011A7B3}"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1996215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73D988-EC40-427B-BC7E-7E7CB011A7B3}"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706703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73D988-EC40-427B-BC7E-7E7CB011A7B3}"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38945-5982-4425-8FDB-C73506B8ED4A}" type="slidenum">
              <a:rPr lang="en-US" smtClean="0"/>
              <a:t>‹#›</a:t>
            </a:fld>
            <a:endParaRPr lang="en-US"/>
          </a:p>
        </p:txBody>
      </p:sp>
    </p:spTree>
    <p:extLst>
      <p:ext uri="{BB962C8B-B14F-4D97-AF65-F5344CB8AC3E}">
        <p14:creationId xmlns:p14="http://schemas.microsoft.com/office/powerpoint/2010/main" val="1676415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6827939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2795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6678254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4879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60614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37757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20302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08842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02507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61436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79546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7939825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58470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5779753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17046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64385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86725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35797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85250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57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929212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423226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789035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509645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78224161"/>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80501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437758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950717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883980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820346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917162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257018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140600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4261425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729317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27569665"/>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512211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35426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128419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290756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177969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95322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283256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12113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73D988-EC40-427B-BC7E-7E7CB011A7B3}" type="datetimeFigureOut">
              <a:rPr lang="en-US" smtClean="0"/>
              <a:t>4/7/2026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38945-5982-4425-8FDB-C73506B8ED4A}" type="slidenum">
              <a:rPr lang="en-US" smtClean="0"/>
              <a:t>‹#›</a:t>
            </a:fld>
            <a:endParaRPr lang="en-US"/>
          </a:p>
        </p:txBody>
      </p:sp>
    </p:spTree>
    <p:extLst>
      <p:ext uri="{BB962C8B-B14F-4D97-AF65-F5344CB8AC3E}">
        <p14:creationId xmlns:p14="http://schemas.microsoft.com/office/powerpoint/2010/main" val="23543888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830631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102163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66570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8645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09900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8" y="2091263"/>
            <a:ext cx="9068586" cy="2865748"/>
          </a:xfrm>
        </p:spPr>
        <p:txBody>
          <a:bodyPr/>
          <a:lstStyle/>
          <a:p>
            <a:pPr>
              <a:lnSpc>
                <a:spcPct val="150000"/>
              </a:lnSpc>
            </a:pPr>
            <a:r>
              <a:rPr lang="en-US" sz="6600" b="1" dirty="0" err="1" smtClean="0">
                <a:solidFill>
                  <a:srgbClr val="FF0000"/>
                </a:solidFill>
                <a:latin typeface="Arial" panose="020B0604020202020204" pitchFamily="34" charset="0"/>
                <a:cs typeface="Arial" panose="020B0604020202020204" pitchFamily="34" charset="0"/>
              </a:rPr>
              <a:t>Tôn</a:t>
            </a:r>
            <a:r>
              <a:rPr lang="en-US" sz="6600" b="1" dirty="0" smtClean="0">
                <a:solidFill>
                  <a:srgbClr val="FF0000"/>
                </a:solidFill>
                <a:latin typeface="Arial" panose="020B0604020202020204" pitchFamily="34" charset="0"/>
                <a:cs typeface="Arial" panose="020B0604020202020204" pitchFamily="34" charset="0"/>
              </a:rPr>
              <a:t> </a:t>
            </a:r>
            <a:r>
              <a:rPr lang="en-US" sz="6600" b="1" dirty="0" err="1" smtClean="0">
                <a:solidFill>
                  <a:srgbClr val="FF0000"/>
                </a:solidFill>
                <a:latin typeface="Arial" panose="020B0604020202020204" pitchFamily="34" charset="0"/>
                <a:cs typeface="Arial" panose="020B0604020202020204" pitchFamily="34" charset="0"/>
              </a:rPr>
              <a:t>vinh</a:t>
            </a:r>
            <a:r>
              <a:rPr lang="en-US" sz="6600" b="1" dirty="0" smtClean="0">
                <a:solidFill>
                  <a:srgbClr val="FF0000"/>
                </a:solidFill>
                <a:latin typeface="Arial" panose="020B0604020202020204" pitchFamily="34" charset="0"/>
                <a:cs typeface="Arial" panose="020B0604020202020204" pitchFamily="34" charset="0"/>
              </a:rPr>
              <a:t> </a:t>
            </a:r>
            <a:r>
              <a:rPr lang="en-US" sz="6600" b="1" dirty="0" err="1" smtClean="0">
                <a:solidFill>
                  <a:srgbClr val="FF0000"/>
                </a:solidFill>
                <a:latin typeface="Arial" panose="020B0604020202020204" pitchFamily="34" charset="0"/>
                <a:cs typeface="Arial" panose="020B0604020202020204" pitchFamily="34" charset="0"/>
              </a:rPr>
              <a:t>lòng</a:t>
            </a:r>
            <a:r>
              <a:rPr lang="en-US" sz="6600" b="1" dirty="0" smtClean="0">
                <a:solidFill>
                  <a:srgbClr val="FF0000"/>
                </a:solidFill>
                <a:latin typeface="Arial" panose="020B0604020202020204" pitchFamily="34" charset="0"/>
                <a:cs typeface="Arial" panose="020B0604020202020204" pitchFamily="34" charset="0"/>
              </a:rPr>
              <a:t> </a:t>
            </a:r>
            <a:r>
              <a:rPr lang="en-US" sz="6600" b="1" dirty="0" err="1" smtClean="0">
                <a:solidFill>
                  <a:srgbClr val="FF0000"/>
                </a:solidFill>
                <a:latin typeface="Arial" panose="020B0604020202020204" pitchFamily="34" charset="0"/>
                <a:cs typeface="Arial" panose="020B0604020202020204" pitchFamily="34" charset="0"/>
              </a:rPr>
              <a:t>thương</a:t>
            </a:r>
            <a:r>
              <a:rPr lang="en-US" sz="6600" b="1" dirty="0" smtClean="0">
                <a:solidFill>
                  <a:srgbClr val="FF0000"/>
                </a:solidFill>
                <a:latin typeface="Arial" panose="020B0604020202020204" pitchFamily="34" charset="0"/>
                <a:cs typeface="Arial" panose="020B0604020202020204" pitchFamily="34" charset="0"/>
              </a:rPr>
              <a:t> </a:t>
            </a:r>
            <a:r>
              <a:rPr lang="en-US" sz="6600" b="1" dirty="0" err="1" smtClean="0">
                <a:solidFill>
                  <a:srgbClr val="FF0000"/>
                </a:solidFill>
                <a:latin typeface="Arial" panose="020B0604020202020204" pitchFamily="34" charset="0"/>
                <a:cs typeface="Arial" panose="020B0604020202020204" pitchFamily="34" charset="0"/>
              </a:rPr>
              <a:t>xót</a:t>
            </a:r>
            <a:r>
              <a:rPr lang="en-US" sz="6600" b="1" dirty="0" smtClean="0">
                <a:solidFill>
                  <a:srgbClr val="FF0000"/>
                </a:solidFill>
                <a:latin typeface="Arial" panose="020B0604020202020204" pitchFamily="34" charset="0"/>
                <a:cs typeface="Arial" panose="020B0604020202020204" pitchFamily="34" charset="0"/>
              </a:rPr>
              <a:t> </a:t>
            </a:r>
            <a:r>
              <a:rPr lang="en-US" sz="6600" b="1" dirty="0" err="1" smtClean="0">
                <a:solidFill>
                  <a:srgbClr val="FF0000"/>
                </a:solidFill>
                <a:latin typeface="Arial" panose="020B0604020202020204" pitchFamily="34" charset="0"/>
                <a:cs typeface="Arial" panose="020B0604020202020204" pitchFamily="34" charset="0"/>
              </a:rPr>
              <a:t>chúa</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626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7322" y="278296"/>
            <a:ext cx="11400182" cy="5416868"/>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ĐK</a:t>
            </a:r>
            <a:r>
              <a:rPr lang="vi-VN" sz="6600" b="1" dirty="0">
                <a:solidFill>
                  <a:srgbClr val="FF0000"/>
                </a:solidFill>
                <a:latin typeface="Arial" panose="020B0604020202020204" pitchFamily="34" charset="0"/>
                <a:cs typeface="Arial" panose="020B0604020202020204" pitchFamily="34" charset="0"/>
              </a:rPr>
              <a:t>. </a:t>
            </a:r>
            <a:r>
              <a:rPr lang="vi-VN" sz="6600" b="1" dirty="0">
                <a:latin typeface="Times New Roman" panose="02020603050405020304" pitchFamily="18" charset="0"/>
                <a:cs typeface="Times New Roman" panose="02020603050405020304" pitchFamily="18" charset="0"/>
              </a:rPr>
              <a:t> </a:t>
            </a:r>
            <a:r>
              <a:rPr lang="vi-VN" sz="5600" b="1" dirty="0">
                <a:latin typeface="Times New Roman" panose="02020603050405020304" pitchFamily="18" charset="0"/>
                <a:cs typeface="Times New Roman" panose="02020603050405020304" pitchFamily="18" charset="0"/>
              </a:rPr>
              <a:t>Con xin tôn vinh lòng thương xót Chúa thật lớn lao. Lớn hơn muôn ngàn tội lỗi của con và nhân loại. Con xin tín thác lòng thương xót Chúa mãi muôn đời. Con xin tín thác lạy Chúa Giê-Su Chúa con ơi.</a:t>
            </a: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5978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7565" y="278297"/>
            <a:ext cx="11390244" cy="6124754"/>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1. </a:t>
            </a:r>
            <a:r>
              <a:rPr lang="vi-VN" dirty="0"/>
              <a:t> </a:t>
            </a:r>
            <a:r>
              <a:rPr lang="vi-VN" sz="5600" b="1" dirty="0">
                <a:latin typeface="Times New Roman" panose="02020603050405020304" pitchFamily="18" charset="0"/>
                <a:cs typeface="Times New Roman" panose="02020603050405020304" pitchFamily="18" charset="0"/>
              </a:rPr>
              <a:t>Lòng thương xót Chúa tuôn trào từ lòng Chúa Cha. Mầu nhiệm khôn thấu; Tình yêu Ba Ngôi Cực Thánh. Là nguồn khởi nguyên mầm sống và muôn phúc lành. Lòng thương xót Chúa bao trùm toàn thể nhân loại.</a:t>
            </a:r>
            <a:br>
              <a:rPr lang="vi-VN" sz="5600" b="1" dirty="0">
                <a:latin typeface="Times New Roman" panose="02020603050405020304" pitchFamily="18" charset="0"/>
                <a:cs typeface="Times New Roman" panose="02020603050405020304" pitchFamily="18" charset="0"/>
              </a:rPr>
            </a:b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4262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64A2C-3DC6-F499-A701-18807FCB4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03C74-75F2-D695-ED57-3971479A497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BDB347B-232A-6D0D-7D63-5A34BB1DD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EB2AE66-330C-C32C-543F-51D5B8271FD4}"/>
              </a:ext>
            </a:extLst>
          </p:cNvPr>
          <p:cNvSpPr/>
          <p:nvPr/>
        </p:nvSpPr>
        <p:spPr>
          <a:xfrm>
            <a:off x="437322" y="278296"/>
            <a:ext cx="11400182" cy="5416868"/>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ĐK</a:t>
            </a:r>
            <a:r>
              <a:rPr lang="vi-VN" sz="6600" b="1" dirty="0">
                <a:solidFill>
                  <a:srgbClr val="FF0000"/>
                </a:solidFill>
                <a:latin typeface="Arial" panose="020B0604020202020204" pitchFamily="34" charset="0"/>
                <a:cs typeface="Arial" panose="020B0604020202020204" pitchFamily="34" charset="0"/>
              </a:rPr>
              <a:t>. </a:t>
            </a:r>
            <a:r>
              <a:rPr lang="vi-VN" sz="6600" b="1" dirty="0">
                <a:latin typeface="Times New Roman" panose="02020603050405020304" pitchFamily="18" charset="0"/>
                <a:cs typeface="Times New Roman" panose="02020603050405020304" pitchFamily="18" charset="0"/>
              </a:rPr>
              <a:t> </a:t>
            </a:r>
            <a:r>
              <a:rPr lang="vi-VN" sz="5600" b="1" dirty="0">
                <a:latin typeface="Times New Roman" panose="02020603050405020304" pitchFamily="18" charset="0"/>
                <a:cs typeface="Times New Roman" panose="02020603050405020304" pitchFamily="18" charset="0"/>
              </a:rPr>
              <a:t>Con xin tôn vinh lòng thương xót Chúa thật lớn lao. Lớn hơn muôn ngàn tội lỗi của con và nhân loại. Con xin tín thác lòng thương xót Chúa mãi muôn đời. Con xin tín thác lạy Chúa Giê-Su Chúa con ơi.</a:t>
            </a: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8730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77687" y="308114"/>
            <a:ext cx="11375585" cy="6186309"/>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2</a:t>
            </a:r>
            <a:r>
              <a:rPr lang="vi-VN" sz="6000" b="1" dirty="0">
                <a:solidFill>
                  <a:srgbClr val="FF0000"/>
                </a:solidFill>
                <a:effectLst/>
                <a:latin typeface="Arial" panose="020B0604020202020204" pitchFamily="34" charset="0"/>
                <a:cs typeface="Arial" panose="020B0604020202020204" pitchFamily="34" charset="0"/>
              </a:rPr>
              <a:t>. </a:t>
            </a:r>
            <a:r>
              <a:rPr lang="vi-VN" dirty="0"/>
              <a:t> </a:t>
            </a:r>
            <a:r>
              <a:rPr lang="vi-VN" sz="5600" b="1" dirty="0">
                <a:latin typeface="Times New Roman" panose="02020603050405020304" pitchFamily="18" charset="0"/>
                <a:cs typeface="Times New Roman" panose="02020603050405020304" pitchFamily="18" charset="0"/>
              </a:rPr>
              <a:t>Lòng thương xót Chúa; Ngôi Lời nhập thể thế nhân. Ngàn muôn thương tích mở ra yêu thương của Chúa. Từ nguồn Thánh Tâm mạch suối ngàn ơn khoan hồng. Lòng thương xót Chúa xóa sạch tội lỗi nhân trần.</a:t>
            </a: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9357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991AE-6E69-8D37-3E1E-4A31FC35C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26995-16A8-47E7-F23E-EDDA6951FE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F978DF3-6746-3A21-F5C7-035E29A02B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2014059-9564-5284-2D0F-089B9D2DB2B7}"/>
              </a:ext>
            </a:extLst>
          </p:cNvPr>
          <p:cNvSpPr/>
          <p:nvPr/>
        </p:nvSpPr>
        <p:spPr>
          <a:xfrm>
            <a:off x="437322" y="278296"/>
            <a:ext cx="11400182" cy="5416868"/>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ĐK</a:t>
            </a:r>
            <a:r>
              <a:rPr lang="vi-VN" sz="6600" b="1" dirty="0">
                <a:solidFill>
                  <a:srgbClr val="FF0000"/>
                </a:solidFill>
                <a:latin typeface="Arial" panose="020B0604020202020204" pitchFamily="34" charset="0"/>
                <a:cs typeface="Arial" panose="020B0604020202020204" pitchFamily="34" charset="0"/>
              </a:rPr>
              <a:t>. </a:t>
            </a:r>
            <a:r>
              <a:rPr lang="vi-VN" sz="6600" b="1" dirty="0">
                <a:latin typeface="Times New Roman" panose="02020603050405020304" pitchFamily="18" charset="0"/>
                <a:cs typeface="Times New Roman" panose="02020603050405020304" pitchFamily="18" charset="0"/>
              </a:rPr>
              <a:t> </a:t>
            </a:r>
            <a:r>
              <a:rPr lang="vi-VN" sz="5600" b="1" dirty="0">
                <a:latin typeface="Times New Roman" panose="02020603050405020304" pitchFamily="18" charset="0"/>
                <a:cs typeface="Times New Roman" panose="02020603050405020304" pitchFamily="18" charset="0"/>
              </a:rPr>
              <a:t>Con xin tôn vinh lòng thương xót Chúa thật lớn lao. Lớn hơn muôn ngàn tội lỗi của con và nhân loại. Con xin tín thác lòng thương xót Chúa mãi muôn đời. Con xin tín thác lạy Chúa Giê-Su Chúa con ơi.</a:t>
            </a: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2263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93DC0-0304-E3D6-E768-50492C9727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830A7C-34ED-9535-41E9-712F591A3C3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C9F5C20-0479-FF8C-AE95-A83E53C4FC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8649B5B-54E5-188F-9BAD-324822EE15D0}"/>
              </a:ext>
            </a:extLst>
          </p:cNvPr>
          <p:cNvSpPr/>
          <p:nvPr/>
        </p:nvSpPr>
        <p:spPr>
          <a:xfrm>
            <a:off x="377687" y="308114"/>
            <a:ext cx="11375585" cy="7048083"/>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3</a:t>
            </a:r>
            <a:r>
              <a:rPr lang="vi-VN" sz="6000" b="1" dirty="0">
                <a:solidFill>
                  <a:srgbClr val="FF0000"/>
                </a:solidFill>
                <a:effectLst/>
                <a:latin typeface="Arial" panose="020B0604020202020204" pitchFamily="34" charset="0"/>
                <a:cs typeface="Arial" panose="020B0604020202020204" pitchFamily="34" charset="0"/>
              </a:rPr>
              <a:t>. </a:t>
            </a:r>
            <a:r>
              <a:rPr lang="vi-VN" sz="5600" b="1" dirty="0">
                <a:latin typeface="Times New Roman" panose="02020603050405020304" pitchFamily="18" charset="0"/>
                <a:cs typeface="Times New Roman" panose="02020603050405020304" pitchFamily="18" charset="0"/>
              </a:rPr>
              <a:t> Lòng thương xót Chúa ấp ủ đời con tháng năm. Và ban sự sống phục sinh vinh quang ngàn kiếp. Ngài gìn giữ con khỏi chốn trầm luân muôn đời. Lòng thương xót Chúa gọi con về chốn quê Trời.</a:t>
            </a:r>
            <a:br>
              <a:rPr lang="vi-VN" sz="5600" b="1" dirty="0">
                <a:latin typeface="Times New Roman" panose="02020603050405020304" pitchFamily="18" charset="0"/>
                <a:cs typeface="Times New Roman" panose="02020603050405020304" pitchFamily="18" charset="0"/>
              </a:rPr>
            </a:br>
            <a:r>
              <a:rPr lang="vi-VN" sz="5600" b="1" dirty="0">
                <a:latin typeface="Times New Roman" panose="02020603050405020304" pitchFamily="18" charset="0"/>
                <a:cs typeface="Times New Roman" panose="02020603050405020304" pitchFamily="18" charset="0"/>
              </a:rPr>
              <a:t/>
            </a:r>
            <a:br>
              <a:rPr lang="vi-VN" sz="5600" b="1" dirty="0">
                <a:latin typeface="Times New Roman" panose="02020603050405020304" pitchFamily="18" charset="0"/>
                <a:cs typeface="Times New Roman" panose="02020603050405020304" pitchFamily="18" charset="0"/>
              </a:rPr>
            </a:b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8185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1F8A-7F3D-2ACA-FE69-2B67739E92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BE6AC-542B-06BD-D34C-ABAE85F3C9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82E17A6-485C-340B-39AB-8DEB1DEB7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C9C75C7-9FA8-0B4E-AF1B-14127909FC0E}"/>
              </a:ext>
            </a:extLst>
          </p:cNvPr>
          <p:cNvSpPr/>
          <p:nvPr/>
        </p:nvSpPr>
        <p:spPr>
          <a:xfrm>
            <a:off x="437322" y="278296"/>
            <a:ext cx="11400182" cy="5416868"/>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ĐK</a:t>
            </a:r>
            <a:r>
              <a:rPr lang="vi-VN" sz="6600" b="1" dirty="0">
                <a:solidFill>
                  <a:srgbClr val="FF0000"/>
                </a:solidFill>
                <a:latin typeface="Arial" panose="020B0604020202020204" pitchFamily="34" charset="0"/>
                <a:cs typeface="Arial" panose="020B0604020202020204" pitchFamily="34" charset="0"/>
              </a:rPr>
              <a:t>. </a:t>
            </a:r>
            <a:r>
              <a:rPr lang="vi-VN" sz="6600" b="1" dirty="0">
                <a:latin typeface="Times New Roman" panose="02020603050405020304" pitchFamily="18" charset="0"/>
                <a:cs typeface="Times New Roman" panose="02020603050405020304" pitchFamily="18" charset="0"/>
              </a:rPr>
              <a:t> </a:t>
            </a:r>
            <a:r>
              <a:rPr lang="vi-VN" sz="5600" b="1" dirty="0">
                <a:latin typeface="Times New Roman" panose="02020603050405020304" pitchFamily="18" charset="0"/>
                <a:cs typeface="Times New Roman" panose="02020603050405020304" pitchFamily="18" charset="0"/>
              </a:rPr>
              <a:t>Con xin tôn vinh lòng thương xót Chúa thật lớn lao. Lớn hơn muôn ngàn tội lỗi của con và nhân loại. Con xin tín thác lòng thương xót Chúa mãi muôn đời. Con xin tín thác lạy Chúa Giê-Su Chúa con ơi.</a:t>
            </a:r>
            <a:endParaRPr lang="vi-VN" sz="56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2288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81904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Arial" panose="020B0604020202020204" pitchFamily="34" charset="0"/>
                <a:cs typeface="Arial" panose="020B0604020202020204" pitchFamily="34" charset="0"/>
              </a:rPr>
              <a:t>Đáp ca</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105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76518"/>
            <a:ext cx="11074986" cy="6383286"/>
          </a:xfrm>
          <a:prstGeom prst="rect">
            <a:avLst/>
          </a:prstGeom>
        </p:spPr>
        <p:txBody>
          <a:bodyPr wrap="square">
            <a:spAutoFit/>
          </a:bodyPr>
          <a:lstStyle/>
          <a:p>
            <a:pPr algn="just" fontAlgn="base">
              <a:lnSpc>
                <a:spcPct val="107000"/>
              </a:lnSpc>
              <a:spcAft>
                <a:spcPts val="1200"/>
              </a:spcAft>
            </a:pPr>
            <a:endParaRPr lang="en-US" sz="6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1200"/>
              </a:spcAft>
            </a:pPr>
            <a:r>
              <a:rPr lang="en-US" sz="6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Hãy tạ ơn Chúa vì Chúa nhân từ, muôn ngàn đời Chúa vẫn trọn tình thương.</a:t>
            </a:r>
            <a:endParaRPr lang="en-US" sz="4800" smtClean="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984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0696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Arial" panose="020B0604020202020204" pitchFamily="34" charset="0"/>
                <a:cs typeface="Arial" panose="020B0604020202020204" pitchFamily="34" charset="0"/>
              </a:rPr>
              <a:t>Alleluia</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992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76518"/>
            <a:ext cx="11074986" cy="4801314"/>
          </a:xfrm>
          <a:prstGeom prst="rect">
            <a:avLst/>
          </a:prstGeom>
        </p:spPr>
        <p:txBody>
          <a:bodyPr wrap="square">
            <a:spAutoFit/>
          </a:bodyPr>
          <a:lstStyle/>
          <a:p>
            <a:pPr lvl="0" algn="just"/>
            <a:r>
              <a:rPr lang="en-US" sz="6000" smtClean="0">
                <a:solidFill>
                  <a:srgbClr val="333333"/>
                </a:solidFill>
                <a:effectLst/>
                <a:latin typeface="Arial" panose="020B0604020202020204" pitchFamily="34" charset="0"/>
                <a:ea typeface="Times New Roman" panose="02020603050405020304" pitchFamily="18" charset="0"/>
              </a:rPr>
              <a:t>Chúa phán: “Này Tô-ma vì đã thấy Thầy nên con mới tin. Phúc cho những người không thấy mà tin.”</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505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02675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TIẾN CA PHỤC SINH</a:t>
            </a:r>
            <a:endParaRPr lang="en-US" sz="6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5527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8636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Dâng lên Cha nhân lành rượu bánh ngát thơm chân thành. Mừng ngày Chúa khải hoàn tiến dâng. Alleluia!</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88120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76518"/>
            <a:ext cx="1112650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Dâng lên Cha toàn năng, ngàn lời ca hòa thương mến. Loan tin vui Phục Sinh, ngợi khen Chúa bao hiển </a:t>
            </a:r>
            <a:r>
              <a:rPr kumimoji="0" lang="vi-VN" sz="66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v</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t>
            </a:r>
            <a:r>
              <a:rPr kumimoji="0" lang="vi-VN" sz="66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nh</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2974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8636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Dâng lên Cha nhân lành rượu bánh ngát thơm chân thành. Mừng ngày Chúa khải hoàn tiến dâng. Alleluia!</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625358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76518"/>
            <a:ext cx="11074986" cy="821763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Dâng lên Cha toàn năng, này rượu nho cùng bánh miến. Bao lao công ngày qua, cùng khúc hát khen tình Cha. </a:t>
            </a:r>
            <a:endPar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62888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8636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Dâng lên Cha nhân lành rượu bánh ngát thơm chân thành. Mừng ngày Chúa khải hoàn tiến dâng. Alleluia!</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85024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632" y="252663"/>
            <a:ext cx="11682662" cy="6352674"/>
          </a:xfrm>
          <a:prstGeom prst="rect">
            <a:avLst/>
          </a:prstGeom>
        </p:spPr>
      </p:pic>
    </p:spTree>
    <p:extLst>
      <p:ext uri="{BB962C8B-B14F-4D97-AF65-F5344CB8AC3E}">
        <p14:creationId xmlns:p14="http://schemas.microsoft.com/office/powerpoint/2010/main" val="862559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smtClean="0">
                <a:solidFill>
                  <a:srgbClr val="FF0000"/>
                </a:solidFill>
                <a:latin typeface="Arial" panose="020B0604020202020204" pitchFamily="34" charset="0"/>
                <a:cs typeface="Arial" panose="020B0604020202020204" pitchFamily="34" charset="0"/>
              </a:rPr>
              <a:t>ALLELUIA</a:t>
            </a:r>
            <a:br>
              <a:rPr lang="en-US" sz="6600" b="1" dirty="0" smtClean="0">
                <a:solidFill>
                  <a:srgbClr val="FF0000"/>
                </a:solidFill>
                <a:latin typeface="Arial" panose="020B0604020202020204" pitchFamily="34" charset="0"/>
                <a:cs typeface="Arial" panose="020B0604020202020204" pitchFamily="34" charset="0"/>
              </a:rPr>
            </a:br>
            <a:r>
              <a:rPr lang="en-US" sz="5400" b="1" dirty="0" smtClean="0">
                <a:solidFill>
                  <a:srgbClr val="FF0000"/>
                </a:solidFill>
                <a:latin typeface="Arial" panose="020B0604020202020204" pitchFamily="34" charset="0"/>
                <a:cs typeface="Arial" panose="020B0604020202020204" pitchFamily="34" charset="0"/>
              </a:rPr>
              <a:t>TRẦN GIAN THIÊN QUỐC</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748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98001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Trần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Thiên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Quốc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cùng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chung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tâm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hồn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Thiên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Phục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Sinh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khải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hoàn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cung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hát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tiếng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đàn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Al-le-</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ia.</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26596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79359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Kìa Con Thiên Chúa toàn năng nhân lành. Vì yêu nhân thế đành chết khổ hình. Đem cho chúng sinh ơn sống thái bình. Al-le-lu-ia.</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89484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107177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Từ nay Con Chúa dạy cho nhân trần. Đường lên Thiên Quốc hiển vinh vô ngần. Đau thương khói tan; vinh phúc: đá vàng. Al-le-lu-ia.</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64249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356012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167425"/>
            <a:ext cx="11256111" cy="640175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Đoàn con ghi nhớ hồng ân muôn đời. Từ trong u tối được ra sáng ngời. Tin yêu Chúa ban vinh phúc cõi trời. Al-le-lu-ia.</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28741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55399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Al-le-</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lu</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en-US" sz="9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ia</a:t>
            </a:r>
            <a:r>
              <a:rPr kumimoji="0" lang="en-US" sz="9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b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278528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3758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a:solidFill>
                  <a:srgbClr val="FF0000"/>
                </a:solidFill>
                <a:latin typeface="Times New Roman" panose="02020603050405020304" pitchFamily="18" charset="0"/>
                <a:cs typeface="Times New Roman" panose="02020603050405020304" pitchFamily="18" charset="0"/>
              </a:rPr>
              <a:t>KHÔNG THẤY MÀ TIN</a:t>
            </a:r>
            <a:br>
              <a:rPr lang="en-US" sz="5400" b="1" dirty="0">
                <a:solidFill>
                  <a:srgbClr val="FF0000"/>
                </a:solidFill>
                <a:latin typeface="Times New Roman" panose="02020603050405020304" pitchFamily="18" charset="0"/>
                <a:cs typeface="Times New Roman" panose="02020603050405020304" pitchFamily="18" charset="0"/>
              </a:rPr>
            </a:br>
            <a:r>
              <a:rPr lang="en-US" sz="4400" b="1" dirty="0">
                <a:solidFill>
                  <a:srgbClr val="FF0000"/>
                </a:solidFill>
                <a:latin typeface="Times New Roman" panose="02020603050405020304" pitchFamily="18" charset="0"/>
                <a:cs typeface="Times New Roman" panose="02020603050405020304" pitchFamily="18" charset="0"/>
              </a:rPr>
              <a:t>(PHẠM ĐỨC HUYẾN)</a:t>
            </a:r>
          </a:p>
        </p:txBody>
      </p:sp>
    </p:spTree>
    <p:extLst>
      <p:ext uri="{BB962C8B-B14F-4D97-AF65-F5344CB8AC3E}">
        <p14:creationId xmlns:p14="http://schemas.microsoft.com/office/powerpoint/2010/main" val="1509796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35991" y="345437"/>
            <a:ext cx="1109261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Tôi không tin nếu tôi không trông thấy Thầy. Tôi không tin nếu tôi không thấy dấu đinh. Tôi không tin nếu tôi không thấy cạnh sườn Người. Tôi không tin, tôi vẫn không tin.</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9614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7F965-970D-BFF0-830C-C423172D2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07B52-16AC-5EFC-879C-F40C81BAF803}"/>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881AD68F-8BE0-E996-4E06-DFB1EB325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3E0BAF5-F304-91B6-117C-B2E478877ECD}"/>
              </a:ext>
            </a:extLst>
          </p:cNvPr>
          <p:cNvSpPr/>
          <p:nvPr/>
        </p:nvSpPr>
        <p:spPr>
          <a:xfrm>
            <a:off x="535991" y="345437"/>
            <a:ext cx="11092618"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7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7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Tôma hãy xem đây, chính Thầy đây. Tôma con hãy tin và đừng cứng lòng. Phúc cho ai không thấy mà tin.</a:t>
            </a:r>
            <a:endParaRPr kumimoji="0" lang="vi-VN" sz="7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37616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65DC7-F3E6-4E67-6158-701F68B49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A8062-4315-67BC-92CB-B0B161A8BEFB}"/>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D0243FB-C334-B334-018F-93E4AF265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573D16-00DF-7F1B-7075-08067F9A6BC0}"/>
              </a:ext>
            </a:extLst>
          </p:cNvPr>
          <p:cNvSpPr/>
          <p:nvPr/>
        </p:nvSpPr>
        <p:spPr>
          <a:xfrm>
            <a:off x="535991" y="345437"/>
            <a:ext cx="1109261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Nhưng hôm nay đức tin tôi luôn vững lòng. Tôi tin yêu Chúa tôi nay đã sống lại. Tôi tin yêu Chúa tôi nay sống lại khải hoàn. Tôi tin yêu, tôi đã tin yêu.</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33977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81985-4A2D-2127-7C83-632AFBE61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37961-5CA3-D15E-524D-9F9F8C55D93C}"/>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A542D18E-C961-CD00-0FBA-AF7068939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7135E7E-25CF-E662-54C8-EDACD842EF38}"/>
              </a:ext>
            </a:extLst>
          </p:cNvPr>
          <p:cNvSpPr/>
          <p:nvPr/>
        </p:nvSpPr>
        <p:spPr>
          <a:xfrm>
            <a:off x="535991" y="345437"/>
            <a:ext cx="11092618"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7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7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Tôma hãy xem đây, chính Thầy đây. Tôma con hãy tin và đừng cứng lòng. Phúc cho ai không thấy mà tin.</a:t>
            </a:r>
            <a:endParaRPr kumimoji="0" lang="vi-VN" sz="7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96165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95409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smtClean="0">
                <a:solidFill>
                  <a:srgbClr val="FF0000"/>
                </a:solidFill>
                <a:latin typeface="Arial" panose="020B0604020202020204" pitchFamily="34" charset="0"/>
                <a:cs typeface="Arial" panose="020B0604020202020204" pitchFamily="34" charset="0"/>
              </a:rPr>
              <a:t>Nữ Vương Thiên Đàng</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5448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86367"/>
            <a:ext cx="11190896" cy="5625258"/>
          </a:xfrm>
          <a:prstGeom prst="rect">
            <a:avLst/>
          </a:prstGeom>
        </p:spPr>
        <p:txBody>
          <a:bodyPr wrap="square">
            <a:spAutoFit/>
          </a:bodyPr>
          <a:lstStyle/>
          <a:p>
            <a:pPr algn="just" fontAlgn="base">
              <a:lnSpc>
                <a:spcPct val="107000"/>
              </a:lnSpc>
              <a:spcAft>
                <a:spcPts val="1200"/>
              </a:spcAft>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lang="en-US" sz="66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ĐK: Alleluia, Alleluia.</a:t>
            </a:r>
            <a:endParaRPr lang="en-US" sz="5400" smtClean="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200"/>
              </a:spcAft>
            </a:pPr>
            <a:r>
              <a:rPr lang="en-US" sz="66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1. Lạy Nữ Vương thiên đàng, Mẹ hãy (í – a) vui mừng. Vì Chúa Cả thiên đình nay Người thực đã phục sinh.</a:t>
            </a:r>
            <a:endParaRPr lang="en-US" sz="5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20844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76518"/>
            <a:ext cx="11126501" cy="5284845"/>
          </a:xfrm>
          <a:prstGeom prst="rect">
            <a:avLst/>
          </a:prstGeom>
        </p:spPr>
        <p:txBody>
          <a:bodyPr wrap="square">
            <a:spAutoFit/>
          </a:bodyPr>
          <a:lstStyle/>
          <a:p>
            <a:pPr lvl="0" algn="just" fontAlgn="base">
              <a:lnSpc>
                <a:spcPct val="107000"/>
              </a:lnSpc>
              <a:spcAft>
                <a:spcPts val="1200"/>
              </a:spcAft>
            </a:pPr>
            <a:r>
              <a:rPr lang="en-US" sz="5400" b="1" smtClean="0">
                <a:solidFill>
                  <a:srgbClr val="FF0000"/>
                </a:solidFill>
                <a:latin typeface="Arial" panose="020B0604020202020204" pitchFamily="34" charset="0"/>
                <a:cs typeface="Arial" panose="020B0604020202020204" pitchFamily="34" charset="0"/>
              </a:rPr>
              <a:t>ĐK</a:t>
            </a:r>
            <a:r>
              <a:rPr lang="vi-VN" sz="5400" b="1">
                <a:solidFill>
                  <a:srgbClr val="FF0000"/>
                </a:solidFill>
                <a:latin typeface="Arial" panose="020B0604020202020204" pitchFamily="34" charset="0"/>
                <a:cs typeface="Arial" panose="020B0604020202020204" pitchFamily="34" charset="0"/>
              </a:rPr>
              <a:t>. </a:t>
            </a:r>
            <a:r>
              <a:rPr lang="en-US" sz="66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ĐK: Alleluia, Alleluia</a:t>
            </a:r>
            <a:r>
              <a:rPr lang="en-US" sz="6600" b="1"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endParaRPr lang="en-US" sz="6000">
              <a:solidFill>
                <a:srgbClr val="333333"/>
              </a:solidFill>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1200"/>
              </a:spcAft>
            </a:pPr>
            <a:r>
              <a:rPr lang="en-US" sz="60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2. Lạy Nữ Vương thiên đàng, Mẹ hãy (í – a) vui mừng. Vì Chúa Chiên hy sinh nay Người lên chốn hiển vinh.</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33792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33564"/>
            <a:ext cx="12575567" cy="7109717"/>
          </a:xfrm>
          <a:prstGeom prst="rect">
            <a:avLst/>
          </a:prstGeom>
        </p:spPr>
      </p:pic>
      <p:sp>
        <p:nvSpPr>
          <p:cNvPr id="4" name="Rectangle 3"/>
          <p:cNvSpPr/>
          <p:nvPr/>
        </p:nvSpPr>
        <p:spPr>
          <a:xfrm>
            <a:off x="438728" y="386367"/>
            <a:ext cx="11190896" cy="5881354"/>
          </a:xfrm>
          <a:prstGeom prst="rect">
            <a:avLst/>
          </a:prstGeom>
        </p:spPr>
        <p:txBody>
          <a:bodyPr wrap="square">
            <a:spAutoFit/>
          </a:bodyPr>
          <a:lstStyle/>
          <a:p>
            <a:pPr algn="just" fontAlgn="base">
              <a:lnSpc>
                <a:spcPct val="107000"/>
              </a:lnSpc>
              <a:spcAft>
                <a:spcPts val="800"/>
              </a:spcAft>
            </a:pPr>
            <a:endParaRPr lang="en-US" sz="54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endParaRPr>
          </a:p>
          <a:p>
            <a:pPr lvl="0" algn="just" fontAlgn="base">
              <a:lnSpc>
                <a:spcPct val="107000"/>
              </a:lnSpc>
              <a:spcAft>
                <a:spcPts val="1200"/>
              </a:spcAft>
            </a:pPr>
            <a:r>
              <a:rPr lang="en-US" sz="5400" b="1">
                <a:solidFill>
                  <a:srgbClr val="FF0000"/>
                </a:solidFill>
                <a:latin typeface="Arial" panose="020B0604020202020204" pitchFamily="34" charset="0"/>
                <a:cs typeface="Arial" panose="020B0604020202020204" pitchFamily="34" charset="0"/>
              </a:rPr>
              <a:t>ĐK</a:t>
            </a:r>
            <a:r>
              <a:rPr lang="vi-VN" sz="5400" b="1">
                <a:solidFill>
                  <a:srgbClr val="FF0000"/>
                </a:solidFill>
                <a:latin typeface="Arial" panose="020B0604020202020204" pitchFamily="34" charset="0"/>
                <a:cs typeface="Arial" panose="020B0604020202020204" pitchFamily="34" charset="0"/>
              </a:rPr>
              <a:t>. </a:t>
            </a:r>
            <a:r>
              <a:rPr lang="en-US" sz="66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ĐK: Alleluia, Alleluia</a:t>
            </a:r>
            <a:r>
              <a:rPr lang="en-US" sz="6600" b="1"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endParaRPr lang="en-US" sz="54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800"/>
              </a:spcAft>
            </a:pPr>
            <a:r>
              <a:rPr lang="en-US" sz="54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3. Lạy Nữ Vương khoan nhân cầu giúp (í – a) nhân trần. Lạy Nữ Vương dịu dàng, xin Mẹ phù hộ đoàn con.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29982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28</TotalTime>
  <Words>641</Words>
  <Application>Microsoft Office PowerPoint</Application>
  <PresentationFormat>Widescreen</PresentationFormat>
  <Paragraphs>56</Paragraphs>
  <Slides>44</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44</vt:i4>
      </vt:variant>
    </vt:vector>
  </HeadingPairs>
  <TitlesOfParts>
    <vt:vector size="56"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PowerPoint Presentation</vt:lpstr>
      <vt:lpstr>Tôn vinh lòng thương xót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TIẾN CA PHỤC SINH</vt:lpstr>
      <vt:lpstr>PowerPoint Presentation</vt:lpstr>
      <vt:lpstr>PowerPoint Presentation</vt:lpstr>
      <vt:lpstr>PowerPoint Presentation</vt:lpstr>
      <vt:lpstr>PowerPoint Presentation</vt:lpstr>
      <vt:lpstr>PowerPoint Presentation</vt:lpstr>
      <vt:lpstr>PowerPoint Presentation</vt:lpstr>
      <vt:lpstr>ALLELUIA TRẦN GIAN THIÊN QUỐC</vt:lpstr>
      <vt:lpstr>PowerPoint Presentation</vt:lpstr>
      <vt:lpstr>PowerPoint Presentation</vt:lpstr>
      <vt:lpstr>PowerPoint Presentation</vt:lpstr>
      <vt:lpstr>.</vt:lpstr>
      <vt:lpstr>PowerPoint Presentation</vt:lpstr>
      <vt:lpstr>.</vt:lpstr>
      <vt:lpstr>PowerPoint Presentation</vt:lpstr>
      <vt:lpstr>PowerPoint Presentation</vt:lpstr>
      <vt:lpstr>PowerPoint Presentation</vt:lpstr>
      <vt:lpstr>PowerPoint Presentation</vt:lpstr>
      <vt:lpstr>KHÔNG THẤY MÀ TIN (PHẠM ĐỨC HUYẾN)</vt:lpstr>
      <vt:lpstr>PowerPoint Presentation</vt:lpstr>
      <vt:lpstr>PowerPoint Presentation</vt:lpstr>
      <vt:lpstr>PowerPoint Presentation</vt:lpstr>
      <vt:lpstr>PowerPoint Presentation</vt:lpstr>
      <vt:lpstr>PowerPoint Presentation</vt:lpstr>
      <vt:lpstr>Nữ Vương Thiên Đàng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6</cp:revision>
  <dcterms:created xsi:type="dcterms:W3CDTF">2026-04-07T01:23:12Z</dcterms:created>
  <dcterms:modified xsi:type="dcterms:W3CDTF">2026-04-07T10:00:37Z</dcterms:modified>
</cp:coreProperties>
</file>