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319" r:id="rId15"/>
    <p:sldId id="309" r:id="rId16"/>
    <p:sldId id="311" r:id="rId17"/>
    <p:sldId id="310" r:id="rId18"/>
    <p:sldId id="320" r:id="rId19"/>
    <p:sldId id="312" r:id="rId20"/>
    <p:sldId id="321" r:id="rId21"/>
    <p:sldId id="269" r:id="rId22"/>
    <p:sldId id="270" r:id="rId23"/>
    <p:sldId id="271" r:id="rId24"/>
    <p:sldId id="272" r:id="rId25"/>
    <p:sldId id="273" r:id="rId26"/>
    <p:sldId id="274" r:id="rId27"/>
    <p:sldId id="275" r:id="rId28"/>
    <p:sldId id="276" r:id="rId29"/>
    <p:sldId id="31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322" r:id="rId48"/>
    <p:sldId id="294" r:id="rId49"/>
    <p:sldId id="295" r:id="rId50"/>
    <p:sldId id="296" r:id="rId51"/>
    <p:sldId id="297" r:id="rId52"/>
    <p:sldId id="298" r:id="rId53"/>
    <p:sldId id="299" r:id="rId54"/>
    <p:sldId id="300" r:id="rId55"/>
    <p:sldId id="323" r:id="rId56"/>
    <p:sldId id="301" r:id="rId57"/>
    <p:sldId id="302" r:id="rId58"/>
    <p:sldId id="303" r:id="rId59"/>
    <p:sldId id="304" r:id="rId60"/>
    <p:sldId id="305" r:id="rId61"/>
    <p:sldId id="306" r:id="rId62"/>
    <p:sldId id="307" r:id="rId63"/>
    <p:sldId id="308"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80" d="100"/>
          <a:sy n="80" d="100"/>
        </p:scale>
        <p:origin x="3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48234A-5AD8-48F5-A86C-EF6724F52056}" type="datetimeFigureOut">
              <a:rPr lang="en-US" smtClean="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5E89C-414A-4E50-9650-CE520ED18183}" type="slidenum">
              <a:rPr lang="en-US" smtClean="0"/>
              <a:t>‹#›</a:t>
            </a:fld>
            <a:endParaRPr lang="en-US"/>
          </a:p>
        </p:txBody>
      </p:sp>
    </p:spTree>
    <p:extLst>
      <p:ext uri="{BB962C8B-B14F-4D97-AF65-F5344CB8AC3E}">
        <p14:creationId xmlns:p14="http://schemas.microsoft.com/office/powerpoint/2010/main" val="2567741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48234A-5AD8-48F5-A86C-EF6724F52056}" type="datetimeFigureOut">
              <a:rPr lang="en-US" smtClean="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5E89C-414A-4E50-9650-CE520ED18183}" type="slidenum">
              <a:rPr lang="en-US" smtClean="0"/>
              <a:t>‹#›</a:t>
            </a:fld>
            <a:endParaRPr lang="en-US"/>
          </a:p>
        </p:txBody>
      </p:sp>
    </p:spTree>
    <p:extLst>
      <p:ext uri="{BB962C8B-B14F-4D97-AF65-F5344CB8AC3E}">
        <p14:creationId xmlns:p14="http://schemas.microsoft.com/office/powerpoint/2010/main" val="1254226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448234A-5AD8-48F5-A86C-EF6724F52056}" type="datetimeFigureOut">
              <a:rPr lang="en-US" smtClean="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5E89C-414A-4E50-9650-CE520ED18183}" type="slidenum">
              <a:rPr lang="en-US" smtClean="0"/>
              <a:t>‹#›</a:t>
            </a:fld>
            <a:endParaRPr lang="en-US"/>
          </a:p>
        </p:txBody>
      </p:sp>
    </p:spTree>
    <p:extLst>
      <p:ext uri="{BB962C8B-B14F-4D97-AF65-F5344CB8AC3E}">
        <p14:creationId xmlns:p14="http://schemas.microsoft.com/office/powerpoint/2010/main" val="3465153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48234A-5AD8-48F5-A86C-EF6724F52056}" type="datetimeFigureOut">
              <a:rPr lang="en-US" smtClean="0"/>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35E89C-414A-4E50-9650-CE520ED18183}" type="slidenum">
              <a:rPr lang="en-US" smtClean="0"/>
              <a:t>‹#›</a:t>
            </a:fld>
            <a:endParaRPr lang="en-US"/>
          </a:p>
        </p:txBody>
      </p:sp>
    </p:spTree>
    <p:extLst>
      <p:ext uri="{BB962C8B-B14F-4D97-AF65-F5344CB8AC3E}">
        <p14:creationId xmlns:p14="http://schemas.microsoft.com/office/powerpoint/2010/main" val="1291195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48234A-5AD8-48F5-A86C-EF6724F52056}" type="datetimeFigureOut">
              <a:rPr lang="en-US" smtClean="0"/>
              <a:t>4/15/2026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35E89C-414A-4E50-9650-CE520ED18183}" type="slidenum">
              <a:rPr lang="en-US" smtClean="0"/>
              <a:t>‹#›</a:t>
            </a:fld>
            <a:endParaRPr lang="en-US"/>
          </a:p>
        </p:txBody>
      </p:sp>
    </p:spTree>
    <p:extLst>
      <p:ext uri="{BB962C8B-B14F-4D97-AF65-F5344CB8AC3E}">
        <p14:creationId xmlns:p14="http://schemas.microsoft.com/office/powerpoint/2010/main" val="2128653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48234A-5AD8-48F5-A86C-EF6724F52056}" type="datetimeFigureOut">
              <a:rPr lang="en-US" smtClean="0"/>
              <a:t>4/15/2026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35E89C-414A-4E50-9650-CE520ED18183}" type="slidenum">
              <a:rPr lang="en-US" smtClean="0"/>
              <a:t>‹#›</a:t>
            </a:fld>
            <a:endParaRPr lang="en-US"/>
          </a:p>
        </p:txBody>
      </p:sp>
    </p:spTree>
    <p:extLst>
      <p:ext uri="{BB962C8B-B14F-4D97-AF65-F5344CB8AC3E}">
        <p14:creationId xmlns:p14="http://schemas.microsoft.com/office/powerpoint/2010/main" val="1702194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48234A-5AD8-48F5-A86C-EF6724F52056}" type="datetimeFigureOut">
              <a:rPr lang="en-US" smtClean="0"/>
              <a:t>4/15/2026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35E89C-414A-4E50-9650-CE520ED18183}" type="slidenum">
              <a:rPr lang="en-US" smtClean="0"/>
              <a:t>‹#›</a:t>
            </a:fld>
            <a:endParaRPr lang="en-US"/>
          </a:p>
        </p:txBody>
      </p:sp>
    </p:spTree>
    <p:extLst>
      <p:ext uri="{BB962C8B-B14F-4D97-AF65-F5344CB8AC3E}">
        <p14:creationId xmlns:p14="http://schemas.microsoft.com/office/powerpoint/2010/main" val="624493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448234A-5AD8-48F5-A86C-EF6724F52056}" type="datetimeFigureOut">
              <a:rPr lang="en-US" smtClean="0"/>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35E89C-414A-4E50-9650-CE520ED18183}" type="slidenum">
              <a:rPr lang="en-US" smtClean="0"/>
              <a:t>‹#›</a:t>
            </a:fld>
            <a:endParaRPr lang="en-US"/>
          </a:p>
        </p:txBody>
      </p:sp>
    </p:spTree>
    <p:extLst>
      <p:ext uri="{BB962C8B-B14F-4D97-AF65-F5344CB8AC3E}">
        <p14:creationId xmlns:p14="http://schemas.microsoft.com/office/powerpoint/2010/main" val="708365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448234A-5AD8-48F5-A86C-EF6724F52056}" type="datetimeFigureOut">
              <a:rPr lang="en-US" smtClean="0"/>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35E89C-414A-4E50-9650-CE520ED18183}" type="slidenum">
              <a:rPr lang="en-US" smtClean="0"/>
              <a:t>‹#›</a:t>
            </a:fld>
            <a:endParaRPr lang="en-US"/>
          </a:p>
        </p:txBody>
      </p:sp>
    </p:spTree>
    <p:extLst>
      <p:ext uri="{BB962C8B-B14F-4D97-AF65-F5344CB8AC3E}">
        <p14:creationId xmlns:p14="http://schemas.microsoft.com/office/powerpoint/2010/main" val="74986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48234A-5AD8-48F5-A86C-EF6724F52056}" type="datetimeFigureOut">
              <a:rPr lang="en-US" smtClean="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5E89C-414A-4E50-9650-CE520ED18183}" type="slidenum">
              <a:rPr lang="en-US" smtClean="0"/>
              <a:t>‹#›</a:t>
            </a:fld>
            <a:endParaRPr lang="en-US"/>
          </a:p>
        </p:txBody>
      </p:sp>
    </p:spTree>
    <p:extLst>
      <p:ext uri="{BB962C8B-B14F-4D97-AF65-F5344CB8AC3E}">
        <p14:creationId xmlns:p14="http://schemas.microsoft.com/office/powerpoint/2010/main" val="3885071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48234A-5AD8-48F5-A86C-EF6724F52056}" type="datetimeFigureOut">
              <a:rPr lang="en-US" smtClean="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5E89C-414A-4E50-9650-CE520ED18183}" type="slidenum">
              <a:rPr lang="en-US" smtClean="0"/>
              <a:t>‹#›</a:t>
            </a:fld>
            <a:endParaRPr lang="en-US"/>
          </a:p>
        </p:txBody>
      </p:sp>
    </p:spTree>
    <p:extLst>
      <p:ext uri="{BB962C8B-B14F-4D97-AF65-F5344CB8AC3E}">
        <p14:creationId xmlns:p14="http://schemas.microsoft.com/office/powerpoint/2010/main" val="212001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48234A-5AD8-48F5-A86C-EF6724F52056}" type="datetimeFigureOut">
              <a:rPr lang="en-US" smtClean="0"/>
              <a:t>4/15/2026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35E89C-414A-4E50-9650-CE520ED18183}" type="slidenum">
              <a:rPr lang="en-US" smtClean="0"/>
              <a:t>‹#›</a:t>
            </a:fld>
            <a:endParaRPr lang="en-US"/>
          </a:p>
        </p:txBody>
      </p:sp>
    </p:spTree>
    <p:extLst>
      <p:ext uri="{BB962C8B-B14F-4D97-AF65-F5344CB8AC3E}">
        <p14:creationId xmlns:p14="http://schemas.microsoft.com/office/powerpoint/2010/main" val="384267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3104873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smtClean="0">
                <a:solidFill>
                  <a:srgbClr val="FF0000"/>
                </a:solidFill>
                <a:latin typeface="Arial" panose="020B0604020202020204" pitchFamily="34" charset="0"/>
                <a:cs typeface="Arial" panose="020B0604020202020204" pitchFamily="34" charset="0"/>
              </a:rPr>
              <a:t>CHÚA CHIẾN THẮNG </a:t>
            </a:r>
            <a:br>
              <a:rPr lang="en-US" sz="5400" b="1" dirty="0" smtClean="0">
                <a:solidFill>
                  <a:srgbClr val="FF0000"/>
                </a:solidFill>
                <a:latin typeface="Arial" panose="020B0604020202020204" pitchFamily="34" charset="0"/>
                <a:cs typeface="Arial" panose="020B0604020202020204" pitchFamily="34" charset="0"/>
              </a:rPr>
            </a:br>
            <a:r>
              <a:rPr lang="en-US" sz="5400" b="1" dirty="0" smtClean="0">
                <a:solidFill>
                  <a:srgbClr val="FF0000"/>
                </a:solidFill>
                <a:latin typeface="Arial" panose="020B0604020202020204" pitchFamily="34" charset="0"/>
                <a:cs typeface="Arial" panose="020B0604020202020204" pitchFamily="34" charset="0"/>
              </a:rPr>
              <a:t>KHẢI HOÀN</a:t>
            </a:r>
            <a:endParaRPr lang="en-US" sz="5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3478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63639"/>
            <a:ext cx="11229532" cy="563231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en-US" sz="7200" b="1" dirty="0" smtClean="0"/>
              <a:t>C</a:t>
            </a:r>
            <a:r>
              <a:rPr lang="vi-VN" sz="7200" b="1" dirty="0" smtClean="0"/>
              <a:t>húa </a:t>
            </a:r>
            <a:r>
              <a:rPr lang="vi-VN" sz="7200" b="1" dirty="0"/>
              <a:t>chiến thắng khải hoàn rồi Trần gian hãy mau ca mừng. Chiếu sức sống mới tuyệt vời. </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60092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502276"/>
            <a:ext cx="11281048" cy="5816977"/>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vi-VN" sz="6000" b="1" dirty="0" smtClean="0"/>
              <a:t>Người </a:t>
            </a:r>
            <a:r>
              <a:rPr lang="vi-VN" sz="6000" b="1" dirty="0"/>
              <a:t>ơi Al-lê-lu-ia Chúa đã đến cứu tội đời. Bằng Máu Thánh xóa hết tội người Chúa đã chiến thắng rạng ngời. Người ơi Al-lê-lu-ia.</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8970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0"/>
            <a:ext cx="11435594" cy="7417415"/>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1</a:t>
            </a:r>
            <a:r>
              <a:rPr lang="vi-VN" sz="6000" b="1" dirty="0" smtClean="0">
                <a:solidFill>
                  <a:srgbClr val="FF0000"/>
                </a:solidFill>
                <a:effectLst/>
                <a:latin typeface="Arial" panose="020B0604020202020204" pitchFamily="34" charset="0"/>
                <a:cs typeface="Arial" panose="020B0604020202020204" pitchFamily="34" charset="0"/>
              </a:rPr>
              <a:t>. </a:t>
            </a:r>
            <a:r>
              <a:rPr lang="vi-VN" sz="5400" b="1" dirty="0"/>
              <a:t> </a:t>
            </a:r>
            <a:r>
              <a:rPr lang="vi-VN" sz="6600" b="1" dirty="0"/>
              <a:t>Sức sống nay tuôn tràn những khi buồn đau nặng vai dương thế. Phúc đức mới trào ban phát xuất từ đây nơi thập hình cao.</a:t>
            </a:r>
            <a:br>
              <a:rPr lang="vi-VN" sz="6600" b="1" dirty="0"/>
            </a:b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75909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63639"/>
            <a:ext cx="11229532" cy="563231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en-US" sz="7200" b="1" dirty="0" smtClean="0"/>
              <a:t>C</a:t>
            </a:r>
            <a:r>
              <a:rPr lang="vi-VN" sz="7200" b="1" dirty="0" smtClean="0"/>
              <a:t>húa </a:t>
            </a:r>
            <a:r>
              <a:rPr lang="vi-VN" sz="7200" b="1" dirty="0"/>
              <a:t>chiến thắng khải hoàn rồi Trần gian hãy mau ca mừng. Chiếu sức sống mới tuyệt vời. </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30361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502276"/>
            <a:ext cx="11281048" cy="5816977"/>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vi-VN" sz="6000" b="1" dirty="0" smtClean="0"/>
              <a:t>Người </a:t>
            </a:r>
            <a:r>
              <a:rPr lang="vi-VN" sz="6000" b="1" dirty="0"/>
              <a:t>ơi Al-lê-lu-ia Chúa đã đến cứu tội đời. Bằng Máu Thánh xóa hết tội người Chúa đã chiến thắng rạng ngời. Người ơi Al-lê-lu-ia.</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36640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12123"/>
            <a:ext cx="11074986" cy="5386090"/>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2</a:t>
            </a:r>
            <a:r>
              <a:rPr lang="vi-VN" sz="6000" b="1" dirty="0" smtClean="0">
                <a:solidFill>
                  <a:srgbClr val="FF0000"/>
                </a:solidFill>
                <a:effectLst/>
                <a:latin typeface="Arial" panose="020B0604020202020204" pitchFamily="34" charset="0"/>
                <a:cs typeface="Arial" panose="020B0604020202020204" pitchFamily="34" charset="0"/>
              </a:rPr>
              <a:t>.</a:t>
            </a:r>
            <a:r>
              <a:rPr lang="en-US" sz="6000" b="1" dirty="0" smtClean="0">
                <a:solidFill>
                  <a:srgbClr val="FF0000"/>
                </a:solidFill>
                <a:effectLst/>
                <a:latin typeface="Arial" panose="020B0604020202020204" pitchFamily="34" charset="0"/>
                <a:cs typeface="Arial" panose="020B0604020202020204" pitchFamily="34" charset="0"/>
              </a:rPr>
              <a:t> </a:t>
            </a:r>
            <a:r>
              <a:rPr lang="en-US" sz="6600" b="1" dirty="0" err="1"/>
              <a:t>Với</a:t>
            </a:r>
            <a:r>
              <a:rPr lang="en-US" sz="6600" b="1" dirty="0"/>
              <a:t> </a:t>
            </a:r>
            <a:r>
              <a:rPr lang="en-US" sz="6600" b="1" dirty="0" err="1"/>
              <a:t>Chúa</a:t>
            </a:r>
            <a:r>
              <a:rPr lang="en-US" sz="6600" b="1" dirty="0"/>
              <a:t> </a:t>
            </a:r>
            <a:r>
              <a:rPr lang="en-US" sz="6600" b="1" dirty="0" err="1"/>
              <a:t>đi</a:t>
            </a:r>
            <a:r>
              <a:rPr lang="en-US" sz="6600" b="1" dirty="0"/>
              <a:t> </a:t>
            </a:r>
            <a:r>
              <a:rPr lang="en-US" sz="6600" b="1" dirty="0" err="1"/>
              <a:t>trong</a:t>
            </a:r>
            <a:r>
              <a:rPr lang="en-US" sz="6600" b="1" dirty="0"/>
              <a:t> </a:t>
            </a:r>
            <a:r>
              <a:rPr lang="en-US" sz="6600" b="1" dirty="0" err="1"/>
              <a:t>đời</a:t>
            </a:r>
            <a:r>
              <a:rPr lang="en-US" sz="6600" b="1" dirty="0"/>
              <a:t> </a:t>
            </a:r>
            <a:r>
              <a:rPr lang="en-US" sz="6600" b="1" dirty="0" err="1"/>
              <a:t>gánh</a:t>
            </a:r>
            <a:r>
              <a:rPr lang="en-US" sz="6600" b="1" dirty="0"/>
              <a:t> Chia </a:t>
            </a:r>
            <a:r>
              <a:rPr lang="en-US" sz="6600" b="1" dirty="0" err="1"/>
              <a:t>buồn</a:t>
            </a:r>
            <a:r>
              <a:rPr lang="en-US" sz="6600" b="1" dirty="0"/>
              <a:t> </a:t>
            </a:r>
            <a:r>
              <a:rPr lang="en-US" sz="6600" b="1" dirty="0" err="1"/>
              <a:t>đau</a:t>
            </a:r>
            <a:r>
              <a:rPr lang="en-US" sz="6600" b="1" dirty="0"/>
              <a:t> </a:t>
            </a:r>
            <a:r>
              <a:rPr lang="en-US" sz="6600" b="1" dirty="0" err="1"/>
              <a:t>nặng</a:t>
            </a:r>
            <a:r>
              <a:rPr lang="en-US" sz="6600" b="1" dirty="0"/>
              <a:t> </a:t>
            </a:r>
            <a:r>
              <a:rPr lang="en-US" sz="6600" b="1" dirty="0" err="1"/>
              <a:t>mang</a:t>
            </a:r>
            <a:r>
              <a:rPr lang="en-US" sz="6600" b="1" dirty="0"/>
              <a:t> </a:t>
            </a:r>
            <a:r>
              <a:rPr lang="en-US" sz="6600" b="1" dirty="0" err="1"/>
              <a:t>Thánh</a:t>
            </a:r>
            <a:r>
              <a:rPr lang="en-US" sz="6600" b="1" dirty="0"/>
              <a:t> </a:t>
            </a:r>
            <a:r>
              <a:rPr lang="en-US" sz="6600" b="1" dirty="0" err="1"/>
              <a:t>Giá</a:t>
            </a:r>
            <a:r>
              <a:rPr lang="en-US" sz="6600" b="1" dirty="0"/>
              <a:t> </a:t>
            </a:r>
            <a:r>
              <a:rPr lang="en-US" sz="6600" b="1" dirty="0" err="1"/>
              <a:t>sẽ</a:t>
            </a:r>
            <a:r>
              <a:rPr lang="en-US" sz="6600" b="1" dirty="0"/>
              <a:t> </a:t>
            </a:r>
            <a:r>
              <a:rPr lang="en-US" sz="6600" b="1" dirty="0" err="1"/>
              <a:t>với</a:t>
            </a:r>
            <a:r>
              <a:rPr lang="en-US" sz="6600" b="1" dirty="0"/>
              <a:t> </a:t>
            </a:r>
            <a:r>
              <a:rPr lang="en-US" sz="6600" b="1" dirty="0" err="1"/>
              <a:t>Chúa</a:t>
            </a:r>
            <a:r>
              <a:rPr lang="en-US" sz="6600" b="1" dirty="0"/>
              <a:t> </a:t>
            </a:r>
            <a:r>
              <a:rPr lang="en-US" sz="6600" b="1" dirty="0" err="1"/>
              <a:t>phục</a:t>
            </a:r>
            <a:r>
              <a:rPr lang="en-US" sz="6600" b="1" dirty="0"/>
              <a:t> </a:t>
            </a:r>
            <a:r>
              <a:rPr lang="en-US" sz="6600" b="1" dirty="0" err="1"/>
              <a:t>sinh</a:t>
            </a:r>
            <a:r>
              <a:rPr lang="en-US" sz="6600" b="1" dirty="0"/>
              <a:t> </a:t>
            </a:r>
            <a:r>
              <a:rPr lang="en-US" sz="6600" b="1" dirty="0" err="1"/>
              <a:t>kiếp</a:t>
            </a:r>
            <a:r>
              <a:rPr lang="en-US" sz="6600" b="1" dirty="0"/>
              <a:t> </a:t>
            </a:r>
            <a:r>
              <a:rPr lang="en-US" sz="6600" b="1" dirty="0" err="1"/>
              <a:t>sống</a:t>
            </a:r>
            <a:r>
              <a:rPr lang="en-US" sz="6600" b="1" dirty="0"/>
              <a:t> </a:t>
            </a:r>
            <a:r>
              <a:rPr lang="en-US" sz="6600" b="1" dirty="0" err="1"/>
              <a:t>hiển</a:t>
            </a:r>
            <a:r>
              <a:rPr lang="en-US" sz="6600" b="1" dirty="0"/>
              <a:t> </a:t>
            </a:r>
            <a:r>
              <a:rPr lang="en-US" sz="6600" b="1" dirty="0" err="1"/>
              <a:t>vinh</a:t>
            </a:r>
            <a:r>
              <a:rPr lang="en-US" sz="6600" b="1" dirty="0"/>
              <a:t> </a:t>
            </a:r>
            <a:r>
              <a:rPr lang="en-US" sz="6600" b="1" dirty="0" err="1"/>
              <a:t>ân</a:t>
            </a:r>
            <a:r>
              <a:rPr lang="en-US" sz="6600" b="1" dirty="0"/>
              <a:t> </a:t>
            </a:r>
            <a:r>
              <a:rPr lang="en-US" sz="6600" b="1" dirty="0" err="1"/>
              <a:t>tình</a:t>
            </a:r>
            <a:r>
              <a:rPr lang="en-US" sz="6600" b="1" dirty="0"/>
              <a:t> </a:t>
            </a:r>
            <a:r>
              <a:rPr lang="en-US" sz="6600" b="1" dirty="0" err="1"/>
              <a:t>bao</a:t>
            </a:r>
            <a:r>
              <a:rPr lang="en-US" sz="6600" b="1" dirty="0"/>
              <a:t> la.</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99882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63639"/>
            <a:ext cx="11229532" cy="563231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en-US" sz="7200" b="1" dirty="0" smtClean="0"/>
              <a:t>C</a:t>
            </a:r>
            <a:r>
              <a:rPr lang="vi-VN" sz="7200" b="1" dirty="0" smtClean="0"/>
              <a:t>húa </a:t>
            </a:r>
            <a:r>
              <a:rPr lang="vi-VN" sz="7200" b="1" dirty="0"/>
              <a:t>chiến thắng khải hoàn rồi Trần gian hãy mau ca mừng. Chiếu sức sống mới tuyệt vời. </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63891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502276"/>
            <a:ext cx="11281048" cy="5816977"/>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vi-VN" sz="6000" b="1" dirty="0" smtClean="0"/>
              <a:t>Người </a:t>
            </a:r>
            <a:r>
              <a:rPr lang="vi-VN" sz="6000" b="1" dirty="0"/>
              <a:t>ơi Al-lê-lu-ia Chúa đã đến cứu tội đời. Bằng Máu Thánh xóa hết tội người Chúa đã chiến thắng rạng ngời. Người ơi Al-lê-lu-ia.</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596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89397"/>
            <a:ext cx="11036348" cy="6863417"/>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3</a:t>
            </a:r>
            <a:r>
              <a:rPr lang="vi-VN" sz="6000" b="1" dirty="0" smtClean="0">
                <a:solidFill>
                  <a:srgbClr val="FF0000"/>
                </a:solidFill>
                <a:effectLst/>
                <a:latin typeface="Arial" panose="020B0604020202020204" pitchFamily="34" charset="0"/>
                <a:cs typeface="Arial" panose="020B0604020202020204" pitchFamily="34" charset="0"/>
              </a:rPr>
              <a:t>.</a:t>
            </a:r>
            <a:r>
              <a:rPr lang="en-US" sz="6000" b="1" dirty="0" smtClean="0">
                <a:solidFill>
                  <a:srgbClr val="FF0000"/>
                </a:solidFill>
                <a:effectLst/>
                <a:latin typeface="Arial" panose="020B0604020202020204" pitchFamily="34" charset="0"/>
                <a:cs typeface="Arial" panose="020B0604020202020204" pitchFamily="34" charset="0"/>
              </a:rPr>
              <a:t> </a:t>
            </a:r>
            <a:r>
              <a:rPr lang="vi-VN" sz="6000" b="1" dirty="0"/>
              <a:t>Hãy kịp đi loan truyền báo tin phục sinh mọi dân mọi nước. Biết sống với tình thương biết xóa hờn căm xoa dịu tai ương.</a:t>
            </a:r>
            <a:br>
              <a:rPr lang="vi-VN" sz="6000" b="1" dirty="0"/>
            </a:b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92349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63639"/>
            <a:ext cx="11229532" cy="563231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en-US" sz="7200" b="1" dirty="0" smtClean="0"/>
              <a:t>C</a:t>
            </a:r>
            <a:r>
              <a:rPr lang="vi-VN" sz="7200" b="1" dirty="0" smtClean="0"/>
              <a:t>húa </a:t>
            </a:r>
            <a:r>
              <a:rPr lang="vi-VN" sz="7200" b="1" dirty="0"/>
              <a:t>chiến thắng khải hoàn rồi Trần gian hãy mau ca mừng. Chiếu sức sống mới tuyệt vời. </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541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502276"/>
            <a:ext cx="11281048" cy="5816977"/>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vi-VN" sz="6000" b="1" dirty="0" smtClean="0"/>
              <a:t>Người </a:t>
            </a:r>
            <a:r>
              <a:rPr lang="vi-VN" sz="6000" b="1" dirty="0"/>
              <a:t>ơi Al-lê-lu-ia Chúa đã đến cứu tội đời. Bằng Máu Thánh xóa hết tội người Chúa đã chiến thắng rạng ngời. Người ơi Al-lê-lu-ia.</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90852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2769813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smtClean="0">
                <a:solidFill>
                  <a:srgbClr val="FF0000"/>
                </a:solidFill>
                <a:latin typeface="Times New Roman" panose="02020603050405020304" pitchFamily="18" charset="0"/>
                <a:cs typeface="Times New Roman" panose="02020603050405020304" pitchFamily="18" charset="0"/>
              </a:rPr>
              <a:t>ĐÁP CA</a:t>
            </a:r>
            <a:endParaRPr lang="en-US" sz="4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1014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53" y="-153442"/>
            <a:ext cx="12575567" cy="7109717"/>
          </a:xfrm>
          <a:prstGeom prst="rect">
            <a:avLst/>
          </a:prstGeom>
        </p:spPr>
      </p:pic>
      <p:sp>
        <p:nvSpPr>
          <p:cNvPr id="4" name="Rectangle 3"/>
          <p:cNvSpPr/>
          <p:nvPr/>
        </p:nvSpPr>
        <p:spPr>
          <a:xfrm>
            <a:off x="1033669" y="1828800"/>
            <a:ext cx="10406269" cy="3416320"/>
          </a:xfrm>
          <a:prstGeom prst="rect">
            <a:avLst/>
          </a:prstGeom>
        </p:spPr>
        <p:txBody>
          <a:bodyPr wrap="square">
            <a:spAutoFit/>
          </a:bodyPr>
          <a:lstStyle/>
          <a:p>
            <a:pPr lvl="0" algn="just"/>
            <a:r>
              <a:rPr lang="en-US" sz="7200" b="1" smtClean="0">
                <a:solidFill>
                  <a:srgbClr val="333333"/>
                </a:solidFill>
                <a:effectLst/>
                <a:latin typeface="Arial" panose="020B0604020202020204" pitchFamily="34" charset="0"/>
                <a:ea typeface="Times New Roman" panose="02020603050405020304" pitchFamily="18" charset="0"/>
              </a:rPr>
              <a:t>Lạy Chúa, Chúa sẽ dạy con biết đường về cõi trường sinh.</a:t>
            </a:r>
            <a:endParaRPr kumimoji="0" lang="vi-VN" sz="7200" b="1"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32113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Times New Roman" panose="02020603050405020304" pitchFamily="18" charset="0"/>
                <a:cs typeface="Times New Roman" panose="02020603050405020304" pitchFamily="18" charset="0"/>
              </a:rPr>
              <a:t> </a:t>
            </a:r>
            <a:r>
              <a:rPr lang="en-US" sz="6000" b="1" dirty="0">
                <a:solidFill>
                  <a:srgbClr val="FF0000"/>
                </a:solidFill>
                <a:latin typeface="Times New Roman" panose="02020603050405020304" pitchFamily="18" charset="0"/>
                <a:cs typeface="Times New Roman" panose="02020603050405020304" pitchFamily="18" charset="0"/>
              </a:rPr>
              <a:t>ALLELUIA</a:t>
            </a:r>
            <a:endParaRPr lang="en-US" sz="4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7554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3879461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502276"/>
            <a:ext cx="11281048" cy="5170646"/>
          </a:xfrm>
          <a:prstGeom prst="rect">
            <a:avLst/>
          </a:prstGeom>
        </p:spPr>
        <p:txBody>
          <a:bodyPr wrap="square">
            <a:spAutoFit/>
          </a:bodyPr>
          <a:lstStyle/>
          <a:p>
            <a:pPr lvl="0" algn="just"/>
            <a:r>
              <a:rPr lang="en-US" sz="6600" smtClean="0">
                <a:solidFill>
                  <a:srgbClr val="333333"/>
                </a:solidFill>
                <a:effectLst/>
                <a:latin typeface="Arial" panose="020B0604020202020204" pitchFamily="34" charset="0"/>
                <a:ea typeface="Times New Roman" panose="02020603050405020304" pitchFamily="18" charset="0"/>
              </a:rPr>
              <a:t>Lạy Chúa Giêsu xin mở trí cho chúng con hiểu lời Kinh Thánh. Và khi Chúa phán dạy xin đốt lòng chúng con cháy lửa nồng nàn.</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87486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2055993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Times New Roman" panose="02020603050405020304" pitchFamily="18" charset="0"/>
                <a:cs typeface="Times New Roman" panose="02020603050405020304" pitchFamily="18" charset="0"/>
              </a:rPr>
              <a:t>LỄ DÂNG ALLELUIA</a:t>
            </a:r>
            <a:endParaRPr lang="en-US" sz="4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3569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5" y="496388"/>
            <a:ext cx="11086121" cy="6186309"/>
          </a:xfrm>
          <a:prstGeom prst="rect">
            <a:avLst/>
          </a:prstGeom>
        </p:spPr>
        <p:txBody>
          <a:bodyPr wrap="square">
            <a:spAutoFit/>
          </a:bodyPr>
          <a:lstStyle/>
          <a:p>
            <a:pPr algn="just"/>
            <a:r>
              <a:rPr lang="en-US" sz="6600" b="1" dirty="0">
                <a:solidFill>
                  <a:srgbClr val="FF0000"/>
                </a:solidFill>
                <a:latin typeface="Arial" panose="020B0604020202020204" pitchFamily="34" charset="0"/>
                <a:cs typeface="Arial" panose="020B0604020202020204" pitchFamily="34" charset="0"/>
              </a:rPr>
              <a:t>ĐK</a:t>
            </a:r>
            <a:r>
              <a:rPr lang="vi-VN" sz="6000" b="1" dirty="0">
                <a:solidFill>
                  <a:srgbClr val="FF0000"/>
                </a:solidFill>
                <a:effectLst/>
                <a:latin typeface="Arial" panose="020B0604020202020204" pitchFamily="34" charset="0"/>
                <a:cs typeface="Arial" panose="020B0604020202020204" pitchFamily="34" charset="0"/>
              </a:rPr>
              <a:t>. </a:t>
            </a:r>
            <a:r>
              <a:rPr lang="vi-VN" sz="6600" b="1" dirty="0">
                <a:latin typeface="Times New Roman" panose="02020603050405020304" pitchFamily="18" charset="0"/>
                <a:cs typeface="Times New Roman" panose="02020603050405020304" pitchFamily="18" charset="0"/>
              </a:rPr>
              <a:t>Con dâng Chúa bài ca cảm tạ: Al-lê-lu-ia! Al-lê-lu-ia! Vui mừng ngày Chúa Phục Sinh, con xin dâng lên bánh rượu tinh tuyền, Al-lê-lu-ia! Al-lê-lu-ia!</a:t>
            </a:r>
            <a:endParaRPr lang="vi-VN" sz="6600" b="1"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7730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B6576-98B7-81E3-30A0-97D6DE89E6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72F0AF-D63E-C3BF-05D9-AEE90CC0398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CDFFF96-5E37-8BEA-C76C-7786E86DB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a:extLst>
              <a:ext uri="{FF2B5EF4-FFF2-40B4-BE49-F238E27FC236}">
                <a16:creationId xmlns:a16="http://schemas.microsoft.com/office/drawing/2014/main" id="{4C42C0FA-AE8C-F986-CAD2-3CAA602F160F}"/>
              </a:ext>
            </a:extLst>
          </p:cNvPr>
          <p:cNvSpPr/>
          <p:nvPr/>
        </p:nvSpPr>
        <p:spPr>
          <a:xfrm>
            <a:off x="663858" y="305067"/>
            <a:ext cx="11086121" cy="6247864"/>
          </a:xfrm>
          <a:prstGeom prst="rect">
            <a:avLst/>
          </a:prstGeom>
        </p:spPr>
        <p:txBody>
          <a:bodyPr wrap="square">
            <a:spAutoFit/>
          </a:bodyPr>
          <a:lstStyle/>
          <a:p>
            <a:pPr algn="just"/>
            <a:r>
              <a:rPr lang="en-US" sz="5400" b="1" dirty="0">
                <a:solidFill>
                  <a:srgbClr val="FF0000"/>
                </a:solidFill>
                <a:effectLst/>
                <a:latin typeface="Arial" panose="020B0604020202020204" pitchFamily="34" charset="0"/>
                <a:cs typeface="Arial" panose="020B0604020202020204" pitchFamily="34" charset="0"/>
              </a:rPr>
              <a:t>1</a:t>
            </a:r>
            <a:r>
              <a:rPr lang="vi-VN" sz="4800" b="1" dirty="0">
                <a:solidFill>
                  <a:srgbClr val="FF0000"/>
                </a:solidFill>
                <a:effectLst/>
                <a:latin typeface="Arial" panose="020B0604020202020204" pitchFamily="34" charset="0"/>
                <a:cs typeface="Arial" panose="020B0604020202020204" pitchFamily="34" charset="0"/>
              </a:rPr>
              <a:t>. </a:t>
            </a:r>
            <a:r>
              <a:rPr lang="vi-VN" sz="4400" b="1" dirty="0"/>
              <a:t> </a:t>
            </a:r>
            <a:r>
              <a:rPr lang="vi-VN" sz="7200" b="1" dirty="0">
                <a:latin typeface="Times New Roman" panose="02020603050405020304" pitchFamily="18" charset="0"/>
                <a:cs typeface="Times New Roman" panose="02020603050405020304" pitchFamily="18" charset="0"/>
              </a:rPr>
              <a:t> </a:t>
            </a:r>
            <a:r>
              <a:rPr lang="vi-VN" sz="8000" b="1" dirty="0">
                <a:latin typeface="Times New Roman" panose="02020603050405020304" pitchFamily="18" charset="0"/>
                <a:cs typeface="Times New Roman" panose="02020603050405020304" pitchFamily="18" charset="0"/>
              </a:rPr>
              <a:t>Chúa ơi! Nay Chúa khải hoàn, từ cõi chết Chúa đã phục sinh, từ trời cao đã thấy ơn cứu độ.</a:t>
            </a:r>
            <a:endParaRPr lang="vi-VN" sz="8000" b="1"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8619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5" y="496388"/>
            <a:ext cx="11086121"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 dâng Chúa bài ca cảm tạ: Al-lê-lu-ia! Al-lê-lu-ia! Vui mừng ngày Chúa Phục Sinh, con xin dâng lên bánh rượu tinh tuyền, Al-lê-lu-ia! Al-lê-lu-ia!</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759429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67558-AC02-CBC3-D2AC-4034AB8981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13B85E-33F2-BEAB-5834-52BEA0C4C5D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F3104D7-9E00-DFB5-EF01-43EF8529EE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a:extLst>
              <a:ext uri="{FF2B5EF4-FFF2-40B4-BE49-F238E27FC236}">
                <a16:creationId xmlns:a16="http://schemas.microsoft.com/office/drawing/2014/main" id="{F9A5FA89-EF14-51FA-D740-6A46E3A32B4A}"/>
              </a:ext>
            </a:extLst>
          </p:cNvPr>
          <p:cNvSpPr/>
          <p:nvPr/>
        </p:nvSpPr>
        <p:spPr>
          <a:xfrm>
            <a:off x="605135" y="318052"/>
            <a:ext cx="11242308" cy="6370975"/>
          </a:xfrm>
          <a:prstGeom prst="rect">
            <a:avLst/>
          </a:prstGeom>
        </p:spPr>
        <p:txBody>
          <a:bodyPr wrap="square">
            <a:spAutoFit/>
          </a:bodyPr>
          <a:lstStyle/>
          <a:p>
            <a:pPr algn="just"/>
            <a:r>
              <a:rPr lang="en-US" sz="8800" b="1" dirty="0">
                <a:solidFill>
                  <a:srgbClr val="FF0000"/>
                </a:solidFill>
                <a:effectLst/>
                <a:latin typeface="Times New Roman" panose="02020603050405020304" pitchFamily="18" charset="0"/>
                <a:cs typeface="Times New Roman" panose="02020603050405020304" pitchFamily="18" charset="0"/>
              </a:rPr>
              <a:t>2. </a:t>
            </a:r>
            <a:r>
              <a:rPr lang="vi-VN" sz="8000" b="1" dirty="0">
                <a:effectLst/>
                <a:latin typeface="Times New Roman" panose="02020603050405020304" pitchFamily="18" charset="0"/>
                <a:cs typeface="Times New Roman" panose="02020603050405020304" pitchFamily="18" charset="0"/>
              </a:rPr>
              <a:t>Biết bao ơn thánh tuôn tràn, toàn nhân thế vang tiếng hỷ hoan, ngày hồng ân đã đến trong nhân trần.</a:t>
            </a:r>
            <a:endParaRPr lang="vi-VN" sz="13800" b="1"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2122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5" y="496388"/>
            <a:ext cx="11086121"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 dâng Chúa bài ca cảm tạ: Al-lê-lu-ia! Al-lê-lu-ia! Vui mừng ngày Chúa Phục Sinh, con xin dâng lên bánh rượu tinh tuyền, Al-lê-lu-ia! Al-lê-lu-ia!</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8331916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46042" y="334851"/>
            <a:ext cx="11191461" cy="6740307"/>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3</a:t>
            </a:r>
            <a:r>
              <a:rPr lang="vi-VN" sz="6000" b="1" dirty="0">
                <a:solidFill>
                  <a:srgbClr val="FF0000"/>
                </a:solidFill>
                <a:effectLst/>
                <a:latin typeface="Arial" panose="020B0604020202020204" pitchFamily="34" charset="0"/>
                <a:cs typeface="Arial" panose="020B0604020202020204" pitchFamily="34" charset="0"/>
              </a:rPr>
              <a:t>.</a:t>
            </a:r>
            <a:r>
              <a:rPr lang="vi-VN" sz="4800" b="1" dirty="0">
                <a:solidFill>
                  <a:srgbClr val="FF0000"/>
                </a:solidFill>
                <a:effectLst/>
                <a:latin typeface="Arial" panose="020B0604020202020204" pitchFamily="34" charset="0"/>
                <a:cs typeface="Arial" panose="020B0604020202020204" pitchFamily="34" charset="0"/>
              </a:rPr>
              <a:t> </a:t>
            </a:r>
            <a:r>
              <a:rPr lang="vi-VN" sz="4400" b="1" dirty="0"/>
              <a:t> </a:t>
            </a:r>
            <a:r>
              <a:rPr lang="vi-VN" sz="7200" b="1" dirty="0">
                <a:latin typeface="Times New Roman" panose="02020603050405020304" pitchFamily="18" charset="0"/>
                <a:cs typeface="Times New Roman" panose="02020603050405020304" pitchFamily="18" charset="0"/>
              </a:rPr>
              <a:t>Chúa ơi! Con tiến dâng Ngài, lòng yêu mến nơi Chúa phục sinh, vì đời con Chúa đã quên thân mình.</a:t>
            </a:r>
          </a:p>
          <a:p>
            <a:pPr algn="just"/>
            <a:r>
              <a:rPr lang="vi-VN" sz="7200" b="1" dirty="0">
                <a:latin typeface="Times New Roman" panose="02020603050405020304" pitchFamily="18" charset="0"/>
                <a:cs typeface="Times New Roman" panose="02020603050405020304" pitchFamily="18" charset="0"/>
              </a:rPr>
              <a:t/>
            </a:r>
            <a:br>
              <a:rPr lang="vi-VN" sz="7200" b="1" dirty="0">
                <a:latin typeface="Times New Roman" panose="02020603050405020304" pitchFamily="18" charset="0"/>
                <a:cs typeface="Times New Roman" panose="02020603050405020304" pitchFamily="18" charset="0"/>
              </a:rPr>
            </a:br>
            <a:endParaRPr lang="vi-VN" sz="72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0199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5" y="496388"/>
            <a:ext cx="11086121"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 dâng Chúa bài ca cảm tạ: Al-lê-lu-ia! Al-lê-lu-ia! Vui mừng ngày Chúa Phục Sinh, con xin dâng lên bánh rượu tinh tuyền, Al-lê-lu-ia! Al-lê-lu-ia!</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8038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368"/>
          </a:xfrm>
          <a:prstGeom prst="rect">
            <a:avLst/>
          </a:prstGeom>
        </p:spPr>
      </p:pic>
    </p:spTree>
    <p:extLst>
      <p:ext uri="{BB962C8B-B14F-4D97-AF65-F5344CB8AC3E}">
        <p14:creationId xmlns:p14="http://schemas.microsoft.com/office/powerpoint/2010/main" val="1877710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smtClean="0">
                <a:solidFill>
                  <a:srgbClr val="FF0000"/>
                </a:solidFill>
                <a:latin typeface="Arial" panose="020B0604020202020204" pitchFamily="34" charset="0"/>
                <a:cs typeface="Arial" panose="020B0604020202020204" pitchFamily="34" charset="0"/>
              </a:rPr>
              <a:t>ĐƯỜNG CON THEO CHÚA</a:t>
            </a:r>
            <a:endParaRPr lang="en-US" sz="5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9697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642593"/>
            <a:ext cx="11253167" cy="5262979"/>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1</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sz="5400" b="1" dirty="0"/>
              <a:t>Đường con theo Chúa có nắng xuân trải lụa vàng, có tiếng chim hót rộn ràng. Có nỗi vui nào nồng ấm mênh mang có một tình yêu không nhuốm bụi trần. </a:t>
            </a: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82202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328139"/>
            <a:ext cx="11314545" cy="7201972"/>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1</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 Ngài đã gọi con theo, đời con đẹp bao nhiêu, Chúa dẫn con vào nguồn ân thánh diệu huyền. Kết giao con bằng một cuộc thần duyên.</a:t>
            </a:r>
            <a:endParaRPr lang="vi-VN" sz="6000" b="1" dirty="0">
              <a:solidFill>
                <a:srgbClr val="333333"/>
              </a:solidFill>
              <a:latin typeface="Arial" panose="020B0604020202020204" pitchFamily="34" charset="0"/>
              <a:cs typeface="Arial" panose="020B0604020202020204" pitchFamily="34" charset="0"/>
            </a:endParaRPr>
          </a:p>
          <a:p>
            <a:pPr algn="just"/>
            <a:r>
              <a:rPr lang="vi-VN" sz="4800" b="1" dirty="0"/>
              <a:t/>
            </a:r>
            <a:br>
              <a:rPr lang="vi-VN" sz="4800" b="1" dirty="0"/>
            </a:br>
            <a:endParaRPr lang="vi-VN" sz="48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89647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642594"/>
            <a:ext cx="11396859" cy="5262979"/>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5400" b="1" dirty="0"/>
              <a:t>Con dâng lời ca tán tụng Tình Chúa. Bao nhiêu hồng ân vẫn hằng chan chứa. Giúp con kiên trì khó nguy không nề. Giúp con trung thành một đời dâng hiến. </a:t>
            </a: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22658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642594"/>
            <a:ext cx="11279293" cy="6924973"/>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sz="5400" b="1" dirty="0"/>
              <a:t>Xin dâng đời con muốn thuộc về Chúa. Xin cho tình con không hề hoen úa. Ước chi con hằng mến yêu không ngừng. Giúp con vuông tròn một niềm hiếu trung.</a:t>
            </a:r>
            <a:endParaRPr lang="vi-VN" sz="5400" b="1" dirty="0">
              <a:solidFill>
                <a:srgbClr val="333333"/>
              </a:solidFill>
              <a:latin typeface="Arial" panose="020B0604020202020204" pitchFamily="34" charset="0"/>
              <a:cs typeface="Arial" panose="020B0604020202020204" pitchFamily="34" charset="0"/>
            </a:endParaRPr>
          </a:p>
          <a:p>
            <a:pPr algn="just"/>
            <a:r>
              <a:rPr lang="vi-VN" sz="5400" b="1" dirty="0"/>
              <a:t/>
            </a:r>
            <a:br>
              <a:rPr lang="vi-VN" sz="5400" b="1" dirty="0"/>
            </a:b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90462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470263"/>
            <a:ext cx="11318482" cy="7097303"/>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2</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sz="5400" b="1" dirty="0"/>
              <a:t>Đường con theo Chúa chẳng thiếu gian khó dặm trường chẳng thiếu mưa gió mịt mùng. Không thiếu những ngày quạnh vắng cô đơn những ngày đời con tăm tối u buồn.</a:t>
            </a:r>
            <a:br>
              <a:rPr lang="vi-VN" sz="5400" b="1" dirty="0"/>
            </a:b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8246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642593"/>
            <a:ext cx="11422984" cy="5724644"/>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2</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 Ngài vẫn gọi con theo, vượt qua ngàn cheo leo, con bước theo Ngài đường thập giá xa vời. Dẫu con chỉ là tạo vật mà thôi.</a:t>
            </a:r>
            <a:endParaRPr lang="vi-VN" sz="9600" b="1" dirty="0">
              <a:solidFill>
                <a:srgbClr val="333333"/>
              </a:solidFill>
              <a:latin typeface="Arial" panose="020B0604020202020204" pitchFamily="34" charset="0"/>
              <a:cs typeface="Arial" panose="020B0604020202020204" pitchFamily="34" charset="0"/>
            </a:endParaRPr>
          </a:p>
          <a:p>
            <a:pPr algn="just"/>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38215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642594"/>
            <a:ext cx="11396859" cy="5262979"/>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5400" b="1" dirty="0"/>
              <a:t>Con dâng lời ca tán tụng Tình Chúa. Bao nhiêu hồng ân vẫn hằng chan chứa. Giúp con kiên trì khó nguy không nề. Giúp con trung thành một đời dâng hiến. </a:t>
            </a: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58631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642594"/>
            <a:ext cx="11279293" cy="6924973"/>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sz="5400" b="1" dirty="0"/>
              <a:t>Xin dâng đời con muốn thuộc về Chúa. Xin cho tình con không hề hoen úa. Ước chi con hằng mến yêu không ngừng. Giúp con vuông tròn một niềm hiếu trung.</a:t>
            </a:r>
            <a:endParaRPr lang="vi-VN" sz="5400" b="1" dirty="0">
              <a:solidFill>
                <a:srgbClr val="333333"/>
              </a:solidFill>
              <a:latin typeface="Arial" panose="020B0604020202020204" pitchFamily="34" charset="0"/>
              <a:cs typeface="Arial" panose="020B0604020202020204" pitchFamily="34" charset="0"/>
            </a:endParaRPr>
          </a:p>
          <a:p>
            <a:pPr algn="just"/>
            <a:r>
              <a:rPr lang="vi-VN" sz="5400" b="1" dirty="0"/>
              <a:t/>
            </a:r>
            <a:br>
              <a:rPr lang="vi-VN" sz="5400" b="1" dirty="0"/>
            </a:b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30898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642593"/>
            <a:ext cx="11253167" cy="5724644"/>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3</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 Đời con theo Chúa vui với khúc hát nguện cầu ơn nghĩa Chúa quá nhiệm mầu. Xin hiến dâng đời làm lễ hy sinh lễ vật toàn thiêu chan chứa ân tình. </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37448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328139"/>
            <a:ext cx="11314545" cy="8125301"/>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3</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 Hiệp thông cùng Giê - su, Tình Yêu đẹp thiên thu, Chiên xóa tội đời vì thương mến con người. Trái tim khơi nguồn mạch thiêng chảy xuôi.</a:t>
            </a:r>
            <a:r>
              <a:rPr lang="en-US" sz="6000" b="1" dirty="0"/>
              <a:t/>
            </a:r>
            <a:br>
              <a:rPr lang="en-US" sz="6000" b="1" dirty="0"/>
            </a:br>
            <a:endParaRPr lang="vi-VN" sz="6000" b="1" dirty="0">
              <a:solidFill>
                <a:srgbClr val="333333"/>
              </a:solidFill>
              <a:latin typeface="Arial" panose="020B0604020202020204" pitchFamily="34" charset="0"/>
              <a:cs typeface="Arial" panose="020B0604020202020204" pitchFamily="34" charset="0"/>
            </a:endParaRPr>
          </a:p>
          <a:p>
            <a:pPr algn="just"/>
            <a:r>
              <a:rPr lang="vi-VN" sz="4800" b="1" dirty="0"/>
              <a:t/>
            </a:r>
            <a:br>
              <a:rPr lang="vi-VN" sz="4800" b="1" dirty="0"/>
            </a:br>
            <a:endParaRPr lang="vi-VN" sz="48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71208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642594"/>
            <a:ext cx="11396859" cy="5262979"/>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5400" b="1" dirty="0"/>
              <a:t>Con dâng lời ca tán tụng Tình Chúa. Bao nhiêu hồng ân vẫn hằng chan chứa. Giúp con kiên trì khó nguy không nề. Giúp con trung thành một đời dâng hiến. </a:t>
            </a: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99204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642594"/>
            <a:ext cx="11279293" cy="6924973"/>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sz="5400" b="1" dirty="0"/>
              <a:t>Xin dâng đời con muốn thuộc về Chúa. Xin cho tình con không hề hoen úa. Ước chi con hằng mến yêu không ngừng. Giúp con vuông tròn một niềm hiếu trung.</a:t>
            </a:r>
            <a:endParaRPr lang="vi-VN" sz="5400" b="1" dirty="0">
              <a:solidFill>
                <a:srgbClr val="333333"/>
              </a:solidFill>
              <a:latin typeface="Arial" panose="020B0604020202020204" pitchFamily="34" charset="0"/>
              <a:cs typeface="Arial" panose="020B0604020202020204" pitchFamily="34" charset="0"/>
            </a:endParaRPr>
          </a:p>
          <a:p>
            <a:pPr algn="just"/>
            <a:r>
              <a:rPr lang="vi-VN" sz="5400" b="1" dirty="0"/>
              <a:t/>
            </a:r>
            <a:br>
              <a:rPr lang="vi-VN" sz="5400" b="1" dirty="0"/>
            </a:b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466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182880"/>
            <a:ext cx="11436047" cy="6647974"/>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4</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 Đời con theo Chúa hồng phúc cao quí tuyệt vời làm sao con nói thành lời. Xin Chúa giữ gìn đường nẻo con đi xin đừng để con lỗi ước quên thề. </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46522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548641"/>
            <a:ext cx="11383796" cy="6093976"/>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4</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sz="6600" b="1" dirty="0"/>
              <a:t>Phận con là hư vô, Ngài dủ tình ban cho ơn bước theo Ngài là chân lý rạng ngời, Dẫu con chỉ là tạo vật mà </a:t>
            </a:r>
            <a:r>
              <a:rPr lang="vi-VN" sz="6600" b="1" dirty="0" smtClean="0"/>
              <a:t>thôi</a:t>
            </a:r>
            <a:r>
              <a:rPr lang="en-US" sz="6600" b="1" dirty="0" smtClean="0"/>
              <a:t>.</a:t>
            </a:r>
            <a:endParaRPr lang="vi-VN" sz="6600" b="1" dirty="0">
              <a:solidFill>
                <a:srgbClr val="333333"/>
              </a:solidFill>
              <a:latin typeface="Arial" panose="020B0604020202020204" pitchFamily="34" charset="0"/>
              <a:cs typeface="Arial" panose="020B0604020202020204" pitchFamily="34" charset="0"/>
            </a:endParaRPr>
          </a:p>
          <a:p>
            <a:pPr algn="just"/>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1961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642594"/>
            <a:ext cx="11396859" cy="5262979"/>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5400" b="1" dirty="0"/>
              <a:t>Con dâng lời ca tán tụng Tình Chúa. Bao nhiêu hồng ân vẫn hằng chan chứa. Giúp con kiên trì khó nguy không nề. Giúp con trung thành một đời dâng hiến. </a:t>
            </a: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65716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642594"/>
            <a:ext cx="11279293" cy="6924973"/>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sz="5400" b="1" dirty="0"/>
              <a:t>Xin dâng đời con muốn thuộc về Chúa. Xin cho tình con không hề hoen úa. Ước chi con hằng mến yêu không ngừng. Giúp con vuông tròn một niềm hiếu trung.</a:t>
            </a:r>
            <a:endParaRPr lang="vi-VN" sz="5400" b="1" dirty="0">
              <a:solidFill>
                <a:srgbClr val="333333"/>
              </a:solidFill>
              <a:latin typeface="Arial" panose="020B0604020202020204" pitchFamily="34" charset="0"/>
              <a:cs typeface="Arial" panose="020B0604020202020204" pitchFamily="34" charset="0"/>
            </a:endParaRPr>
          </a:p>
          <a:p>
            <a:pPr algn="just"/>
            <a:r>
              <a:rPr lang="vi-VN" sz="5400" b="1" dirty="0"/>
              <a:t/>
            </a:r>
            <a:br>
              <a:rPr lang="vi-VN" sz="5400" b="1" dirty="0"/>
            </a:b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291617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2453988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Times New Roman" panose="02020603050405020304" pitchFamily="18" charset="0"/>
                <a:cs typeface="Times New Roman" panose="02020603050405020304" pitchFamily="18" charset="0"/>
              </a:rPr>
              <a:t>XIN CHÚA Ở LẠI </a:t>
            </a:r>
            <a:endParaRPr lang="en-US" sz="4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2710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5" y="496388"/>
            <a:ext cx="11086121" cy="6001643"/>
          </a:xfrm>
          <a:prstGeom prst="rect">
            <a:avLst/>
          </a:prstGeom>
        </p:spPr>
        <p:txBody>
          <a:bodyPr wrap="square">
            <a:spAutoFit/>
          </a:bodyPr>
          <a:lstStyle/>
          <a:p>
            <a:pPr algn="just"/>
            <a:r>
              <a:rPr lang="en-US" sz="5400" b="1" dirty="0">
                <a:solidFill>
                  <a:srgbClr val="FF0000"/>
                </a:solidFill>
                <a:latin typeface="Arial" panose="020B0604020202020204" pitchFamily="34" charset="0"/>
                <a:cs typeface="Arial" panose="020B0604020202020204" pitchFamily="34" charset="0"/>
              </a:rPr>
              <a:t>1</a:t>
            </a:r>
            <a:r>
              <a:rPr lang="vi-VN" sz="4800" b="1" dirty="0">
                <a:solidFill>
                  <a:srgbClr val="FF0000"/>
                </a:solidFill>
                <a:effectLst/>
                <a:latin typeface="Arial" panose="020B0604020202020204" pitchFamily="34" charset="0"/>
                <a:cs typeface="Arial" panose="020B0604020202020204" pitchFamily="34" charset="0"/>
              </a:rPr>
              <a:t>. </a:t>
            </a:r>
            <a:r>
              <a:rPr lang="vi-VN" sz="5400" b="1" dirty="0">
                <a:latin typeface="Times New Roman" panose="02020603050405020304" pitchFamily="18" charset="0"/>
                <a:cs typeface="Times New Roman" panose="02020603050405020304" pitchFamily="18" charset="0"/>
              </a:rPr>
              <a:t>Xin ở lại với con vì con luôn cần Chúa hiện diện. Xin ở lại với con vì con yếu đuối cần Chúa đỡ nâng. Con cần Chúa biết bao vắng Chúa đời sống lao đao. Như trên đường Em-mau nếu không có Ngài xót xa u hoài.</a:t>
            </a:r>
            <a:endParaRPr lang="vi-VN" sz="5400" b="1"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50127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B6576-98B7-81E3-30A0-97D6DE89E6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72F0AF-D63E-C3BF-05D9-AEE90CC0398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CDFFF96-5E37-8BEA-C76C-7786E86DB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a:extLst>
              <a:ext uri="{FF2B5EF4-FFF2-40B4-BE49-F238E27FC236}">
                <a16:creationId xmlns:a16="http://schemas.microsoft.com/office/drawing/2014/main" id="{4C42C0FA-AE8C-F986-CAD2-3CAA602F160F}"/>
              </a:ext>
            </a:extLst>
          </p:cNvPr>
          <p:cNvSpPr/>
          <p:nvPr/>
        </p:nvSpPr>
        <p:spPr>
          <a:xfrm>
            <a:off x="605135" y="496388"/>
            <a:ext cx="11086121" cy="5909310"/>
          </a:xfrm>
          <a:prstGeom prst="rect">
            <a:avLst/>
          </a:prstGeom>
        </p:spPr>
        <p:txBody>
          <a:bodyPr wrap="square">
            <a:spAutoFit/>
          </a:bodyPr>
          <a:lstStyle/>
          <a:p>
            <a:pPr algn="just"/>
            <a:r>
              <a:rPr lang="vi-VN" sz="3200" b="1" dirty="0"/>
              <a:t> </a:t>
            </a:r>
            <a:r>
              <a:rPr lang="vi-VN" sz="5400" b="1" dirty="0">
                <a:latin typeface="Times New Roman" panose="02020603050405020304" pitchFamily="18" charset="0"/>
                <a:cs typeface="Times New Roman" panose="02020603050405020304" pitchFamily="18" charset="0"/>
              </a:rPr>
              <a:t> </a:t>
            </a:r>
            <a:r>
              <a:rPr lang="vi-VN" sz="5400" b="1" dirty="0">
                <a:solidFill>
                  <a:srgbClr val="FF0000"/>
                </a:solidFill>
                <a:latin typeface="Times New Roman" panose="02020603050405020304" pitchFamily="18" charset="0"/>
                <a:cs typeface="Times New Roman" panose="02020603050405020304" pitchFamily="18" charset="0"/>
              </a:rPr>
              <a:t>ĐK. </a:t>
            </a:r>
            <a:r>
              <a:rPr lang="vi-VN" sz="5400" b="1" dirty="0">
                <a:latin typeface="Times New Roman" panose="02020603050405020304" pitchFamily="18" charset="0"/>
                <a:cs typeface="Times New Roman" panose="02020603050405020304" pitchFamily="18" charset="0"/>
              </a:rPr>
              <a:t>Xin Chúa đồng hành với con sưởi ấm tim con lạnh giá. Xin Chúa ở lại với con khơi sáng tin yêu hy vọng. Đời vắng Chúa hư không chẳng còn gì để trông mong. Lòng có Chúa an vui cho đời con dâng tràn sức sống.</a:t>
            </a:r>
            <a:endParaRPr lang="vi-VN" sz="5400" b="1"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66979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67558-AC02-CBC3-D2AC-4034AB8981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13B85E-33F2-BEAB-5834-52BEA0C4C5D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F3104D7-9E00-DFB5-EF01-43EF8529EE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a:extLst>
              <a:ext uri="{FF2B5EF4-FFF2-40B4-BE49-F238E27FC236}">
                <a16:creationId xmlns:a16="http://schemas.microsoft.com/office/drawing/2014/main" id="{F9A5FA89-EF14-51FA-D740-6A46E3A32B4A}"/>
              </a:ext>
            </a:extLst>
          </p:cNvPr>
          <p:cNvSpPr/>
          <p:nvPr/>
        </p:nvSpPr>
        <p:spPr>
          <a:xfrm>
            <a:off x="605135" y="318052"/>
            <a:ext cx="11242308" cy="5909310"/>
          </a:xfrm>
          <a:prstGeom prst="rect">
            <a:avLst/>
          </a:prstGeom>
        </p:spPr>
        <p:txBody>
          <a:bodyPr wrap="square">
            <a:spAutoFit/>
          </a:bodyPr>
          <a:lstStyle/>
          <a:p>
            <a:pPr algn="just"/>
            <a:r>
              <a:rPr lang="en-US" sz="4000" b="1" dirty="0">
                <a:solidFill>
                  <a:srgbClr val="FF0000"/>
                </a:solidFill>
                <a:effectLst/>
                <a:latin typeface="Arial" panose="020B0604020202020204" pitchFamily="34" charset="0"/>
                <a:cs typeface="Arial" panose="020B0604020202020204" pitchFamily="34" charset="0"/>
              </a:rPr>
              <a:t>2</a:t>
            </a:r>
            <a:r>
              <a:rPr lang="vi-VN" sz="3600" b="1" dirty="0">
                <a:solidFill>
                  <a:srgbClr val="FF0000"/>
                </a:solidFill>
                <a:effectLst/>
                <a:latin typeface="Arial" panose="020B0604020202020204" pitchFamily="34" charset="0"/>
                <a:cs typeface="Arial" panose="020B0604020202020204" pitchFamily="34" charset="0"/>
              </a:rPr>
              <a:t>. </a:t>
            </a:r>
            <a:r>
              <a:rPr lang="vi-VN" sz="3200" b="1" dirty="0"/>
              <a:t> </a:t>
            </a:r>
            <a:r>
              <a:rPr lang="vi-VN" sz="4400" b="1" dirty="0">
                <a:latin typeface="Times New Roman" panose="02020603050405020304" pitchFamily="18" charset="0"/>
                <a:cs typeface="Times New Roman" panose="02020603050405020304" pitchFamily="18" charset="0"/>
              </a:rPr>
              <a:t> </a:t>
            </a:r>
            <a:r>
              <a:rPr lang="vi-VN" sz="5400" b="1" dirty="0">
                <a:latin typeface="Times New Roman" panose="02020603050405020304" pitchFamily="18" charset="0"/>
                <a:cs typeface="Times New Roman" panose="02020603050405020304" pitchFamily="18" charset="0"/>
              </a:rPr>
              <a:t>Trong lúc đời tối tăm thì hay đâu Ngài đến viếng thăm. Trong khi đầy lắng lo đời con khốn khó thì Chúa ngay bên. Trong cuộc sống hôm nay có Chúa mà vẫn không hay. Cho con tập nhận ra Chúa đang hiện diện với con đêm ngày.</a:t>
            </a:r>
            <a:endParaRPr lang="vi-VN" sz="5400" b="1"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73505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B6576-98B7-81E3-30A0-97D6DE89E6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72F0AF-D63E-C3BF-05D9-AEE90CC0398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CDFFF96-5E37-8BEA-C76C-7786E86DB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a:extLst>
              <a:ext uri="{FF2B5EF4-FFF2-40B4-BE49-F238E27FC236}">
                <a16:creationId xmlns:a16="http://schemas.microsoft.com/office/drawing/2014/main" id="{4C42C0FA-AE8C-F986-CAD2-3CAA602F160F}"/>
              </a:ext>
            </a:extLst>
          </p:cNvPr>
          <p:cNvSpPr/>
          <p:nvPr/>
        </p:nvSpPr>
        <p:spPr>
          <a:xfrm>
            <a:off x="605135" y="496388"/>
            <a:ext cx="11086121" cy="59093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5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ĐK.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Xin Chúa đồng hành với con sưởi ấm tim con lạnh giá. Xin Chúa ở lại với con khơi sáng tin yêu hy vọng. Đời vắng Chúa hư không chẳng còn gì để trông mong. Lòng có Chúa an vui cho đời con dâng tràn sức sống.</a:t>
            </a:r>
            <a:endParaRPr kumimoji="0" lang="vi-VN" sz="5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104738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46042" y="334851"/>
            <a:ext cx="11191461" cy="6740307"/>
          </a:xfrm>
          <a:prstGeom prst="rect">
            <a:avLst/>
          </a:prstGeom>
        </p:spPr>
        <p:txBody>
          <a:bodyPr wrap="square">
            <a:spAutoFit/>
          </a:bodyPr>
          <a:lstStyle/>
          <a:p>
            <a:pPr algn="just"/>
            <a:r>
              <a:rPr lang="en-US" sz="4400" b="1" dirty="0">
                <a:solidFill>
                  <a:srgbClr val="FF0000"/>
                </a:solidFill>
                <a:latin typeface="Arial" panose="020B0604020202020204" pitchFamily="34" charset="0"/>
                <a:cs typeface="Arial" panose="020B0604020202020204" pitchFamily="34" charset="0"/>
              </a:rPr>
              <a:t>3</a:t>
            </a:r>
            <a:r>
              <a:rPr lang="vi-VN" sz="4400" b="1" dirty="0">
                <a:solidFill>
                  <a:srgbClr val="FF0000"/>
                </a:solidFill>
                <a:effectLst/>
                <a:latin typeface="Arial" panose="020B0604020202020204" pitchFamily="34" charset="0"/>
                <a:cs typeface="Arial" panose="020B0604020202020204" pitchFamily="34" charset="0"/>
              </a:rPr>
              <a:t>.</a:t>
            </a:r>
            <a:r>
              <a:rPr lang="vi-VN" sz="3600" b="1" dirty="0">
                <a:solidFill>
                  <a:srgbClr val="FF0000"/>
                </a:solidFill>
                <a:effectLst/>
                <a:latin typeface="Arial" panose="020B0604020202020204" pitchFamily="34" charset="0"/>
                <a:cs typeface="Arial" panose="020B0604020202020204" pitchFamily="34" charset="0"/>
              </a:rPr>
              <a:t> </a:t>
            </a:r>
            <a:r>
              <a:rPr lang="vi-VN" sz="3200" b="1" dirty="0"/>
              <a:t> </a:t>
            </a:r>
            <a:r>
              <a:rPr lang="vi-VN" sz="5400" b="1" dirty="0">
                <a:latin typeface="Times New Roman" panose="02020603050405020304" pitchFamily="18" charset="0"/>
                <a:cs typeface="Times New Roman" panose="02020603050405020304" pitchFamily="18" charset="0"/>
              </a:rPr>
              <a:t>Chúa đã làm sáng lên niềm tin yêu từ những thất vọng. Cho con được trở nên người gieo ánh sáng vào chốn tối tăm. Con cần biết lắng nghe khơi lên nguồn sống hy vọng. Trao ban niềm bình an giúp cho tươi mầu những ai ưu sầu.</a:t>
            </a:r>
          </a:p>
          <a:p>
            <a:pPr algn="just"/>
            <a:endParaRPr lang="vi-VN" sz="54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75460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B6576-98B7-81E3-30A0-97D6DE89E6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72F0AF-D63E-C3BF-05D9-AEE90CC0398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CDFFF96-5E37-8BEA-C76C-7786E86DB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a:extLst>
              <a:ext uri="{FF2B5EF4-FFF2-40B4-BE49-F238E27FC236}">
                <a16:creationId xmlns:a16="http://schemas.microsoft.com/office/drawing/2014/main" id="{4C42C0FA-AE8C-F986-CAD2-3CAA602F160F}"/>
              </a:ext>
            </a:extLst>
          </p:cNvPr>
          <p:cNvSpPr/>
          <p:nvPr/>
        </p:nvSpPr>
        <p:spPr>
          <a:xfrm>
            <a:off x="605135" y="496388"/>
            <a:ext cx="11086121" cy="59093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5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ĐK.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Xin Chúa đồng hành với con sưởi ấm tim con lạnh giá. Xin Chúa ở lại với con khơi sáng tin yêu hy vọng. Đời vắng Chúa hư không chẳng còn gì để trông mong. Lòng có Chúa an vui cho đời con dâng tràn sức sống.</a:t>
            </a:r>
            <a:endParaRPr kumimoji="0" lang="vi-VN" sz="5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806505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33852820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smtClean="0">
                <a:solidFill>
                  <a:srgbClr val="FF0000"/>
                </a:solidFill>
                <a:latin typeface="Arial" panose="020B0604020202020204" pitchFamily="34" charset="0"/>
                <a:cs typeface="Arial" panose="020B0604020202020204" pitchFamily="34" charset="0"/>
              </a:rPr>
              <a:t>CHÚA NAY ĐÃ PHỤC SINH</a:t>
            </a:r>
            <a:endParaRPr lang="en-US" sz="5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37839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567" y="0"/>
            <a:ext cx="12575567" cy="7109717"/>
          </a:xfrm>
          <a:prstGeom prst="rect">
            <a:avLst/>
          </a:prstGeom>
        </p:spPr>
      </p:pic>
      <p:sp>
        <p:nvSpPr>
          <p:cNvPr id="4" name="Rectangle 3"/>
          <p:cNvSpPr/>
          <p:nvPr/>
        </p:nvSpPr>
        <p:spPr>
          <a:xfrm>
            <a:off x="425027" y="328139"/>
            <a:ext cx="11314545" cy="3785652"/>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it-IT" sz="8000" b="1" dirty="0"/>
              <a:t>Chúa nay thực đã phục sinh. Al-le-lu-ia. Al-le-lu-ia. </a:t>
            </a:r>
            <a:endParaRPr lang="vi-VN" sz="8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706953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522011"/>
            <a:ext cx="11314545" cy="6247864"/>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1</a:t>
            </a:r>
            <a:r>
              <a:rPr lang="vi-VN" sz="7200" b="1" dirty="0" smtClean="0">
                <a:solidFill>
                  <a:srgbClr val="FF0000"/>
                </a:solidFill>
                <a:effectLst/>
                <a:latin typeface="Arial" panose="020B0604020202020204" pitchFamily="34" charset="0"/>
                <a:cs typeface="Arial" panose="020B0604020202020204" pitchFamily="34" charset="0"/>
              </a:rPr>
              <a:t>.</a:t>
            </a:r>
            <a:r>
              <a:rPr lang="vi-VN" sz="6000" b="1" dirty="0" smtClean="0">
                <a:solidFill>
                  <a:srgbClr val="FF0000"/>
                </a:solidFill>
                <a:effectLst/>
                <a:latin typeface="Arial" panose="020B0604020202020204" pitchFamily="34" charset="0"/>
                <a:cs typeface="Arial" panose="020B0604020202020204" pitchFamily="34" charset="0"/>
              </a:rPr>
              <a:t> </a:t>
            </a:r>
            <a:r>
              <a:rPr lang="vi-VN" sz="8000" b="1" dirty="0"/>
              <a:t>Ngài từ trong kẻ chết sống lại. Al-le-lu-ia. Al-le-lu-ia. Và niềm vui tràn lan nơi nơi. </a:t>
            </a:r>
            <a:endParaRPr lang="vi-VN" sz="8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568724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567" y="0"/>
            <a:ext cx="12575567" cy="7109717"/>
          </a:xfrm>
          <a:prstGeom prst="rect">
            <a:avLst/>
          </a:prstGeom>
        </p:spPr>
      </p:pic>
      <p:sp>
        <p:nvSpPr>
          <p:cNvPr id="4" name="Rectangle 3"/>
          <p:cNvSpPr/>
          <p:nvPr/>
        </p:nvSpPr>
        <p:spPr>
          <a:xfrm>
            <a:off x="425027" y="328139"/>
            <a:ext cx="11314545" cy="3785652"/>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it-IT" sz="8000" b="1" dirty="0"/>
              <a:t>Chúa nay thực đã phục sinh. Al-le-lu-ia. Al-le-lu-ia. </a:t>
            </a:r>
            <a:endParaRPr lang="vi-VN" sz="8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436643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6247864"/>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2</a:t>
            </a:r>
            <a:r>
              <a:rPr lang="vi-VN" sz="6600" b="1" dirty="0" smtClean="0">
                <a:solidFill>
                  <a:srgbClr val="FF0000"/>
                </a:solidFill>
                <a:effectLst/>
                <a:latin typeface="Arial" panose="020B0604020202020204" pitchFamily="34" charset="0"/>
                <a:cs typeface="Arial" panose="020B0604020202020204" pitchFamily="34" charset="0"/>
              </a:rPr>
              <a:t>. </a:t>
            </a:r>
            <a:r>
              <a:rPr lang="vi-VN" sz="8000" b="1" dirty="0"/>
              <a:t>Ngài toàn thắng tội lỗi thế trần. Al-le-lu-ia. Al-le-lu-ia. Và ngàn dân hưởng ơn cứu rỗi. </a:t>
            </a:r>
            <a:endParaRPr lang="vi-VN" sz="8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875155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567" y="0"/>
            <a:ext cx="12575567" cy="7109717"/>
          </a:xfrm>
          <a:prstGeom prst="rect">
            <a:avLst/>
          </a:prstGeom>
        </p:spPr>
      </p:pic>
      <p:sp>
        <p:nvSpPr>
          <p:cNvPr id="4" name="Rectangle 3"/>
          <p:cNvSpPr/>
          <p:nvPr/>
        </p:nvSpPr>
        <p:spPr>
          <a:xfrm>
            <a:off x="425027" y="328139"/>
            <a:ext cx="11314545" cy="3785652"/>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it-IT" sz="8000" b="1" dirty="0"/>
              <a:t>Chúa nay thực đã phục sinh. Al-le-lu-ia. Al-le-lu-ia. </a:t>
            </a:r>
            <a:endParaRPr lang="vi-VN" sz="8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717809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522011"/>
            <a:ext cx="11314545" cy="5755422"/>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3</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Ngài rọi chiếu triều ánh sáng ngời. Al-le-lu-ia. Al-le-lu-ia. Chỉ đường cho toàn dân đi tới. </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884491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567" y="0"/>
            <a:ext cx="12575567" cy="7109717"/>
          </a:xfrm>
          <a:prstGeom prst="rect">
            <a:avLst/>
          </a:prstGeom>
        </p:spPr>
      </p:pic>
      <p:sp>
        <p:nvSpPr>
          <p:cNvPr id="4" name="Rectangle 3"/>
          <p:cNvSpPr/>
          <p:nvPr/>
        </p:nvSpPr>
        <p:spPr>
          <a:xfrm>
            <a:off x="425027" y="328139"/>
            <a:ext cx="11314545" cy="3785652"/>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it-IT" sz="8000" b="1" dirty="0"/>
              <a:t>Chúa nay thực đã phục sinh. Al-le-lu-ia. Al-le-lu-ia. </a:t>
            </a:r>
            <a:endParaRPr lang="vi-VN" sz="8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44412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666</Words>
  <Application>Microsoft Office PowerPoint</Application>
  <PresentationFormat>Widescreen</PresentationFormat>
  <Paragraphs>68</Paragraphs>
  <Slides>63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63</vt:i4>
      </vt:variant>
    </vt:vector>
  </HeadingPairs>
  <TitlesOfParts>
    <vt:vector size="69" baseType="lpstr">
      <vt:lpstr>Arial</vt:lpstr>
      <vt:lpstr>Calibri</vt:lpstr>
      <vt:lpstr>Calibri Light</vt:lpstr>
      <vt:lpstr>Times New Roman</vt:lpstr>
      <vt:lpstr>Verdana</vt:lpstr>
      <vt:lpstr>Office Theme</vt:lpstr>
      <vt:lpstr>PowerPoint Presentation</vt:lpstr>
      <vt:lpstr>CHÚA CHIẾN THẮNG  KHẢI HOÀN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 ALLELUIA</vt:lpstr>
      <vt:lpstr>PowerPoint Presentation</vt:lpstr>
      <vt:lpstr>PowerPoint Presentation</vt:lpstr>
      <vt:lpstr>PowerPoint Presentation</vt:lpstr>
      <vt:lpstr>LỄ DÂNG ALLELUIA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ĐƯỜNG CON THEO CHÚA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XIN CHÚA Ở LẠI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CHÚA NAY ĐÃ PHỤC SINH</vt:lpstr>
      <vt:lpstr>.</vt:lpstr>
      <vt:lpstr>PowerPoint Presentation</vt:lpstr>
      <vt:lpstr>.</vt:lpstr>
      <vt:lpstr>.</vt:lpstr>
      <vt:lpstr>.</vt:lpstr>
      <vt:lpstr>PowerPoint Presentation</vt:lpstr>
      <vt:lpst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Admin</cp:lastModifiedBy>
  <cp:revision>3</cp:revision>
  <dcterms:created xsi:type="dcterms:W3CDTF">2026-04-14T00:46:11Z</dcterms:created>
  <dcterms:modified xsi:type="dcterms:W3CDTF">2026-04-15T15:03:34Z</dcterms:modified>
</cp:coreProperties>
</file>