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316" r:id="rId21"/>
    <p:sldId id="306" r:id="rId22"/>
    <p:sldId id="308" r:id="rId23"/>
    <p:sldId id="317" r:id="rId24"/>
    <p:sldId id="307" r:id="rId25"/>
    <p:sldId id="309" r:id="rId26"/>
    <p:sldId id="318"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313" r:id="rId43"/>
    <p:sldId id="286" r:id="rId44"/>
    <p:sldId id="287" r:id="rId45"/>
    <p:sldId id="288" r:id="rId46"/>
    <p:sldId id="289" r:id="rId47"/>
    <p:sldId id="290" r:id="rId48"/>
    <p:sldId id="291" r:id="rId49"/>
    <p:sldId id="292" r:id="rId50"/>
    <p:sldId id="293" r:id="rId51"/>
    <p:sldId id="294" r:id="rId52"/>
    <p:sldId id="295" r:id="rId53"/>
    <p:sldId id="319" r:id="rId54"/>
    <p:sldId id="296" r:id="rId55"/>
    <p:sldId id="297" r:id="rId56"/>
    <p:sldId id="298" r:id="rId57"/>
    <p:sldId id="299" r:id="rId58"/>
    <p:sldId id="300" r:id="rId59"/>
    <p:sldId id="301" r:id="rId60"/>
    <p:sldId id="302" r:id="rId61"/>
    <p:sldId id="320" r:id="rId62"/>
    <p:sldId id="303" r:id="rId63"/>
    <p:sldId id="304" r:id="rId64"/>
    <p:sldId id="30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FF8CDB-9285-45E9-9033-89CF7CA5B08F}"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317795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FF8CDB-9285-45E9-9033-89CF7CA5B08F}"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4109478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FF8CDB-9285-45E9-9033-89CF7CA5B08F}"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2281998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FF8CDB-9285-45E9-9033-89CF7CA5B08F}"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3810908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FF8CDB-9285-45E9-9033-89CF7CA5B08F}" type="datetimeFigureOut">
              <a:rPr lang="en-US" smtClean="0"/>
              <a:t>4/16/2026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1424503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FF8CDB-9285-45E9-9033-89CF7CA5B08F}" type="datetimeFigureOut">
              <a:rPr lang="en-US" smtClean="0"/>
              <a:t>4/16/2026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2378196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F8CDB-9285-45E9-9033-89CF7CA5B08F}" type="datetimeFigureOut">
              <a:rPr lang="en-US" smtClean="0"/>
              <a:t>4/16/2026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227351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DFF8CDB-9285-45E9-9033-89CF7CA5B08F}"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2358905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DFF8CDB-9285-45E9-9033-89CF7CA5B08F}"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3988054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FF8CDB-9285-45E9-9033-89CF7CA5B08F}"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3021949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FF8CDB-9285-45E9-9033-89CF7CA5B08F}"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7A2BF1-BB3F-4B9B-BD2D-1ACA94183BD4}" type="slidenum">
              <a:rPr lang="en-US" smtClean="0"/>
              <a:t>‹#›</a:t>
            </a:fld>
            <a:endParaRPr lang="en-US"/>
          </a:p>
        </p:txBody>
      </p:sp>
    </p:spTree>
    <p:extLst>
      <p:ext uri="{BB962C8B-B14F-4D97-AF65-F5344CB8AC3E}">
        <p14:creationId xmlns:p14="http://schemas.microsoft.com/office/powerpoint/2010/main" val="377501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1382139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25370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331874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0273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435373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44062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1413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56831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7472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04541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23723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2262027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93696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0805919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184742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78313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8782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522724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200495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5051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88974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265356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201637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44213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43022401"/>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319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396859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87789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8584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006025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83652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9364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571425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5991752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80783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6730572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419987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754943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170350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502496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52480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156607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461548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744024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2153324"/>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142736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20899993"/>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9637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047038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460993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78154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66841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38357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06856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145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FF8CDB-9285-45E9-9033-89CF7CA5B08F}" type="datetimeFigureOut">
              <a:rPr lang="en-US" smtClean="0"/>
              <a:t>4/16/2026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A2BF1-BB3F-4B9B-BD2D-1ACA94183BD4}" type="slidenum">
              <a:rPr lang="en-US" smtClean="0"/>
              <a:t>‹#›</a:t>
            </a:fld>
            <a:endParaRPr lang="en-US"/>
          </a:p>
        </p:txBody>
      </p:sp>
    </p:spTree>
    <p:extLst>
      <p:ext uri="{BB962C8B-B14F-4D97-AF65-F5344CB8AC3E}">
        <p14:creationId xmlns:p14="http://schemas.microsoft.com/office/powerpoint/2010/main" val="430022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80161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536686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483354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6B3F0A-7510-45D8-A201-6C105F27051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8D6237-062A-4147-A96C-E27D49C9FB7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41669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9334305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995895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CHÚA LÀ MỤC TỬ</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4738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450762"/>
            <a:ext cx="11211165" cy="526297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là Mục Tử, Người dẫn lối chỉ đường cho con đi. Đi trong tay Chúa nào con thiếu chi con sợ chi?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0316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1" y="540913"/>
            <a:ext cx="1115882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Cỏ tươi rợn đồng xanh con no thỏa không bao giờ thiếu nữa. Suối nước trường sinh nghỉ uống no </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đầy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028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Chiên nhân từ, Người dẫn con tới đồng nội. Này suối nước mát bóng, con tới uống thảnh thơi.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4726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Chúa </a:t>
            </a:r>
            <a:r>
              <a:rPr kumimoji="0" lang="vi-VN" sz="7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ơi sướng vui trong tay Chúa, Người dẫn con đi. Đi giữa suối mát, cỏ xanh con thiếu gì.</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7052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76518"/>
            <a:ext cx="11184586" cy="526297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là Mục Tử, Người dẫn dắt con lần theo chính lối. Cho con đi tới vì Danh Chúa con không lạc vương.</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6024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1" y="502276"/>
            <a:ext cx="1115882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Tối tăm con sợ chi, vì có Chúa với con cùng tiến bước. Cánh tay Người đưa, gậy Người dẫn yên </a:t>
            </a:r>
            <a:r>
              <a:rPr kumimoji="0" lang="vi-VN" sz="72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lòng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98326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Chiên nhân từ, Người dẫn con tới đồng nội. Này suối nước mát bóng, con tới uống thảnh thơi.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450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Chúa </a:t>
            </a:r>
            <a:r>
              <a:rPr kumimoji="0" lang="vi-VN" sz="7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ơi sướng vui trong tay Chúa, Người dẫn con đi. Đi giữa suối mát, cỏ xanh con thiếu gì.</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6884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là mục tử, Người dọn bữa kê bàn cho con dân. Dầu Người tràn lan và chén ái ân Người đầy chan.</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4705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ban cho đời con qua năm tháng hưởng dư đầy phúc đức. Chúa ở cùng con, con cùng Chúa muôn </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đời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1692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Chiên nhân từ, Người dẫn con tới đồng nội. Này suối nước mát bóng, con tới uống thảnh thơi.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6697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Chúa </a:t>
            </a:r>
            <a:r>
              <a:rPr kumimoji="0" lang="vi-VN" sz="7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ơi sướng vui trong tay Chúa, Người dẫn con đi. Đi giữa suối mát, cỏ xanh con thiếu gì.</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2187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2848005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92531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1361661"/>
            <a:ext cx="11212443" cy="4439420"/>
          </a:xfrm>
          <a:prstGeom prst="rect">
            <a:avLst/>
          </a:prstGeom>
        </p:spPr>
        <p:txBody>
          <a:bodyPr wrap="square">
            <a:spAutoFit/>
          </a:bodyPr>
          <a:lstStyle/>
          <a:p>
            <a:pPr algn="just" fontAlgn="base">
              <a:lnSpc>
                <a:spcPct val="107000"/>
              </a:lnSpc>
              <a:spcAft>
                <a:spcPts val="1440"/>
              </a:spcAft>
            </a:pPr>
            <a:r>
              <a:rPr lang="en-US" sz="66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Chúa chăn nuôi tôi nên đời tôi chẳng thiếu thốn chi. Chúa ở cùng tôi thì đời tôi đâu còn sợ gì.</a:t>
            </a:r>
            <a:endParaRPr lang="en-US" sz="6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67024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519110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8626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1152939"/>
            <a:ext cx="11371470" cy="4524315"/>
          </a:xfrm>
          <a:prstGeom prst="rect">
            <a:avLst/>
          </a:prstGeom>
        </p:spPr>
        <p:txBody>
          <a:bodyPr wrap="square">
            <a:spAutoFit/>
          </a:bodyPr>
          <a:lstStyle/>
          <a:p>
            <a:pPr lvl="0" algn="just"/>
            <a:r>
              <a:rPr lang="en-US" sz="7200" smtClean="0">
                <a:solidFill>
                  <a:srgbClr val="333333"/>
                </a:solidFill>
                <a:effectLst/>
                <a:latin typeface="Arial" panose="020B0604020202020204" pitchFamily="34" charset="0"/>
                <a:ea typeface="Times New Roman" panose="02020603050405020304" pitchFamily="18" charset="0"/>
              </a:rPr>
              <a:t>Chúa phán rằng: “Ta là mục tử tốt lành, Ta biết các chiên Ta, và này đây các chiên Ta biết Ta”.</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5716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2322946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LỄ DÂNG PHỤC SINH</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6013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thờ</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rượu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vẹn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tuyền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nguyên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hiên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òa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đây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vật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tạ</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99275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sống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khỏi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mồ</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quang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Xin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Cha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Thần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câu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hát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2043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642594"/>
            <a:ext cx="11191717"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Từ</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cõi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chết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thẳm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sâu</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đắm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chìm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toàn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cõi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trần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gian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Bừng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ánh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chiếu</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ánh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sáng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của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Đấng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Phục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Sinh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35625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642594"/>
            <a:ext cx="11230353"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chết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cho</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nhân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loại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và</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sống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lại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khải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hoàn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Nào</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đoàn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vang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hòa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muôn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khúc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ca.</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88027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thờ</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rượu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vẹn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tuyền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nguyên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hiên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òa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đây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vật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tạ</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09229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sống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khỏi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mồ</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quang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Xin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Cha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Thần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câu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hát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43604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Đoàn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ngày</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phục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sinh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Cùng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hân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hoan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hiệp</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nhất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với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Giáo</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hội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lập</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8124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Hát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ca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vang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muôn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lời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cảm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mến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ân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tuyệt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vời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tiệc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Chiên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Thiên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sẵn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sàng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cho</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ai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ước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mong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38350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thờ</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rượu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vẹn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tuyền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nguyên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hiên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òa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đây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vật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tạ</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89947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sống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khỏi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mồ</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quang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Xin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Cha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Thần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câu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hát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05075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vui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người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sáng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ngời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chiếu</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đêm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Giờ</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vượt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qua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của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đổ</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tràn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giải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thoát</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58386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23427" y="374071"/>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hân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hoan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muôn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đời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mà</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khấng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ban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mai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ngày</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giờ</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này</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ta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nếm</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trước</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vinh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dự</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trên</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cõi</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trường</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sinh</a:t>
            </a:r>
            <a:r>
              <a:rPr kumimoji="0" lang="en-US" sz="7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27980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835971"/>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thờ</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này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rượu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bánh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vẹn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tuyền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nguyên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hiên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òa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đây</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lễ</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vật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tạ</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ơn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chúc</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tụng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11553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489397"/>
            <a:ext cx="11190896"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đã</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sống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lại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khỏi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mồ</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vinh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quang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Xin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kính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dâng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lên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Cha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Thánh</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Thần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câu</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hát</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smtClean="0">
                <a:ln>
                  <a:noFill/>
                </a:ln>
                <a:solidFill>
                  <a:prstClr val="black"/>
                </a:solidFill>
                <a:effectLst/>
                <a:uLnTx/>
                <a:uFillTx/>
                <a:latin typeface="Century Gothic" panose="020B0502020202020204"/>
                <a:ea typeface="+mn-ea"/>
                <a:cs typeface="+mn-cs"/>
              </a:rPr>
              <a:t>mừng</a:t>
            </a:r>
            <a:r>
              <a:rPr kumimoji="0" lang="en-US" sz="66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62830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1752"/>
            <a:ext cx="12192000" cy="6879752"/>
          </a:xfrm>
          <a:prstGeom prst="rect">
            <a:avLst/>
          </a:prstGeom>
        </p:spPr>
      </p:pic>
    </p:spTree>
    <p:extLst>
      <p:ext uri="{BB962C8B-B14F-4D97-AF65-F5344CB8AC3E}">
        <p14:creationId xmlns:p14="http://schemas.microsoft.com/office/powerpoint/2010/main" val="1737640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i="1" dirty="0">
                <a:solidFill>
                  <a:srgbClr val="FF0000"/>
                </a:solidFill>
                <a:latin typeface="Times New Roman" panose="02020603050405020304" pitchFamily="18" charset="0"/>
                <a:cs typeface="Times New Roman" panose="02020603050405020304" pitchFamily="18" charset="0"/>
              </a:rPr>
              <a:t>MỤC TỬ NHÂN LÀNH </a:t>
            </a:r>
            <a:br>
              <a:rPr lang="en-US" sz="6600" b="1" i="1" dirty="0">
                <a:solidFill>
                  <a:srgbClr val="FF0000"/>
                </a:solidFill>
                <a:latin typeface="Times New Roman" panose="02020603050405020304" pitchFamily="18" charset="0"/>
                <a:cs typeface="Times New Roman" panose="02020603050405020304" pitchFamily="18" charset="0"/>
              </a:rPr>
            </a:br>
            <a:r>
              <a:rPr lang="en-US" sz="3200" b="1" i="1" dirty="0">
                <a:solidFill>
                  <a:srgbClr val="0070C0"/>
                </a:solidFill>
                <a:latin typeface="Times New Roman" panose="02020603050405020304" pitchFamily="18" charset="0"/>
                <a:cs typeface="Times New Roman" panose="02020603050405020304" pitchFamily="18" charset="0"/>
              </a:rPr>
              <a:t>(NGUYỄN DUY)</a:t>
            </a:r>
            <a:endParaRPr lang="en-US" sz="4800" b="1" i="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3631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6" y="496388"/>
            <a:ext cx="11022006"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là cửa chuồng chiên ai qua Ta mà vào thì sẽ được cứu rỗi</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17403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729842" y="496388"/>
            <a:ext cx="10830188" cy="50167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tin Ngài là mục tử nhân lành. Ngài đến cho con luôn được sống, được sống dồi dào</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63412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6" y="496388"/>
            <a:ext cx="11022006"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là cửa chuồng chiên ai qua Ta mà vào thì sẽ được cứu rỗi</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312647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605135" y="496388"/>
            <a:ext cx="11086121" cy="747897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tin Ngài là mục tử nhân lành. Ngài dẫn đưa con trên đường ngay nẻo chính bình an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93905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6" y="496388"/>
            <a:ext cx="11022006"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là cửa chuồng chiên ai qua Ta mà vào thì sẽ được cứu rỗi</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52358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747897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tin Ngài là mục tử nhân lành. Ngài dẫn con băng qua hiểm nguy thử thách trần gian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50920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6" y="496388"/>
            <a:ext cx="11022006"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là cửa chuồng chiên ai qua Ta mà vào thì sẽ được cứu rỗi</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1359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en-US"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tin Ngài là mục tử nhân lành. Ngài muốn con vâng nghe Lời Chúa để sống vì Ngài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57322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6" y="496388"/>
            <a:ext cx="11022006"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8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 là cửa chuồng chiên ai qua Ta mà vào thì sẽ được cứu rỗi</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2592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41101738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BÀI CA NGƯỜI MỤC TỬ</a:t>
            </a:r>
            <a:br>
              <a:rPr lang="en-US" sz="6000" b="1" dirty="0">
                <a:solidFill>
                  <a:srgbClr val="FF0000"/>
                </a:solidFill>
                <a:latin typeface="Times New Roman" panose="02020603050405020304" pitchFamily="18" charset="0"/>
                <a:cs typeface="Times New Roman" panose="02020603050405020304" pitchFamily="18" charset="0"/>
              </a:rPr>
            </a:br>
            <a:r>
              <a:rPr lang="en-US" sz="3600" b="1" i="1" dirty="0">
                <a:solidFill>
                  <a:schemeClr val="accent6">
                    <a:lumMod val="50000"/>
                  </a:schemeClr>
                </a:solidFill>
                <a:latin typeface="Times New Roman" panose="02020603050405020304" pitchFamily="18" charset="0"/>
                <a:cs typeface="Times New Roman" panose="02020603050405020304" pitchFamily="18" charset="0"/>
              </a:rPr>
              <a:t>( ÂN ĐỨC )</a:t>
            </a:r>
            <a:endParaRPr lang="en-US" sz="4400" b="1" i="1"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6822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55092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4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Người mục tử nhân lành, dám hiến cuộc đời vì thương mến đoàn chiên. Người tận tình chăn dắt đưa chiên tới nguồn nước trong lành, tới trên đồng cỏ xanh. Người mục tử nhân lành, khiêm nhu dịu dàng và chan chứa bình an. Người giàu lòng thương xót, âu yếm như mẹ hiền dưỡng nuôi những con dại bé thơ.</a:t>
            </a:r>
            <a:endParaRPr kumimoji="0" lang="vi-VN" sz="4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24020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4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Ôi Chúa Giê-su, Mục tử nhân lành, đã hiến thân mình để cứu nhân loại. Yêu thương trọn tình yêu thương, hy sinh trọn vẹn hy sinh cho đoàn con được sống được sống dồi dào trong nguồn ơn thánh sáng tươi diệu huyền.</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10572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Người mục tử nhân lành, khôn ngoan tuyệt vời Người đi trước đoàn chiên. Trên đường ngay nẻo chính, đưa chiên qua lũng tối u sầu,qua muôn đèo núi cao. Người mục tử nhân lành, dám thí mạng mình vì thương mến đoàn chiên. Không ngại chi nguy khó, đưa dẫn chiên xa miền sói hoang, tới chân trời hỉ hoan.</a:t>
            </a:r>
            <a:endParaRPr kumimoji="0" lang="vi-VN" sz="4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00266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4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Ôi Chúa Giê-su, Mục tử nhân lành, đã hiến thân mình để cứu nhân loại. Yêu thương trọn tình yêu thương, hy sinh trọn vẹn hy sinh cho đoàn con được sống được sống dồi dào trong nguồn ơn thánh sáng tươi diệu huyền.</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84046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11380"/>
            <a:ext cx="12575567" cy="7109717"/>
          </a:xfrm>
          <a:prstGeom prst="rect">
            <a:avLst/>
          </a:prstGeom>
        </p:spPr>
      </p:pic>
      <p:sp>
        <p:nvSpPr>
          <p:cNvPr id="4" name="Rectangle 3"/>
          <p:cNvSpPr/>
          <p:nvPr/>
        </p:nvSpPr>
        <p:spPr>
          <a:xfrm>
            <a:off x="630302" y="227940"/>
            <a:ext cx="11086121"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4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4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Người mục tử nhân lành, khoan dung dịu dàng lòng thanh thoát bình and. Tất cả cho Thiên Chúa,noi gương Đấng Mục Tử nhân lành luôn thi hành ý Cha. Người mục tử nhân lành, sống chết một đời vì thương mến đoàn chiên. Kiên trì không lay chuyển, tin tưởng không thất vọng, khổ đau không bao giờ thở than.</a:t>
            </a:r>
            <a:endParaRPr kumimoji="0" lang="vi-VN" sz="4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386197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605135" y="496388"/>
            <a:ext cx="11086121"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4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Ôi Chúa Giê-su, Mục tử nhân lành, đã hiến thân mình để cứu nhân loại. Yêu thương trọn tình yêu thương, hy sinh trọn vẹn hy sinh cho đoàn con được sống được sống dồi dào trong nguồn ơn thánh sáng tươi diệu huyền.</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65777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0316"/>
            <a:ext cx="12192000" cy="6978316"/>
          </a:xfrm>
          <a:prstGeom prst="rect">
            <a:avLst/>
          </a:prstGeom>
        </p:spPr>
      </p:pic>
    </p:spTree>
    <p:extLst>
      <p:ext uri="{BB962C8B-B14F-4D97-AF65-F5344CB8AC3E}">
        <p14:creationId xmlns:p14="http://schemas.microsoft.com/office/powerpoint/2010/main" val="40457882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Arial" panose="020B0604020202020204" pitchFamily="34" charset="0"/>
                <a:cs typeface="Arial" panose="020B0604020202020204" pitchFamily="34" charset="0"/>
              </a:rPr>
              <a:t>NỮ VƯƠNG THIÊN ĐÀNG</a:t>
            </a:r>
          </a:p>
        </p:txBody>
      </p:sp>
    </p:spTree>
    <p:extLst>
      <p:ext uri="{BB962C8B-B14F-4D97-AF65-F5344CB8AC3E}">
        <p14:creationId xmlns:p14="http://schemas.microsoft.com/office/powerpoint/2010/main" val="3424900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13020" y="412778"/>
            <a:ext cx="11165959"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Nữ Vương thiêng đàng hãy vui mừng. Alleluia. </a:t>
            </a:r>
            <a:endPar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Vì Đức Mẹ đã đáng cưu mang trong lòng. Alleluia.</a:t>
            </a:r>
            <a:r>
              <a:rPr kumimoji="0" lang="vi-VN" sz="55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vi-VN" sz="55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US" sz="55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a:t>
            </a:r>
            <a:r>
              <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ờ</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đã sống lại thật như lời đã phán hứa. Alleluia. </a:t>
            </a:r>
            <a:endPar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60856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32BE4-7F4C-B5FA-3D90-FC53FA699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6B9C97-91BD-C536-55C9-E6E81750D8CC}"/>
              </a:ext>
            </a:extLst>
          </p:cNvPr>
          <p:cNvSpPr>
            <a:spLocks noGrp="1"/>
          </p:cNvSpPr>
          <p:nvPr>
            <p:ph type="title"/>
          </p:nvPr>
        </p:nvSpPr>
        <p:spPr/>
        <p:txBody>
          <a:bodyPr/>
          <a:lstStyle/>
          <a:p>
            <a:r>
              <a:rPr lang="en-US" dirty="0"/>
              <a:t>.</a:t>
            </a:r>
          </a:p>
        </p:txBody>
      </p:sp>
      <p:pic>
        <p:nvPicPr>
          <p:cNvPr id="3" name="Picture 2">
            <a:extLst>
              <a:ext uri="{FF2B5EF4-FFF2-40B4-BE49-F238E27FC236}">
                <a16:creationId xmlns:a16="http://schemas.microsoft.com/office/drawing/2014/main" id="{1894925E-93BA-70F2-9B19-E724209B6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A706B77-5D43-783F-5341-07632874780F}"/>
              </a:ext>
            </a:extLst>
          </p:cNvPr>
          <p:cNvSpPr/>
          <p:nvPr/>
        </p:nvSpPr>
        <p:spPr>
          <a:xfrm>
            <a:off x="513020" y="412778"/>
            <a:ext cx="11165959"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cầu cùng Chúa cho chúng </a:t>
            </a:r>
            <a:r>
              <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Alleluia. </a:t>
            </a:r>
            <a:endPar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Lạy Thánh Nữ đồng trinh Ma-ri-a hãy hỉ hoan vui mừng. Alleluia.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Vì Chúa đã sống lại thật, vì Chúa đã sống lại thật</a:t>
            </a:r>
            <a:r>
              <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Alleluia. Alleluia. Alleluia.</a:t>
            </a:r>
          </a:p>
        </p:txBody>
      </p:sp>
    </p:spTree>
    <p:extLst>
      <p:ext uri="{BB962C8B-B14F-4D97-AF65-F5344CB8AC3E}">
        <p14:creationId xmlns:p14="http://schemas.microsoft.com/office/powerpoint/2010/main" val="258676116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108</TotalTime>
  <Words>769</Words>
  <Application>Microsoft Office PowerPoint</Application>
  <PresentationFormat>Widescreen</PresentationFormat>
  <Paragraphs>59</Paragraphs>
  <Slides>59</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59</vt:i4>
      </vt:variant>
    </vt:vector>
  </HeadingPairs>
  <TitlesOfParts>
    <vt:vector size="72"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CHÚA LÀ MỤC TỬ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LỄ DÂNG PHỤC SINH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MỤC TỬ NHÂN LÀNH  (NGUYỄN DUY)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CA NGƯỜI MỤC TỬ ( ÂN ĐỨC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NỮ VƯƠNG THIÊN ĐÀNG</vt:lpstr>
      <vt:lpstr>.</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4</cp:revision>
  <dcterms:created xsi:type="dcterms:W3CDTF">2026-04-14T01:11:29Z</dcterms:created>
  <dcterms:modified xsi:type="dcterms:W3CDTF">2026-04-16T04:09:33Z</dcterms:modified>
</cp:coreProperties>
</file>