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345" r:id="rId17"/>
    <p:sldId id="350" r:id="rId18"/>
    <p:sldId id="311" r:id="rId19"/>
    <p:sldId id="346" r:id="rId20"/>
    <p:sldId id="351" r:id="rId21"/>
    <p:sldId id="312" r:id="rId22"/>
    <p:sldId id="347" r:id="rId23"/>
    <p:sldId id="352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316" r:id="rId32"/>
    <p:sldId id="353" r:id="rId33"/>
    <p:sldId id="330" r:id="rId34"/>
    <p:sldId id="331" r:id="rId35"/>
    <p:sldId id="332" r:id="rId36"/>
    <p:sldId id="333" r:id="rId37"/>
    <p:sldId id="334" r:id="rId38"/>
    <p:sldId id="335" r:id="rId39"/>
    <p:sldId id="336" r:id="rId40"/>
    <p:sldId id="337" r:id="rId41"/>
    <p:sldId id="338" r:id="rId42"/>
    <p:sldId id="339" r:id="rId43"/>
    <p:sldId id="340" r:id="rId44"/>
    <p:sldId id="348" r:id="rId45"/>
    <p:sldId id="354" r:id="rId46"/>
    <p:sldId id="320" r:id="rId47"/>
    <p:sldId id="321" r:id="rId48"/>
    <p:sldId id="322" r:id="rId49"/>
    <p:sldId id="323" r:id="rId50"/>
    <p:sldId id="324" r:id="rId51"/>
    <p:sldId id="325" r:id="rId52"/>
    <p:sldId id="326" r:id="rId53"/>
    <p:sldId id="327" r:id="rId54"/>
    <p:sldId id="328" r:id="rId55"/>
    <p:sldId id="349" r:id="rId56"/>
    <p:sldId id="355" r:id="rId57"/>
    <p:sldId id="302" r:id="rId58"/>
    <p:sldId id="303" r:id="rId59"/>
    <p:sldId id="304" r:id="rId60"/>
    <p:sldId id="305" r:id="rId61"/>
    <p:sldId id="306" r:id="rId62"/>
    <p:sldId id="307" r:id="rId63"/>
    <p:sldId id="308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1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4141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341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370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6197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8137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3829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0332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9390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266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12700" dist="63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12700" dist="63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7605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478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5774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215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255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512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589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9156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4553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43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538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58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12700" dist="63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12700" dist="63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44579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26947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514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9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5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9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9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6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60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8234A-5AD8-48F5-A86C-EF6724F52056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5E89C-414A-4E50-9650-CE520ED18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2D0FE1-7B04-4692-BAF6-A2D1E0A8D3B2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65BAF3-C24D-4234-9009-DD9404419E7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34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7E106F-7802-44BF-8423-B0A8940F00D7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4/29/2026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359D93-DF82-4750-A60B-D676CA63880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0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73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89397"/>
            <a:ext cx="1103634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Hãy kịp đi loan truyền báo tin phục sinh mọi dân mọi nước. Biết sống với tình thương biết xóa hờn căm xoa dịu tai ương.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23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03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-3598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CA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2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981" y="9503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33669" y="596348"/>
            <a:ext cx="10664688" cy="602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1440"/>
              </a:spcAft>
            </a:pPr>
            <a:r>
              <a:rPr lang="en-US" sz="7200" b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Lạy Chúa! Xin đổ tình thương Chúa xuống trên chúng con như chúng con hằng tin cậy ở Ngài.</a:t>
            </a:r>
            <a:endParaRPr lang="en-US" sz="6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21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950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-3598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ALLELUIA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542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2575567" cy="69761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660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60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Chúa phán: “Thầy là Đường là Sự Thật và là Sự Sống không ai đến được với Cha mà không qua Thầy”. </a:t>
            </a:r>
            <a:endParaRPr kumimoji="0" lang="vi-VN" sz="66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4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-3598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CHIẾN THẮNG </a:t>
            </a:r>
            <a:b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KHẢI HOÀN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478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504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 DÂNG ALLELUIA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12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dâng Chúa bài ca cảm tạ: Al-lê-lu-ia! Al-lê-lu-ia! Vui mừng ngày Chúa Phục Sinh, con xin dâng lên bánh rượu tinh tuyền, Al-lê-lu-ia! Al-lê-lu-ia!</a:t>
            </a:r>
            <a:endParaRPr lang="vi-VN" sz="6600" b="1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30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B6576-98B7-81E3-30A0-97D6DE89E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F0AF-D63E-C3BF-05D9-AEE90CC0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DFFF96-5E37-8BEA-C76C-7786E86DB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C42C0FA-AE8C-F986-CAD2-3CAA602F160F}"/>
              </a:ext>
            </a:extLst>
          </p:cNvPr>
          <p:cNvSpPr/>
          <p:nvPr/>
        </p:nvSpPr>
        <p:spPr>
          <a:xfrm>
            <a:off x="663858" y="305067"/>
            <a:ext cx="1108612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ơi! Nay Chúa khải hoàn, từ cõi chết Chúa đã phục sinh, từ trời cao đã thấy ơn cứu độ.</a:t>
            </a:r>
            <a:endParaRPr lang="vi-VN" sz="8000" b="1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619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 dâng Chúa bài ca cảm tạ: Al-lê-lu-ia! Al-lê-lu-ia! Vui mừng ngày Chúa Phục Sinh, con xin dâng lên bánh rượu tinh tuyền, Al-lê-lu-ia! Al-lê-lu-ia!</a:t>
            </a:r>
            <a:endParaRPr kumimoji="0" lang="vi-VN" sz="66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429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67558-AC02-CBC3-D2AC-4034AB898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3B85E-33F2-BEAB-5834-52BEA0C4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3104D7-9E00-DFB5-EF01-43EF8529E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A5FA89-EF14-51FA-D740-6A46E3A32B4A}"/>
              </a:ext>
            </a:extLst>
          </p:cNvPr>
          <p:cNvSpPr/>
          <p:nvPr/>
        </p:nvSpPr>
        <p:spPr>
          <a:xfrm>
            <a:off x="605135" y="318052"/>
            <a:ext cx="112423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8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 bao ơn thánh tuôn tràn, toàn nhân thế vang tiếng hỷ hoan, ngày hồng ân đã đến trong nhân trần.</a:t>
            </a:r>
            <a:endParaRPr lang="vi-VN" sz="138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222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 dâng Chúa bài ca cảm tạ: Al-lê-lu-ia! Al-lê-lu-ia! Vui mừng ngày Chúa Phục Sinh, con xin dâng lên bánh rượu tinh tuyền, Al-lê-lu-ia! Al-lê-lu-ia!</a:t>
            </a:r>
            <a:endParaRPr kumimoji="0" lang="vi-VN" sz="66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1916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6042" y="334851"/>
            <a:ext cx="1119146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400" b="1" dirty="0"/>
              <a:t> </a:t>
            </a:r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Chúa ơi! Con tiến dâng Ngài, lòng yêu mến nơi Chúa phục sinh, vì đời con Chúa đã quên thân mình.</a:t>
            </a:r>
          </a:p>
          <a:p>
            <a:pPr algn="just"/>
            <a: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72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199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125859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 dâng Chúa bài ca cảm tạ: Al-lê-lu-ia! Al-lê-lu-ia! Vui mừng ngày Chúa Phục Sinh, con xin dâng lên bánh rượu tinh tuyền, Al-lê-lu-ia! Al-lê-lu-ia!</a:t>
            </a:r>
            <a:endParaRPr kumimoji="0" lang="vi-VN" sz="66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38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23"/>
            <a:ext cx="12191999" cy="688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1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00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TỎ CHO CHÚNG CON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7255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2870602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45E10-7547-4845-248A-61315800B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946D-E9C3-EBD6-070A-F5287BE1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1AB1DE-74B3-1082-BB23-265648B5A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D31188-8CCA-75E0-EA3A-9AB78F650F5D}"/>
              </a:ext>
            </a:extLst>
          </p:cNvPr>
          <p:cNvSpPr/>
          <p:nvPr/>
        </p:nvSpPr>
        <p:spPr>
          <a:xfrm>
            <a:off x="438727" y="476517"/>
            <a:ext cx="110878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vi-VN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Thầy ở với an hem bấy lâu thế mà anh em chưa thấy Thầy ư? Ai thấy Thầy là thấy Chúa Cha, ai thấy Thầy là thấy Chúa Cha.</a:t>
            </a:r>
          </a:p>
        </p:txBody>
      </p:sp>
    </p:spTree>
    <p:extLst>
      <p:ext uri="{BB962C8B-B14F-4D97-AF65-F5344CB8AC3E}">
        <p14:creationId xmlns:p14="http://schemas.microsoft.com/office/powerpoint/2010/main" val="1829785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FE5F7-AD7C-2313-6C3D-62BAE4543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14FD4-BBEF-DFFE-A122-14A4DF781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F538E1-E27C-E566-5828-3F04720582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35121E2-865D-6BAF-5D4E-516FF6382597}"/>
              </a:ext>
            </a:extLst>
          </p:cNvPr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19428129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CB1D8-6BAF-E25B-C34C-26E6D83F9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7F6D-526A-D1A2-C134-808DDE4FD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B2DCB8-DE78-18B9-F669-7484210A4D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B97BEF3-F882-EDBF-7659-7706586ED072}"/>
              </a:ext>
            </a:extLst>
          </p:cNvPr>
          <p:cNvSpPr/>
          <p:nvPr/>
        </p:nvSpPr>
        <p:spPr>
          <a:xfrm>
            <a:off x="438727" y="476517"/>
            <a:ext cx="110878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vi-VN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Vì Thầy ở trong Cha mãi thôi thế mà anh em không hiểu được sao? Những lời Thầy nói với anh em cũng chính là lời của Cha.</a:t>
            </a:r>
          </a:p>
        </p:txBody>
      </p:sp>
    </p:spTree>
    <p:extLst>
      <p:ext uri="{BB962C8B-B14F-4D97-AF65-F5344CB8AC3E}">
        <p14:creationId xmlns:p14="http://schemas.microsoft.com/office/powerpoint/2010/main" val="4744188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55DAA-3234-F412-DBA9-EC0295168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EE14-E68F-9188-009C-3A596749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CF759F-47F3-47EE-F097-B0A01B27D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17ED49E-E425-D34E-3DD2-A8210A5F4051}"/>
              </a:ext>
            </a:extLst>
          </p:cNvPr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10533886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13EB4-2275-68F1-E099-D3A9CCB49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BA7A3-4CDD-F9D6-10FC-BBF8D720B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D861F3-A50F-3C95-6596-CE2124B11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DCB07D9-7D51-7AA0-6D50-EB5B38D694CC}"/>
              </a:ext>
            </a:extLst>
          </p:cNvPr>
          <p:cNvSpPr/>
          <p:nvPr/>
        </p:nvSpPr>
        <p:spPr>
          <a:xfrm>
            <a:off x="438727" y="476517"/>
            <a:ext cx="110878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</a:t>
            </a:r>
            <a:r>
              <a:rPr kumimoji="0" lang="vi-VN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 Thầy đã ban cho các con ai người vâng nghe sẽ giữ gìn luôn. Ai mến Thầy là mến Chúa Cha, Cha của Thầy sẽ mến thương họ.</a:t>
            </a:r>
          </a:p>
        </p:txBody>
      </p:sp>
    </p:spTree>
    <p:extLst>
      <p:ext uri="{BB962C8B-B14F-4D97-AF65-F5344CB8AC3E}">
        <p14:creationId xmlns:p14="http://schemas.microsoft.com/office/powerpoint/2010/main" val="42159666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70C24-1FAE-4537-BEBD-5BA5C912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800D7-2985-3554-9408-D604CA72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2D2BCA-7318-4570-9F84-9DE25485A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DD7C656-8EC8-09C6-6C4A-6115493F9455}"/>
              </a:ext>
            </a:extLst>
          </p:cNvPr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27279216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66854-0D30-32C1-02BC-9CF8C192D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58226-DCA5-859E-BDBA-C791C515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D3E354-8741-8AF8-C31C-43ECF18A8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08B6503-E3E4-8CA5-AFA5-140F0EEACD1F}"/>
              </a:ext>
            </a:extLst>
          </p:cNvPr>
          <p:cNvSpPr/>
          <p:nvPr/>
        </p:nvSpPr>
        <p:spPr>
          <a:xfrm>
            <a:off x="438727" y="476517"/>
            <a:ext cx="110878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Dù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Thầy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đâu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đâu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anh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cũng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sẽ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bên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biết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Thầy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Chúa Cha,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chuẩn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dọn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chỗ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anh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vi-VN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8326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AC32-3ADB-142F-2B42-B52070219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56D5-1638-9F13-40E0-03DA83F5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623CF2-4735-DF8B-0B8A-939040E88B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D005E42-01AD-392D-6515-94B30856AC55}"/>
              </a:ext>
            </a:extLst>
          </p:cNvPr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4096862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9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A228C-6A48-7E1A-FF1F-5B4BDA361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55636-70E6-27A8-D79E-32EE9FD37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611AC0-7626-7D10-4A8B-A725B8CA6F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840D047-7CA4-EEDC-6961-2B471A0EF970}"/>
              </a:ext>
            </a:extLst>
          </p:cNvPr>
          <p:cNvSpPr/>
          <p:nvPr/>
        </p:nvSpPr>
        <p:spPr>
          <a:xfrm>
            <a:off x="438727" y="476517"/>
            <a:ext cx="1108786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Lòng cậy mến tin nay hiến dâng, xin Thầy luôn luôn thương đến đoàn con. Ghi nhớ lời Thầy đã phán xưa, xin suốt đời được sống trong Cha.</a:t>
            </a:r>
          </a:p>
        </p:txBody>
      </p:sp>
    </p:spTree>
    <p:extLst>
      <p:ext uri="{BB962C8B-B14F-4D97-AF65-F5344CB8AC3E}">
        <p14:creationId xmlns:p14="http://schemas.microsoft.com/office/powerpoint/2010/main" val="11445501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9FFC2-904E-9C7F-C6DD-EC7C55B6E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3A03-344D-B3E2-CFDE-69AB8BF6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A4BD3E-30DF-42EA-C9B6-6E6EB1A89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3CE4801-E1EB-BB35-380A-DE15F11FBDC8}"/>
              </a:ext>
            </a:extLst>
          </p:cNvPr>
          <p:cNvSpPr/>
          <p:nvPr/>
        </p:nvSpPr>
        <p:spPr>
          <a:xfrm>
            <a:off x="438727" y="476517"/>
            <a:ext cx="110878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 </a:t>
            </a:r>
            <a:r>
              <a:rPr kumimoji="0" lang="vi-VN" sz="8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Thưa Thầy xin tỏ cho chúng con thấy Chúa Cha. Như thế là chúng con mãn nguyện.</a:t>
            </a:r>
          </a:p>
        </p:txBody>
      </p:sp>
    </p:spTree>
    <p:extLst>
      <p:ext uri="{BB962C8B-B14F-4D97-AF65-F5344CB8AC3E}">
        <p14:creationId xmlns:p14="http://schemas.microsoft.com/office/powerpoint/2010/main" val="83965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6405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LÀ CON ĐƯỜNG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7586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là con đường cho con bước lên, là ánh hồng xua tan bóng đêm, là sức sống trong khi đau khổ. Sống từng ngày có Chúa dư đầy.</a:t>
            </a:r>
            <a:endParaRPr kumimoji="0" lang="vi-VN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53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là mối tình con dâng trái tim, là bóng hình con luôn vững tin, là bóng mát cho con an nghỉ, sống một đời cùng Người con vui.</a:t>
            </a:r>
            <a:endParaRPr kumimoji="0" lang="vi-VN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5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dẫn con đường đi về khắp nơi, vui trọn đời. Mãi mãi đem tình yêu nguyện hiến dâng, cho tình yêu.</a:t>
            </a:r>
            <a:endParaRPr kumimoji="0" lang="vi-VN" sz="66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82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từng xuống đời mang thân đớn đau, từng với người chung tim xuyến xao, thì Chúa biết con đi muôn nẻo, vẫn tựa nhờ sức Chúa vô bờ.</a:t>
            </a:r>
            <a:endParaRPr kumimoji="0" lang="vi-VN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7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mở lối trời cho con đến nơi, này xác hồn con đây Chúa ơi, xin dẫn lối con đi xa vời, biết tìm Người trọn đời con thôi.</a:t>
            </a:r>
            <a:endParaRPr kumimoji="0" lang="vi-VN" sz="66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0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dẫn con đường đi về khắp nơi, vui trọn đời. Mãi mãi đem tình yêu nguyện hiến dâng, cho tình yêu.</a:t>
            </a:r>
            <a:endParaRPr kumimoji="0" lang="vi-VN" sz="66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3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0"/>
            <a:ext cx="1143559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6600" b="1" dirty="0"/>
              <a:t>Sức sống nay tuôn tràn những khi buồn đau nặng vai dương thế. Phúc đức mới trào ban phát xuất từ đây nơi thập hình cao.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99245"/>
            <a:ext cx="111908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3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Sống trong cõi đời đau thương Chúa ơi, nào ai người cho con nỗi vui, chỉ có Chúa như trăng sao hiền, sáng mọi miền xóa hết ưu phiền.</a:t>
            </a:r>
            <a:endParaRPr kumimoji="0" lang="vi-VN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74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"/>
            <a:ext cx="1119089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3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vi-V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Bước vào con đường bao nhiêu mến thương, hãy giúp lòng con thôi vấn vương, tìm mãi tới quê hương Thiên Đường, dẫu bụi đường ngập mờ muôn phương.</a:t>
            </a:r>
            <a:endParaRPr kumimoji="0" lang="vi-VN" sz="6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77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4852"/>
            <a:ext cx="1116513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ĐK.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 </a:t>
            </a: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Chúa dẫn con đường đi về khắp nơi, vui trọn đời. Mãi mãi đem tình yêu nguyện hiến dâng, cho tình yêu.</a:t>
            </a:r>
            <a:endParaRPr kumimoji="0" lang="vi-VN" sz="66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81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4332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51/83/e5/5183e58d181d2e3ef064d37dd3fcdc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06" y="0"/>
            <a:ext cx="12221206" cy="68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NAY ĐÃ PHỤC SINH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1147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8000" b="1" dirty="0"/>
              <a:t>Chúa nay thực đã phục sinh. Al-le-lu-ia. Al-le-lu-ia.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06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8000" b="1" dirty="0"/>
              <a:t>Ngài từ trong kẻ chết sống lại. Al-le-lu-ia. Al-le-lu-ia. Và niềm vui tràn lan nơi nơi.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8000" b="1" dirty="0"/>
              <a:t>Chúa nay thực đã phục sinh. Al-le-lu-ia. Al-le-lu-ia.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3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Ngài toàn thắng tội lỗi thế trần. Al-le-lu-ia. Al-le-lu-ia. Và ngàn dân hưởng ơn cứu rỗi.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5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8000" b="1" dirty="0"/>
              <a:t>Chúa nay thực đã phục sinh. Al-le-lu-ia. Al-le-lu-ia.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1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03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522011"/>
            <a:ext cx="1131454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Ngài rọi chiếu triều ánh sáng ngời. Al-le-lu-ia. Al-le-lu-ia. Chỉ đường cho toàn dân đi tới. 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8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8000" b="1" dirty="0"/>
              <a:t>Chúa nay thực đã phục sinh. Al-le-lu-ia. Al-le-lu-ia.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44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02276"/>
            <a:ext cx="112810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vi-VN" sz="6000" b="1" dirty="0" smtClean="0"/>
              <a:t>Người </a:t>
            </a:r>
            <a:r>
              <a:rPr lang="vi-VN" sz="6000" b="1" dirty="0"/>
              <a:t>ơi Al-lê-lu-ia Chúa đã đến cứu tội đời. Bằng Máu Thánh xóa hết tội người Chúa đã chiến thắng rạng ngời. Người ơi Al-lê-lu-ia.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6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12123"/>
            <a:ext cx="1107498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đi</a:t>
            </a:r>
            <a:r>
              <a:rPr lang="en-US" sz="6600" b="1" dirty="0"/>
              <a:t> </a:t>
            </a:r>
            <a:r>
              <a:rPr lang="en-US" sz="6600" b="1" dirty="0" err="1"/>
              <a:t>trong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 </a:t>
            </a:r>
            <a:r>
              <a:rPr lang="en-US" sz="6600" b="1" dirty="0" err="1"/>
              <a:t>gánh</a:t>
            </a:r>
            <a:r>
              <a:rPr lang="en-US" sz="6600" b="1" dirty="0"/>
              <a:t> Chia </a:t>
            </a:r>
            <a:r>
              <a:rPr lang="en-US" sz="6600" b="1" dirty="0" err="1"/>
              <a:t>buồn</a:t>
            </a:r>
            <a:r>
              <a:rPr lang="en-US" sz="6600" b="1" dirty="0"/>
              <a:t> </a:t>
            </a:r>
            <a:r>
              <a:rPr lang="en-US" sz="6600" b="1" dirty="0" err="1"/>
              <a:t>đau</a:t>
            </a:r>
            <a:r>
              <a:rPr lang="en-US" sz="6600" b="1" dirty="0"/>
              <a:t> </a:t>
            </a:r>
            <a:r>
              <a:rPr lang="en-US" sz="6600" b="1" dirty="0" err="1"/>
              <a:t>nặng</a:t>
            </a:r>
            <a:r>
              <a:rPr lang="en-US" sz="6600" b="1" dirty="0"/>
              <a:t> </a:t>
            </a:r>
            <a:r>
              <a:rPr lang="en-US" sz="6600" b="1" dirty="0" err="1"/>
              <a:t>mang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 </a:t>
            </a:r>
            <a:r>
              <a:rPr lang="en-US" sz="6600" b="1" dirty="0" err="1"/>
              <a:t>Giá</a:t>
            </a:r>
            <a:r>
              <a:rPr lang="en-US" sz="6600" b="1" dirty="0"/>
              <a:t> </a:t>
            </a:r>
            <a:r>
              <a:rPr lang="en-US" sz="6600" b="1" dirty="0" err="1"/>
              <a:t>sẽ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phục</a:t>
            </a:r>
            <a:r>
              <a:rPr lang="en-US" sz="6600" b="1" dirty="0"/>
              <a:t> </a:t>
            </a:r>
            <a:r>
              <a:rPr lang="en-US" sz="6600" b="1" dirty="0" err="1"/>
              <a:t>sinh</a:t>
            </a:r>
            <a:r>
              <a:rPr lang="en-US" sz="6600" b="1" dirty="0"/>
              <a:t> </a:t>
            </a:r>
            <a:r>
              <a:rPr lang="en-US" sz="6600" b="1" dirty="0" err="1"/>
              <a:t>kiếp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hiển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ân</a:t>
            </a:r>
            <a:r>
              <a:rPr lang="en-US" sz="6600" b="1" dirty="0"/>
              <a:t> </a:t>
            </a:r>
            <a:r>
              <a:rPr lang="en-US" sz="6600" b="1" dirty="0" err="1"/>
              <a:t>tình</a:t>
            </a:r>
            <a:r>
              <a:rPr lang="en-US" sz="6600" b="1" dirty="0"/>
              <a:t> </a:t>
            </a:r>
            <a:r>
              <a:rPr lang="en-US" sz="6600" b="1" dirty="0" err="1"/>
              <a:t>bao</a:t>
            </a:r>
            <a:r>
              <a:rPr lang="en-US" sz="6600" b="1" dirty="0"/>
              <a:t> la.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98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63639"/>
            <a:ext cx="112295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smtClean="0"/>
              <a:t>C</a:t>
            </a:r>
            <a:r>
              <a:rPr lang="vi-VN" sz="7200" b="1" dirty="0" smtClean="0"/>
              <a:t>húa </a:t>
            </a:r>
            <a:r>
              <a:rPr lang="vi-VN" sz="7200" b="1" dirty="0"/>
              <a:t>chiến thắng khải hoàn rồi Trần gian hãy mau ca mừng. Chiếu sức sống mới tuyệt vời. 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8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3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741</Words>
  <Application>Microsoft Office PowerPoint</Application>
  <PresentationFormat>Widescreen</PresentationFormat>
  <Paragraphs>60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61</vt:i4>
      </vt:variant>
    </vt:vector>
  </HeadingPairs>
  <TitlesOfParts>
    <vt:vector size="71" baseType="lpstr">
      <vt:lpstr>Arial</vt:lpstr>
      <vt:lpstr>Calibri</vt:lpstr>
      <vt:lpstr>Calibri Light</vt:lpstr>
      <vt:lpstr>Century Gothic</vt:lpstr>
      <vt:lpstr>Garamond</vt:lpstr>
      <vt:lpstr>Times New Roman</vt:lpstr>
      <vt:lpstr>Verdana</vt:lpstr>
      <vt:lpstr>Office Theme</vt:lpstr>
      <vt:lpstr>Savon</vt:lpstr>
      <vt:lpstr>1_Savon</vt:lpstr>
      <vt:lpstr>PowerPoint Presentation</vt:lpstr>
      <vt:lpstr>CHÚA CHIẾN THẮNG  KHẢI HOÀN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ĐÁP CA</vt:lpstr>
      <vt:lpstr>PowerPoint Presentation</vt:lpstr>
      <vt:lpstr>PowerPoint Presentation</vt:lpstr>
      <vt:lpstr>ALLELUIA</vt:lpstr>
      <vt:lpstr>PowerPoint Presentation</vt:lpstr>
      <vt:lpstr>PowerPoint Presentation</vt:lpstr>
      <vt:lpstr>LỄ DÂNG ALLELUIA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TỎ CHO CHÚNG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CHÚA LÀ CON ĐƯỜNG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CHÚA NAY ĐÃ PHỤC SINH</vt:lpstr>
      <vt:lpstr>.</vt:lpstr>
      <vt:lpstr>PowerPoint Presentation</vt:lpstr>
      <vt:lpstr>.</vt:lpstr>
      <vt:lpstr>.</vt:lpstr>
      <vt:lpstr>.</vt:lpstr>
      <vt:lpstr>PowerPoint Presentation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6</cp:revision>
  <dcterms:created xsi:type="dcterms:W3CDTF">2026-04-14T00:46:11Z</dcterms:created>
  <dcterms:modified xsi:type="dcterms:W3CDTF">2026-04-29T01:29:37Z</dcterms:modified>
</cp:coreProperties>
</file>