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 /><Relationship Id="rId2" Type="http://schemas.openxmlformats.org/officeDocument/2006/relationships/extended-properties" Target="docProps/app.xml" /><Relationship Id="rId3" Type="http://schemas.openxmlformats.org/officeDocument/2006/relationships/officeDocument" Target="ppt/presentation.xml" 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 embedTrueTypeFonts="1" saveSubsetFonts="1">
  <p:sldMasterIdLst>
    <p:sldMasterId id="2147483648" r:id="rId5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x="12192000" cy="6858000"/>
  <p:notesSz cx="12192000" cy="6858000"/>
  <p:embeddedFontLst>
    <p:embeddedFont>
      <p:font typeface="BACDTS+ArialMT"/>
      <p:regular r:id="rId23"/>
    </p:embeddedFont>
    <p:embeddedFont>
      <p:font typeface="ENBIRT+CourierNewPS-BoldMT"/>
      <p:regular r:id="rId24"/>
    </p:embeddedFont>
    <p:embeddedFont>
      <p:font typeface="PECVER+Calibri-Light,Bold"/>
      <p:regular r:id="rId25"/>
    </p:embeddedFont>
    <p:embeddedFont>
      <p:font typeface="SNLJES+TimesNewRomanPS-BoldMT"/>
      <p:regular r:id="rId26"/>
    </p:embeddedFont>
    <p:embeddedFont>
      <p:font typeface="JFGUOO+TimesNewRomanPSMT"/>
      <p:regular r:id="rId27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7" d="100"/>
          <a:sy n="57" d="100"/>
        </p:scale>
        <p:origin x="-2482" y="-91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presProps" Target="presProp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Relationship Id="rId2" Type="http://schemas.openxmlformats.org/officeDocument/2006/relationships/tableStyles" Target="tableStyles.xml" /><Relationship Id="rId20" Type="http://schemas.openxmlformats.org/officeDocument/2006/relationships/slide" Target="slides/slide15.xml" /><Relationship Id="rId21" Type="http://schemas.openxmlformats.org/officeDocument/2006/relationships/slide" Target="slides/slide16.xml" /><Relationship Id="rId22" Type="http://schemas.openxmlformats.org/officeDocument/2006/relationships/slide" Target="slides/slide17.xml" /><Relationship Id="rId23" Type="http://schemas.openxmlformats.org/officeDocument/2006/relationships/font" Target="fonts/font1.fntdata" /><Relationship Id="rId24" Type="http://schemas.openxmlformats.org/officeDocument/2006/relationships/font" Target="fonts/font2.fntdata" /><Relationship Id="rId25" Type="http://schemas.openxmlformats.org/officeDocument/2006/relationships/font" Target="fonts/font3.fntdata" /><Relationship Id="rId26" Type="http://schemas.openxmlformats.org/officeDocument/2006/relationships/font" Target="fonts/font4.fntdata" /><Relationship Id="rId27" Type="http://schemas.openxmlformats.org/officeDocument/2006/relationships/font" Target="fonts/font5.fntdata" /><Relationship Id="rId3" Type="http://schemas.openxmlformats.org/officeDocument/2006/relationships/viewProps" Target="viewProps.xml" /><Relationship Id="rId4" Type="http://schemas.openxmlformats.org/officeDocument/2006/relationships/theme" Target="theme/theme1.xml" /><Relationship Id="rId5" Type="http://schemas.openxmlformats.org/officeDocument/2006/relationships/slideMaster" Target="slideMasters/slideMaster1.xml" /><Relationship Id="rId6" Type="http://schemas.openxmlformats.org/officeDocument/2006/relationships/slide" Target="slides/slide1.xml" /><Relationship Id="rId7" Type="http://schemas.openxmlformats.org/officeDocument/2006/relationships/slide" Target="slides/slide2.xml" /><Relationship Id="rId8" Type="http://schemas.openxmlformats.org/officeDocument/2006/relationships/slide" Target="slides/slide3.xml" /><Relationship Id="rId9" Type="http://schemas.openxmlformats.org/officeDocument/2006/relationships/slide" Target="slides/slide4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heme" Target="../theme/theme1.xml" 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49" r:id="rId1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5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" Target="slide14.xml" /><Relationship Id="rId11" Type="http://schemas.openxmlformats.org/officeDocument/2006/relationships/slide" Target="slide15.xml" /><Relationship Id="rId12" Type="http://schemas.openxmlformats.org/officeDocument/2006/relationships/slide" Target="slide16.xml" /><Relationship Id="rId2" Type="http://schemas.openxmlformats.org/officeDocument/2006/relationships/image" Target="../media/image6.png" /><Relationship Id="rId3" Type="http://schemas.openxmlformats.org/officeDocument/2006/relationships/slide" Target="slide6.xml" /><Relationship Id="rId4" Type="http://schemas.openxmlformats.org/officeDocument/2006/relationships/slide" Target="slide8.xml" /><Relationship Id="rId5" Type="http://schemas.openxmlformats.org/officeDocument/2006/relationships/slide" Target="slide9.xml" /><Relationship Id="rId6" Type="http://schemas.openxmlformats.org/officeDocument/2006/relationships/slide" Target="slide10.xml" /><Relationship Id="rId7" Type="http://schemas.openxmlformats.org/officeDocument/2006/relationships/slide" Target="slide11.xml" /><Relationship Id="rId8" Type="http://schemas.openxmlformats.org/officeDocument/2006/relationships/slide" Target="slide12.xml" /><Relationship Id="rId9" Type="http://schemas.openxmlformats.org/officeDocument/2006/relationships/slide" Target="slide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7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8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9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0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5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6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7.png" 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70229" y="1345854"/>
            <a:ext cx="9459040" cy="577422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9586"/>
              </a:lnSpc>
              <a:spcBef>
                <a:spcPts val="0"/>
              </a:spcBef>
              <a:spcAft>
                <a:spcPts val="0"/>
              </a:spcAft>
            </a:pPr>
            <a:r>
              <a:rPr dirty="0" sz="9200">
                <a:solidFill>
                  <a:srgbClr val="ff0000"/>
                </a:solidFill>
                <a:latin typeface="BACDTS+ArialMT"/>
                <a:cs typeface="BACDTS+ArialMT"/>
              </a:rPr>
              <a:t>CHÚA</a:t>
            </a:r>
            <a:r>
              <a:rPr dirty="0" sz="9200" spc="-15">
                <a:solidFill>
                  <a:srgbClr val="ff0000"/>
                </a:solidFill>
                <a:latin typeface="BACDTS+ArialMT"/>
                <a:cs typeface="BACDTS+ArialMT"/>
              </a:rPr>
              <a:t> </a:t>
            </a:r>
            <a:r>
              <a:rPr dirty="0" sz="9200">
                <a:solidFill>
                  <a:srgbClr val="ff0000"/>
                </a:solidFill>
                <a:latin typeface="BACDTS+ArialMT"/>
                <a:cs typeface="BACDTS+ArialMT"/>
              </a:rPr>
              <a:t>NHẬT</a:t>
            </a:r>
            <a:r>
              <a:rPr dirty="0" sz="9200" spc="-610">
                <a:solidFill>
                  <a:srgbClr val="ff0000"/>
                </a:solidFill>
                <a:latin typeface="BACDTS+ArialMT"/>
                <a:cs typeface="BACDTS+ArialMT"/>
              </a:rPr>
              <a:t> </a:t>
            </a:r>
            <a:r>
              <a:rPr dirty="0" sz="9200">
                <a:solidFill>
                  <a:srgbClr val="ff0000"/>
                </a:solidFill>
                <a:latin typeface="BACDTS+ArialMT"/>
                <a:cs typeface="BACDTS+ArialMT"/>
              </a:rPr>
              <a:t>II</a:t>
            </a:r>
          </a:p>
          <a:p>
            <a:pPr marL="681037" marR="0">
              <a:lnSpc>
                <a:spcPts val="9586"/>
              </a:lnSpc>
              <a:spcBef>
                <a:spcPts val="1403"/>
              </a:spcBef>
              <a:spcAft>
                <a:spcPts val="0"/>
              </a:spcAft>
            </a:pPr>
            <a:r>
              <a:rPr dirty="0" sz="9200">
                <a:solidFill>
                  <a:srgbClr val="ff0000"/>
                </a:solidFill>
                <a:latin typeface="BACDTS+ArialMT"/>
                <a:cs typeface="BACDTS+ArialMT"/>
              </a:rPr>
              <a:t>PHỤC</a:t>
            </a:r>
            <a:r>
              <a:rPr dirty="0" sz="9200">
                <a:solidFill>
                  <a:srgbClr val="ff0000"/>
                </a:solidFill>
                <a:latin typeface="BACDTS+ArialMT"/>
                <a:cs typeface="BACDTS+ArialMT"/>
              </a:rPr>
              <a:t> </a:t>
            </a:r>
            <a:r>
              <a:rPr dirty="0" sz="9200">
                <a:solidFill>
                  <a:srgbClr val="ff0000"/>
                </a:solidFill>
                <a:latin typeface="BACDTS+ArialMT"/>
                <a:cs typeface="BACDTS+ArialMT"/>
              </a:rPr>
              <a:t>SINH</a:t>
            </a:r>
          </a:p>
          <a:p>
            <a:pPr marL="2045493" marR="0">
              <a:lnSpc>
                <a:spcPts val="9586"/>
              </a:lnSpc>
              <a:spcBef>
                <a:spcPts val="1453"/>
              </a:spcBef>
              <a:spcAft>
                <a:spcPts val="0"/>
              </a:spcAft>
            </a:pPr>
            <a:r>
              <a:rPr dirty="0" sz="9200">
                <a:solidFill>
                  <a:srgbClr val="ff0000"/>
                </a:solidFill>
                <a:latin typeface="BACDTS+ArialMT"/>
                <a:cs typeface="BACDTS+ArialMT"/>
              </a:rPr>
              <a:t>NĂM</a:t>
            </a:r>
            <a:r>
              <a:rPr dirty="0" sz="9200" spc="16">
                <a:solidFill>
                  <a:srgbClr val="ff0000"/>
                </a:solidFill>
                <a:latin typeface="BACDTS+ArialMT"/>
                <a:cs typeface="BACDTS+ArialMT"/>
              </a:rPr>
              <a:t> </a:t>
            </a:r>
            <a:r>
              <a:rPr dirty="0" sz="9200">
                <a:solidFill>
                  <a:srgbClr val="ff0000"/>
                </a:solidFill>
                <a:latin typeface="BACDTS+ArialMT"/>
                <a:cs typeface="BACDTS+ArialMT"/>
              </a:rPr>
              <a:t>A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528436" y="2913159"/>
            <a:ext cx="10410537" cy="213069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6877"/>
              </a:lnSpc>
              <a:spcBef>
                <a:spcPts val="0"/>
              </a:spcBef>
              <a:spcAft>
                <a:spcPts val="0"/>
              </a:spcAft>
            </a:pPr>
            <a:r>
              <a:rPr dirty="0" sz="6600" b="1">
                <a:solidFill>
                  <a:srgbClr val="ffc000"/>
                </a:solidFill>
                <a:latin typeface="ENBIRT+CourierNewPS-BoldMT"/>
                <a:cs typeface="ENBIRT+CourierNewPS-BoldMT"/>
              </a:rPr>
              <a:t>Vui</a:t>
            </a:r>
            <a:r>
              <a:rPr dirty="0" sz="6600" b="1">
                <a:solidFill>
                  <a:srgbClr val="ffc000"/>
                </a:solidFill>
                <a:latin typeface="ENBIRT+CourierNewPS-BoldMT"/>
                <a:cs typeface="ENBIRT+CourierNewPS-BoldMT"/>
              </a:rPr>
              <a:t> </a:t>
            </a:r>
            <a:r>
              <a:rPr dirty="0" sz="6600" b="1">
                <a:solidFill>
                  <a:srgbClr val="ffc000"/>
                </a:solidFill>
                <a:latin typeface="ENBIRT+CourierNewPS-BoldMT"/>
                <a:cs typeface="ENBIRT+CourierNewPS-BoldMT"/>
              </a:rPr>
              <a:t>học</a:t>
            </a:r>
            <a:r>
              <a:rPr dirty="0" sz="6600" b="1">
                <a:solidFill>
                  <a:srgbClr val="ffc000"/>
                </a:solidFill>
                <a:latin typeface="ENBIRT+CourierNewPS-BoldMT"/>
                <a:cs typeface="ENBIRT+CourierNewPS-BoldMT"/>
              </a:rPr>
              <a:t> </a:t>
            </a:r>
            <a:r>
              <a:rPr dirty="0" sz="6600" b="1">
                <a:solidFill>
                  <a:srgbClr val="ffc000"/>
                </a:solidFill>
                <a:latin typeface="ENBIRT+CourierNewPS-BoldMT"/>
                <a:cs typeface="ENBIRT+CourierNewPS-BoldMT"/>
              </a:rPr>
              <a:t>Kinh</a:t>
            </a:r>
            <a:r>
              <a:rPr dirty="0" sz="6600" b="1">
                <a:solidFill>
                  <a:srgbClr val="ffc000"/>
                </a:solidFill>
                <a:latin typeface="ENBIRT+CourierNewPS-BoldMT"/>
                <a:cs typeface="ENBIRT+CourierNewPS-BoldMT"/>
              </a:rPr>
              <a:t> </a:t>
            </a:r>
            <a:r>
              <a:rPr dirty="0" sz="6600" b="1">
                <a:solidFill>
                  <a:srgbClr val="ffc000"/>
                </a:solidFill>
                <a:latin typeface="ENBIRT+CourierNewPS-BoldMT"/>
                <a:cs typeface="ENBIRT+CourierNewPS-BoldMT"/>
              </a:rPr>
              <a:t>Thánh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036807" y="4050666"/>
            <a:ext cx="3371640" cy="129133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167"/>
              </a:lnSpc>
              <a:spcBef>
                <a:spcPts val="0"/>
              </a:spcBef>
              <a:spcAft>
                <a:spcPts val="0"/>
              </a:spcAft>
            </a:pPr>
            <a:r>
              <a:rPr dirty="0" sz="4000">
                <a:solidFill>
                  <a:srgbClr val="00b050"/>
                </a:solidFill>
                <a:latin typeface="PECVER+Calibri-Light,Bold"/>
                <a:cs typeface="PECVER+Calibri-Light,Bold"/>
              </a:rPr>
              <a:t>Ga</a:t>
            </a:r>
            <a:r>
              <a:rPr dirty="0" sz="4000" spc="-96">
                <a:solidFill>
                  <a:srgbClr val="00b05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4000">
                <a:solidFill>
                  <a:srgbClr val="00b050"/>
                </a:solidFill>
                <a:latin typeface="PECVER+Calibri-Light,Bold"/>
                <a:cs typeface="PECVER+Calibri-Light,Bold"/>
              </a:rPr>
              <a:t>20,</a:t>
            </a:r>
            <a:r>
              <a:rPr dirty="0" sz="4000" spc="-104">
                <a:solidFill>
                  <a:srgbClr val="00b05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4000">
                <a:solidFill>
                  <a:srgbClr val="00b050"/>
                </a:solidFill>
                <a:latin typeface="PECVER+Calibri-Light,Bold"/>
                <a:cs typeface="PECVER+Calibri-Light,Bold"/>
              </a:rPr>
              <a:t>19-31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4754193" y="2666270"/>
            <a:ext cx="5566037" cy="28025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711993" marR="0">
              <a:lnSpc>
                <a:spcPts val="6007"/>
              </a:lnSpc>
              <a:spcBef>
                <a:spcPts val="0"/>
              </a:spcBef>
              <a:spcAft>
                <a:spcPts val="0"/>
              </a:spcAft>
            </a:pPr>
            <a:r>
              <a:rPr dirty="0" sz="5750">
                <a:solidFill>
                  <a:srgbClr val="ff0303"/>
                </a:solidFill>
                <a:latin typeface="BACDTS+ArialMT"/>
                <a:cs typeface="BACDTS+ArialMT"/>
              </a:rPr>
              <a:t>VUI</a:t>
            </a:r>
            <a:r>
              <a:rPr dirty="0" sz="5750">
                <a:solidFill>
                  <a:srgbClr val="ff0303"/>
                </a:solidFill>
                <a:latin typeface="BACDTS+ArialMT"/>
                <a:cs typeface="BACDTS+ArialMT"/>
              </a:rPr>
              <a:t> </a:t>
            </a:r>
            <a:r>
              <a:rPr dirty="0" sz="5750">
                <a:solidFill>
                  <a:srgbClr val="ff0303"/>
                </a:solidFill>
                <a:latin typeface="BACDTS+ArialMT"/>
                <a:cs typeface="BACDTS+ArialMT"/>
              </a:rPr>
              <a:t>HỌC</a:t>
            </a:r>
          </a:p>
          <a:p>
            <a:pPr marL="0" marR="0">
              <a:lnSpc>
                <a:spcPts val="6007"/>
              </a:lnSpc>
              <a:spcBef>
                <a:spcPts val="1427"/>
              </a:spcBef>
              <a:spcAft>
                <a:spcPts val="0"/>
              </a:spcAft>
            </a:pPr>
            <a:r>
              <a:rPr dirty="0" sz="5750">
                <a:solidFill>
                  <a:srgbClr val="ff0303"/>
                </a:solidFill>
                <a:latin typeface="BACDTS+ArialMT"/>
                <a:cs typeface="BACDTS+ArialMT"/>
              </a:rPr>
              <a:t>KINH</a:t>
            </a:r>
            <a:r>
              <a:rPr dirty="0" sz="5750">
                <a:solidFill>
                  <a:srgbClr val="ff0303"/>
                </a:solidFill>
                <a:latin typeface="BACDTS+ArialMT"/>
                <a:cs typeface="BACDTS+ArialMT"/>
              </a:rPr>
              <a:t> </a:t>
            </a:r>
            <a:r>
              <a:rPr dirty="0" sz="5750">
                <a:solidFill>
                  <a:srgbClr val="ff0303"/>
                </a:solidFill>
                <a:latin typeface="BACDTS+ArialMT"/>
                <a:cs typeface="BACDTS+ArialMT"/>
              </a:rPr>
              <a:t>THÁNH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920788" y="2362436"/>
            <a:ext cx="7296416" cy="14204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584"/>
              </a:lnSpc>
              <a:spcBef>
                <a:spcPts val="0"/>
              </a:spcBef>
              <a:spcAft>
                <a:spcPts val="0"/>
              </a:spcAft>
            </a:pPr>
            <a:r>
              <a:rPr dirty="0" sz="4400" b="1">
                <a:solidFill>
                  <a:srgbClr val="ffffff"/>
                </a:solidFill>
                <a:latin typeface="SNLJES+TimesNewRomanPS-BoldMT"/>
                <a:cs typeface="SNLJES+TimesNewRomanPS-BoldMT"/>
              </a:rPr>
              <a:t>LẮNG</a:t>
            </a:r>
            <a:r>
              <a:rPr dirty="0" sz="4400" b="1">
                <a:solidFill>
                  <a:srgbClr val="ffffff"/>
                </a:solidFill>
                <a:latin typeface="SNLJES+TimesNewRomanPS-BoldMT"/>
                <a:cs typeface="SNLJES+TimesNewRomanPS-BoldMT"/>
              </a:rPr>
              <a:t> </a:t>
            </a:r>
            <a:r>
              <a:rPr dirty="0" sz="4400" b="1">
                <a:solidFill>
                  <a:srgbClr val="ffffff"/>
                </a:solidFill>
                <a:latin typeface="SNLJES+TimesNewRomanPS-BoldMT"/>
                <a:cs typeface="SNLJES+TimesNewRomanPS-BoldMT"/>
              </a:rPr>
              <a:t>NGHE</a:t>
            </a:r>
            <a:r>
              <a:rPr dirty="0" sz="4400" b="1">
                <a:solidFill>
                  <a:srgbClr val="ffffff"/>
                </a:solidFill>
                <a:latin typeface="SNLJES+TimesNewRomanPS-BoldMT"/>
                <a:cs typeface="SNLJES+TimesNewRomanPS-BoldMT"/>
              </a:rPr>
              <a:t> </a:t>
            </a:r>
            <a:r>
              <a:rPr dirty="0" sz="4400" b="1">
                <a:solidFill>
                  <a:srgbClr val="ffffff"/>
                </a:solidFill>
                <a:latin typeface="SNLJES+TimesNewRomanPS-BoldMT"/>
                <a:cs typeface="SNLJES+TimesNewRomanPS-BoldMT"/>
              </a:rPr>
              <a:t>LỜI</a:t>
            </a:r>
            <a:r>
              <a:rPr dirty="0" sz="4400" b="1">
                <a:solidFill>
                  <a:srgbClr val="ffffff"/>
                </a:solidFill>
                <a:latin typeface="SNLJES+TimesNewRomanPS-BoldMT"/>
                <a:cs typeface="SNLJES+TimesNewRomanPS-BoldMT"/>
              </a:rPr>
              <a:t> </a:t>
            </a:r>
            <a:r>
              <a:rPr dirty="0" sz="4400" b="1">
                <a:solidFill>
                  <a:srgbClr val="ffffff"/>
                </a:solidFill>
                <a:latin typeface="SNLJES+TimesNewRomanPS-BoldMT"/>
                <a:cs typeface="SNLJES+TimesNewRomanPS-BoldMT"/>
              </a:rPr>
              <a:t>CHÚA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277496" y="3339705"/>
            <a:ext cx="3717108" cy="14204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584"/>
              </a:lnSpc>
              <a:spcBef>
                <a:spcPts val="0"/>
              </a:spcBef>
              <a:spcAft>
                <a:spcPts val="0"/>
              </a:spcAft>
            </a:pPr>
            <a:r>
              <a:rPr dirty="0" sz="4400">
                <a:solidFill>
                  <a:srgbClr val="ffffff"/>
                </a:solidFill>
                <a:latin typeface="PECVER+Calibri-Light,Bold"/>
                <a:cs typeface="PECVER+Calibri-Light,Bold"/>
              </a:rPr>
              <a:t>Ga</a:t>
            </a:r>
            <a:r>
              <a:rPr dirty="0" sz="4400" spc="-40">
                <a:solidFill>
                  <a:srgbClr val="ffffff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4400">
                <a:solidFill>
                  <a:srgbClr val="ffffff"/>
                </a:solidFill>
                <a:latin typeface="PECVER+Calibri-Light,Bold"/>
                <a:cs typeface="PECVER+Calibri-Light,Bold"/>
              </a:rPr>
              <a:t>20,</a:t>
            </a:r>
            <a:r>
              <a:rPr dirty="0" sz="4400" spc="-96">
                <a:solidFill>
                  <a:srgbClr val="ffffff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4400">
                <a:solidFill>
                  <a:srgbClr val="ffffff"/>
                </a:solidFill>
                <a:latin typeface="PECVER+Calibri-Light,Bold"/>
                <a:cs typeface="PECVER+Calibri-Light,Bold"/>
              </a:rPr>
              <a:t>19-31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493398" y="1335864"/>
            <a:ext cx="14865950" cy="406663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32462" marR="0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dirty="0" sz="2400" spc="-492">
                <a:solidFill>
                  <a:srgbClr val="000000"/>
                </a:solidFill>
                <a:latin typeface="PECVER+Calibri-Light,Bold"/>
                <a:cs typeface="PECVER+Calibri-Light,Bold"/>
              </a:rPr>
              <a:t>TÐi</a:t>
            </a:r>
            <a:r>
              <a:rPr dirty="0" sz="2400" spc="-601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578">
                <a:solidFill>
                  <a:srgbClr val="000000"/>
                </a:solidFill>
                <a:latin typeface="PECVER+Calibri-Light,Bold"/>
                <a:cs typeface="PECVER+Calibri-Light,Bold"/>
              </a:rPr>
              <a:t>no</a:t>
            </a:r>
            <a:r>
              <a:rPr dirty="0" sz="2400" spc="-601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676">
                <a:solidFill>
                  <a:srgbClr val="000000"/>
                </a:solidFill>
                <a:latin typeface="PECVER+Calibri-Light,Bold"/>
                <a:cs typeface="PECVER+Calibri-Light,Bold"/>
              </a:rPr>
              <a:t>ạMn</a:t>
            </a:r>
            <a:r>
              <a:rPr dirty="0" sz="2400" spc="-503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585">
                <a:solidFill>
                  <a:srgbClr val="000000"/>
                </a:solidFill>
                <a:latin typeface="PECVER+Calibri-Light,Bold"/>
                <a:cs typeface="PECVER+Calibri-Light,Bold"/>
              </a:rPr>
              <a:t>ừNnggưCờhi</a:t>
            </a:r>
            <a:r>
              <a:rPr dirty="0" sz="2400" spc="508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615">
                <a:solidFill>
                  <a:srgbClr val="000000"/>
                </a:solidFill>
                <a:latin typeface="PECVER+Calibri-Light,Bold"/>
                <a:cs typeface="PECVER+Calibri-Light,Bold"/>
              </a:rPr>
              <a:t>ún</a:t>
            </a:r>
            <a:r>
              <a:rPr dirty="0" sz="2400" spc="-618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556">
                <a:solidFill>
                  <a:srgbClr val="000000"/>
                </a:solidFill>
                <a:latin typeface="PECVER+Calibri-Light,Bold"/>
                <a:cs typeface="PECVER+Calibri-Light,Bold"/>
              </a:rPr>
              <a:t>aó</a:t>
            </a:r>
            <a:r>
              <a:rPr dirty="0" sz="2400" spc="-601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484">
                <a:solidFill>
                  <a:srgbClr val="000000"/>
                </a:solidFill>
                <a:latin typeface="PECVER+Calibri-Light,Bold"/>
                <a:cs typeface="PECVER+Calibri-Light,Bold"/>
              </a:rPr>
              <a:t>iGviớêisTuôKmi</a:t>
            </a:r>
            <a:r>
              <a:rPr dirty="0" sz="2400" spc="-601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331">
                <a:solidFill>
                  <a:srgbClr val="000000"/>
                </a:solidFill>
                <a:latin typeface="PECVER+Calibri-Light,Bold"/>
                <a:cs typeface="PECVER+Calibri-Light,Bold"/>
              </a:rPr>
              <a:t>taô:</a:t>
            </a:r>
            <a:r>
              <a:rPr dirty="0" sz="2400" spc="-496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464">
                <a:solidFill>
                  <a:srgbClr val="000000"/>
                </a:solidFill>
                <a:latin typeface="PECVER+Calibri-Light,Bold"/>
                <a:cs typeface="PECVER+Calibri-Light,Bold"/>
              </a:rPr>
              <a:t>t“hHeãoyTxhỏán</a:t>
            </a:r>
            <a:r>
              <a:rPr dirty="0" sz="2400" spc="-601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494">
                <a:solidFill>
                  <a:srgbClr val="000000"/>
                </a:solidFill>
                <a:latin typeface="PECVER+Calibri-Light,Bold"/>
                <a:cs typeface="PECVER+Calibri-Light,Bold"/>
              </a:rPr>
              <a:t>ghóGni</a:t>
            </a:r>
            <a:r>
              <a:rPr dirty="0" sz="2400" spc="-601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514">
                <a:solidFill>
                  <a:srgbClr val="000000"/>
                </a:solidFill>
                <a:latin typeface="PECVER+Calibri-Light,Bold"/>
                <a:cs typeface="PECVER+Calibri-Light,Bold"/>
              </a:rPr>
              <a:t>ot</a:t>
            </a:r>
            <a:r>
              <a:rPr dirty="0" sz="2400" spc="-601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a</a:t>
            </a:r>
            <a:r>
              <a:rPr dirty="0" sz="2400" spc="-601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409">
                <a:solidFill>
                  <a:srgbClr val="000000"/>
                </a:solidFill>
                <a:latin typeface="PECVER+Calibri-Light,Bold"/>
                <a:cs typeface="PECVER+Calibri-Light,Bold"/>
              </a:rPr>
              <a:t>yn</a:t>
            </a:r>
            <a:r>
              <a:rPr dirty="0" sz="2400" spc="-601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236">
                <a:solidFill>
                  <a:srgbClr val="000000"/>
                </a:solidFill>
                <a:latin typeface="PECVER+Calibri-Light,Bold"/>
                <a:cs typeface="PECVER+Calibri-Light,Bold"/>
              </a:rPr>
              <a:t>.c</a:t>
            </a:r>
            <a:r>
              <a:rPr dirty="0" sz="2400" spc="-600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o</a:t>
            </a:r>
            <a:r>
              <a:rPr dirty="0" sz="2400" spc="-601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n</a:t>
            </a:r>
            <a:r>
              <a:rPr dirty="0" sz="2400" spc="-58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vào</a:t>
            </a:r>
            <a:r>
              <a:rPr dirty="0" sz="2400" spc="-56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đây,</a:t>
            </a:r>
            <a:r>
              <a:rPr dirty="0" sz="2400" spc="-57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và</a:t>
            </a:r>
          </a:p>
          <a:p>
            <a:pPr marL="0" marR="0">
              <a:lnSpc>
                <a:spcPts val="1271"/>
              </a:lnSpc>
              <a:spcBef>
                <a:spcPts val="0"/>
              </a:spcBef>
              <a:spcAft>
                <a:spcPts val="0"/>
              </a:spcAft>
            </a:pP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Các</a:t>
            </a:r>
            <a:r>
              <a:rPr dirty="0" sz="2400" spc="-57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con</a:t>
            </a:r>
            <a:r>
              <a:rPr dirty="0" sz="2400" spc="-58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cầm</a:t>
            </a:r>
            <a:r>
              <a:rPr dirty="0" sz="2400" spc="-56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tội</a:t>
            </a:r>
            <a:r>
              <a:rPr dirty="0" sz="2400" spc="-58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ai,</a:t>
            </a:r>
            <a:r>
              <a:rPr dirty="0" sz="2400" spc="-57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thì</a:t>
            </a:r>
            <a:r>
              <a:rPr dirty="0" sz="2400" spc="-57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tội</a:t>
            </a:r>
            <a:r>
              <a:rPr dirty="0" sz="2400" spc="-58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người</a:t>
            </a:r>
            <a:r>
              <a:rPr dirty="0" sz="2400" spc="-58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ấy</a:t>
            </a:r>
            <a:r>
              <a:rPr dirty="0" sz="2400" spc="-58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bị</a:t>
            </a:r>
            <a:r>
              <a:rPr dirty="0" sz="2400" spc="-58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cầm</a:t>
            </a:r>
            <a:r>
              <a:rPr dirty="0" sz="2400" spc="-56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lại”.</a:t>
            </a:r>
            <a:r>
              <a:rPr dirty="0" sz="2400" spc="-57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Bấy</a:t>
            </a:r>
            <a:r>
              <a:rPr dirty="0" sz="2400" spc="-58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giờ</a:t>
            </a:r>
            <a:r>
              <a:rPr dirty="0" sz="2400" spc="-56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trong</a:t>
            </a:r>
          </a:p>
          <a:p>
            <a:pPr marL="132462" marR="0">
              <a:lnSpc>
                <a:spcPts val="1608"/>
              </a:lnSpc>
              <a:spcBef>
                <a:spcPts val="0"/>
              </a:spcBef>
              <a:spcAft>
                <a:spcPts val="0"/>
              </a:spcAft>
            </a:pPr>
            <a:r>
              <a:rPr dirty="0" sz="2400" spc="-515">
                <a:solidFill>
                  <a:srgbClr val="000000"/>
                </a:solidFill>
                <a:latin typeface="PECVER+Calibri-Light,Bold"/>
                <a:cs typeface="PECVER+Calibri-Light,Bold"/>
              </a:rPr>
              <a:t>Vh</a:t>
            </a:r>
            <a:r>
              <a:rPr dirty="0" sz="2400" spc="-817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457">
                <a:solidFill>
                  <a:srgbClr val="000000"/>
                </a:solidFill>
                <a:latin typeface="PECVER+Calibri-Light,Bold"/>
                <a:cs typeface="PECVER+Calibri-Light,Bold"/>
              </a:rPr>
              <a:t>àã</a:t>
            </a:r>
            <a:r>
              <a:rPr dirty="0" sz="2400" spc="-818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518">
                <a:solidFill>
                  <a:srgbClr val="000000"/>
                </a:solidFill>
                <a:latin typeface="PECVER+Calibri-Light,Bold"/>
                <a:cs typeface="PECVER+Calibri-Light,Bold"/>
              </a:rPr>
              <a:t>oy</a:t>
            </a:r>
            <a:r>
              <a:rPr dirty="0" sz="2400" spc="435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612">
                <a:solidFill>
                  <a:srgbClr val="000000"/>
                </a:solidFill>
                <a:latin typeface="PECVER+Calibri-Light,Bold"/>
                <a:cs typeface="PECVER+Calibri-Light,Bold"/>
              </a:rPr>
              <a:t>bx</a:t>
            </a:r>
            <a:r>
              <a:rPr dirty="0" sz="2400" spc="-601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716">
                <a:solidFill>
                  <a:srgbClr val="000000"/>
                </a:solidFill>
                <a:latin typeface="PECVER+Calibri-Light,Bold"/>
                <a:cs typeface="PECVER+Calibri-Light,Bold"/>
              </a:rPr>
              <a:t>eumổ</a:t>
            </a:r>
            <a:r>
              <a:rPr dirty="0" sz="2400" spc="-601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i</a:t>
            </a:r>
            <a:r>
              <a:rPr dirty="0" sz="2400" spc="-219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469">
                <a:solidFill>
                  <a:srgbClr val="000000"/>
                </a:solidFill>
                <a:latin typeface="PECVER+Calibri-Light,Bold"/>
                <a:cs typeface="PECVER+Calibri-Light,Bold"/>
              </a:rPr>
              <a:t>tcahyi</a:t>
            </a:r>
            <a:r>
              <a:rPr dirty="0" sz="2400" spc="-601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469">
                <a:solidFill>
                  <a:srgbClr val="000000"/>
                </a:solidFill>
                <a:latin typeface="PECVER+Calibri-Light,Bold"/>
                <a:cs typeface="PECVER+Calibri-Light,Bold"/>
              </a:rPr>
              <a:t>ềTuh</a:t>
            </a:r>
            <a:r>
              <a:rPr dirty="0" sz="2400" spc="-601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508">
                <a:solidFill>
                  <a:srgbClr val="000000"/>
                </a:solidFill>
                <a:latin typeface="PECVER+Calibri-Light,Bold"/>
                <a:cs typeface="PECVER+Calibri-Light,Bold"/>
              </a:rPr>
              <a:t>ầnyg;àhy</a:t>
            </a:r>
            <a:r>
              <a:rPr dirty="0" sz="2400" spc="-563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421">
                <a:solidFill>
                  <a:srgbClr val="000000"/>
                </a:solidFill>
                <a:latin typeface="PECVER+Calibri-Light,Bold"/>
                <a:cs typeface="PECVER+Calibri-Light,Bold"/>
              </a:rPr>
              <a:t>ãtyh</a:t>
            </a:r>
            <a:r>
              <a:rPr dirty="0" sz="2400" spc="-601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599">
                <a:solidFill>
                  <a:srgbClr val="000000"/>
                </a:solidFill>
                <a:latin typeface="PECVER+Calibri-Light,Bold"/>
                <a:cs typeface="PECVER+Calibri-Light,Bold"/>
              </a:rPr>
              <a:t>ứđ</a:t>
            </a:r>
            <a:r>
              <a:rPr dirty="0" sz="2400" spc="-601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520">
                <a:solidFill>
                  <a:srgbClr val="000000"/>
                </a:solidFill>
                <a:latin typeface="PECVER+Calibri-Light,Bold"/>
                <a:cs typeface="PECVER+Calibri-Light,Bold"/>
              </a:rPr>
              <a:t>ưnah</a:t>
            </a:r>
            <a:r>
              <a:rPr dirty="0" sz="2400" spc="-601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448">
                <a:solidFill>
                  <a:srgbClr val="000000"/>
                </a:solidFill>
                <a:latin typeface="PECVER+Calibri-Light,Bold"/>
                <a:cs typeface="PECVER+Calibri-Light,Bold"/>
              </a:rPr>
              <a:t>ấbtà</a:t>
            </a:r>
            <a:r>
              <a:rPr dirty="0" sz="2400" spc="-645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416">
                <a:solidFill>
                  <a:srgbClr val="000000"/>
                </a:solidFill>
                <a:latin typeface="PECVER+Calibri-Light,Bold"/>
                <a:cs typeface="PECVER+Calibri-Light,Bold"/>
              </a:rPr>
              <a:t>tnr</a:t>
            </a:r>
            <a:r>
              <a:rPr dirty="0" sz="2400" spc="-601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516">
                <a:solidFill>
                  <a:srgbClr val="000000"/>
                </a:solidFill>
                <a:latin typeface="PECVER+Calibri-Light,Bold"/>
                <a:cs typeface="PECVER+Calibri-Light,Bold"/>
              </a:rPr>
              <a:t>ot</a:t>
            </a:r>
            <a:r>
              <a:rPr dirty="0" sz="2400" spc="-601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486">
                <a:solidFill>
                  <a:srgbClr val="000000"/>
                </a:solidFill>
                <a:latin typeface="PECVER+Calibri-Light,Bold"/>
                <a:cs typeface="PECVER+Calibri-Light,Bold"/>
              </a:rPr>
              <a:t>anyg</a:t>
            </a:r>
            <a:r>
              <a:rPr dirty="0" sz="2400" spc="-488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515">
                <a:solidFill>
                  <a:srgbClr val="000000"/>
                </a:solidFill>
                <a:latin typeface="PECVER+Calibri-Light,Bold"/>
                <a:cs typeface="PECVER+Calibri-Light,Bold"/>
              </a:rPr>
              <a:t>ctounầ</a:t>
            </a:r>
            <a:r>
              <a:rPr dirty="0" sz="2400" spc="-601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389">
                <a:solidFill>
                  <a:srgbClr val="000000"/>
                </a:solidFill>
                <a:latin typeface="PECVER+Calibri-Light,Bold"/>
                <a:cs typeface="PECVER+Calibri-Light,Bold"/>
              </a:rPr>
              <a:t>nr</a:t>
            </a:r>
            <a:r>
              <a:rPr dirty="0" sz="2400" spc="-650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269">
                <a:solidFill>
                  <a:srgbClr val="000000"/>
                </a:solidFill>
                <a:latin typeface="PECVER+Calibri-Light,Bold"/>
                <a:cs typeface="PECVER+Calibri-Light,Bold"/>
              </a:rPr>
              <a:t>,a</a:t>
            </a:r>
            <a:r>
              <a:rPr dirty="0" sz="2400" spc="-650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510">
                <a:solidFill>
                  <a:srgbClr val="000000"/>
                </a:solidFill>
                <a:latin typeface="PECVER+Calibri-Light,Bold"/>
                <a:cs typeface="PECVER+Calibri-Light,Bold"/>
              </a:rPr>
              <a:t>nvhàữxnỏgvcàửoacnạhnàh</a:t>
            </a:r>
            <a:r>
              <a:rPr dirty="0" sz="2400" spc="-297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c</a:t>
            </a:r>
            <a:r>
              <a:rPr dirty="0" sz="2400" spc="-600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á</a:t>
            </a:r>
            <a:r>
              <a:rPr dirty="0" sz="2400" spc="-601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c</a:t>
            </a:r>
          </a:p>
          <a:p>
            <a:pPr marL="0" marR="0">
              <a:lnSpc>
                <a:spcPts val="1271"/>
              </a:lnSpc>
              <a:spcBef>
                <a:spcPts val="0"/>
              </a:spcBef>
              <a:spcAft>
                <a:spcPts val="0"/>
              </a:spcAft>
            </a:pP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Mười</a:t>
            </a:r>
            <a:r>
              <a:rPr dirty="0" sz="2400" spc="-58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hai</a:t>
            </a:r>
            <a:r>
              <a:rPr dirty="0" sz="2400" spc="-57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Tông</a:t>
            </a:r>
            <a:r>
              <a:rPr dirty="0" sz="2400" spc="-58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đồ,</a:t>
            </a:r>
            <a:r>
              <a:rPr dirty="0" sz="2400" spc="-58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có</a:t>
            </a:r>
            <a:r>
              <a:rPr dirty="0" sz="2400" spc="-58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ông</a:t>
            </a:r>
            <a:r>
              <a:rPr dirty="0" sz="2400" spc="-58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Tôma</a:t>
            </a:r>
            <a:r>
              <a:rPr dirty="0" sz="2400" spc="-58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gọi</a:t>
            </a:r>
            <a:r>
              <a:rPr dirty="0" sz="2400" spc="-57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là</a:t>
            </a:r>
            <a:r>
              <a:rPr dirty="0" sz="2400" spc="-57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Ðiđymô,</a:t>
            </a:r>
            <a:r>
              <a:rPr dirty="0" sz="2400" spc="-58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không</a:t>
            </a:r>
            <a:r>
              <a:rPr dirty="0" sz="2400" spc="-57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cùng</a:t>
            </a:r>
            <a:r>
              <a:rPr dirty="0" sz="2400" spc="-58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ở</a:t>
            </a:r>
            <a:r>
              <a:rPr dirty="0" sz="2400" spc="-57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với</a:t>
            </a:r>
          </a:p>
          <a:p>
            <a:pPr marL="132462" marR="0">
              <a:lnSpc>
                <a:spcPts val="1608"/>
              </a:lnSpc>
              <a:spcBef>
                <a:spcPts val="0"/>
              </a:spcBef>
              <a:spcAft>
                <a:spcPts val="0"/>
              </a:spcAft>
            </a:pPr>
            <a:r>
              <a:rPr dirty="0" sz="2400" spc="-799">
                <a:solidFill>
                  <a:srgbClr val="000000"/>
                </a:solidFill>
                <a:latin typeface="PECVER+Calibri-Light,Bold"/>
                <a:cs typeface="PECVER+Calibri-Light,Bold"/>
              </a:rPr>
              <a:t>ms</a:t>
            </a:r>
            <a:r>
              <a:rPr dirty="0" sz="2400" spc="-601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518">
                <a:solidFill>
                  <a:srgbClr val="000000"/>
                </a:solidFill>
                <a:latin typeface="PECVER+Calibri-Light,Bold"/>
                <a:cs typeface="PECVER+Calibri-Light,Bold"/>
              </a:rPr>
              <a:t>ưôờnnđTệhhầ</a:t>
            </a:r>
            <a:r>
              <a:rPr dirty="0" sz="2400" spc="-614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620">
                <a:solidFill>
                  <a:srgbClr val="000000"/>
                </a:solidFill>
                <a:latin typeface="PECVER+Calibri-Light,Bold"/>
                <a:cs typeface="PECVER+Calibri-Light,Bold"/>
              </a:rPr>
              <a:t>ọy</a:t>
            </a:r>
            <a:r>
              <a:rPr dirty="0" sz="2400" spc="-602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433">
                <a:solidFill>
                  <a:srgbClr val="000000"/>
                </a:solidFill>
                <a:latin typeface="PECVER+Calibri-Light,Bold"/>
                <a:cs typeface="PECVER+Calibri-Light,Bold"/>
              </a:rPr>
              <a:t>;pcđhềớuc</a:t>
            </a:r>
            <a:r>
              <a:rPr dirty="0" sz="2400" spc="-644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627">
                <a:solidFill>
                  <a:srgbClr val="000000"/>
                </a:solidFill>
                <a:latin typeface="PECVER+Calibri-Light,Bold"/>
                <a:cs typeface="PECVER+Calibri-Light,Bold"/>
              </a:rPr>
              <a:t>đứónng</a:t>
            </a:r>
            <a:r>
              <a:rPr dirty="0" sz="2400" spc="-604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290">
                <a:solidFill>
                  <a:srgbClr val="000000"/>
                </a:solidFill>
                <a:latin typeface="PECVER+Calibri-Light,Bold"/>
                <a:cs typeface="PECVER+Calibri-Light,Bold"/>
              </a:rPr>
              <a:t>gl</a:t>
            </a:r>
            <a:r>
              <a:rPr dirty="0" sz="2400" spc="-601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477">
                <a:solidFill>
                  <a:srgbClr val="000000"/>
                </a:solidFill>
                <a:latin typeface="PECVER+Calibri-Light,Bold"/>
                <a:cs typeface="PECVER+Calibri-Light,Bold"/>
              </a:rPr>
              <a:t>òkní</a:t>
            </a:r>
            <a:r>
              <a:rPr dirty="0" sz="2400" spc="-601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464">
                <a:solidFill>
                  <a:srgbClr val="000000"/>
                </a:solidFill>
                <a:latin typeface="PECVER+Calibri-Light,Bold"/>
                <a:cs typeface="PECVER+Calibri-Light,Bold"/>
              </a:rPr>
              <a:t>ng</a:t>
            </a:r>
            <a:r>
              <a:rPr dirty="0" sz="2400" spc="-601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,</a:t>
            </a:r>
            <a:r>
              <a:rPr dirty="0" sz="2400" spc="-256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416">
                <a:solidFill>
                  <a:srgbClr val="000000"/>
                </a:solidFill>
                <a:latin typeface="PECVER+Calibri-Light,Bold"/>
                <a:cs typeface="PECVER+Calibri-Light,Bold"/>
              </a:rPr>
              <a:t>vnì</a:t>
            </a:r>
            <a:r>
              <a:rPr dirty="0" sz="2400" spc="-740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489">
                <a:solidFill>
                  <a:srgbClr val="000000"/>
                </a:solidFill>
                <a:latin typeface="PECVER+Calibri-Light,Bold"/>
                <a:cs typeface="PECVER+Calibri-Light,Bold"/>
              </a:rPr>
              <a:t>hsượ</a:t>
            </a:r>
            <a:r>
              <a:rPr dirty="0" sz="2400" spc="-863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392">
                <a:solidFill>
                  <a:srgbClr val="000000"/>
                </a:solidFill>
                <a:latin typeface="PECVER+Calibri-Light,Bold"/>
                <a:cs typeface="PECVER+Calibri-Light,Bold"/>
              </a:rPr>
              <a:t>nngg</a:t>
            </a:r>
            <a:r>
              <a:rPr dirty="0" sz="2400" spc="-865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529">
                <a:solidFill>
                  <a:srgbClr val="000000"/>
                </a:solidFill>
                <a:latin typeface="PECVER+Calibri-Light,Bold"/>
                <a:cs typeface="PECVER+Calibri-Light,Bold"/>
              </a:rPr>
              <a:t>hưãờyi</a:t>
            </a:r>
            <a:r>
              <a:rPr dirty="0" sz="2400" spc="431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486">
                <a:solidFill>
                  <a:srgbClr val="000000"/>
                </a:solidFill>
                <a:latin typeface="PECVER+Calibri-Light,Bold"/>
                <a:cs typeface="PECVER+Calibri-Light,Bold"/>
              </a:rPr>
              <a:t>tDi</a:t>
            </a:r>
            <a:r>
              <a:rPr dirty="0" sz="2400" spc="-601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513">
                <a:solidFill>
                  <a:srgbClr val="000000"/>
                </a:solidFill>
                <a:latin typeface="PECVER+Calibri-Light,Bold"/>
                <a:cs typeface="PECVER+Calibri-Light,Bold"/>
              </a:rPr>
              <a:t>no”-</a:t>
            </a:r>
            <a:r>
              <a:rPr dirty="0" sz="2400" spc="-600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362">
                <a:solidFill>
                  <a:srgbClr val="000000"/>
                </a:solidFill>
                <a:latin typeface="PECVER+Calibri-Light,Bold"/>
                <a:cs typeface="PECVER+Calibri-Light,Bold"/>
              </a:rPr>
              <a:t>t.</a:t>
            </a:r>
            <a:r>
              <a:rPr dirty="0" sz="2400" spc="-465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616">
                <a:solidFill>
                  <a:srgbClr val="000000"/>
                </a:solidFill>
                <a:latin typeface="PECVER+Calibri-Light,Bold"/>
                <a:cs typeface="PECVER+Calibri-Light,Bold"/>
              </a:rPr>
              <a:t>hTáôim,</a:t>
            </a:r>
            <a:r>
              <a:rPr dirty="0" sz="2400" spc="557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519">
                <a:solidFill>
                  <a:srgbClr val="000000"/>
                </a:solidFill>
                <a:latin typeface="PECVER+Calibri-Light,Bold"/>
                <a:cs typeface="PECVER+Calibri-Light,Bold"/>
              </a:rPr>
              <a:t>CahtúhaưGa</a:t>
            </a:r>
            <a:r>
              <a:rPr dirty="0" sz="2400" spc="-554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i</a:t>
            </a:r>
            <a:r>
              <a:rPr dirty="0" sz="2400" spc="-634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481">
                <a:solidFill>
                  <a:srgbClr val="000000"/>
                </a:solidFill>
                <a:latin typeface="PECVER+Calibri-Light,Bold"/>
                <a:cs typeface="PECVER+Calibri-Light,Bold"/>
              </a:rPr>
              <a:t>rêằsnug</a:t>
            </a:r>
            <a:r>
              <a:rPr dirty="0" sz="2400" spc="-601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:</a:t>
            </a:r>
          </a:p>
          <a:p>
            <a:pPr marL="0" marR="0">
              <a:lnSpc>
                <a:spcPts val="1271"/>
              </a:lnSpc>
              <a:spcBef>
                <a:spcPts val="0"/>
              </a:spcBef>
              <a:spcAft>
                <a:spcPts val="0"/>
              </a:spcAft>
            </a:pP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các</a:t>
            </a:r>
            <a:r>
              <a:rPr dirty="0" sz="2400" spc="-57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ông</a:t>
            </a:r>
            <a:r>
              <a:rPr dirty="0" sz="2400" spc="-58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khi</a:t>
            </a:r>
            <a:r>
              <a:rPr dirty="0" sz="2400" spc="-57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Chúa</a:t>
            </a:r>
            <a:r>
              <a:rPr dirty="0" sz="2400" spc="-58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Giêsu</a:t>
            </a:r>
            <a:r>
              <a:rPr dirty="0" sz="2400" spc="-57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hiện</a:t>
            </a:r>
            <a:r>
              <a:rPr dirty="0" sz="2400" spc="-57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đến.</a:t>
            </a:r>
            <a:r>
              <a:rPr dirty="0" sz="2400" spc="-58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Các</a:t>
            </a:r>
            <a:r>
              <a:rPr dirty="0" sz="2400" spc="-57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môn</a:t>
            </a:r>
            <a:r>
              <a:rPr dirty="0" sz="2400" spc="-58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đệ</a:t>
            </a:r>
            <a:r>
              <a:rPr dirty="0" sz="2400" spc="-56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khác</a:t>
            </a:r>
            <a:r>
              <a:rPr dirty="0" sz="2400" spc="-56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đã</a:t>
            </a:r>
            <a:r>
              <a:rPr dirty="0" sz="2400" spc="-58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nói</a:t>
            </a:r>
            <a:r>
              <a:rPr dirty="0" sz="2400" spc="-58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với</a:t>
            </a:r>
          </a:p>
          <a:p>
            <a:pPr marL="132462" marR="0">
              <a:lnSpc>
                <a:spcPts val="1608"/>
              </a:lnSpc>
              <a:spcBef>
                <a:spcPts val="0"/>
              </a:spcBef>
              <a:spcAft>
                <a:spcPts val="0"/>
              </a:spcAft>
            </a:pPr>
            <a:r>
              <a:rPr dirty="0" sz="2400" spc="-473">
                <a:solidFill>
                  <a:srgbClr val="000000"/>
                </a:solidFill>
                <a:latin typeface="PECVER+Calibri-Light,Bold"/>
                <a:cs typeface="PECVER+Calibri-Light,Bold"/>
              </a:rPr>
              <a:t>h“</a:t>
            </a:r>
            <a:r>
              <a:rPr dirty="0" sz="2400" spc="-636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488">
                <a:solidFill>
                  <a:srgbClr val="000000"/>
                </a:solidFill>
                <a:latin typeface="PECVER+Calibri-Light,Bold"/>
                <a:cs typeface="PECVER+Calibri-Light,Bold"/>
              </a:rPr>
              <a:t>iLệạny</a:t>
            </a:r>
            <a:r>
              <a:rPr dirty="0" sz="2400" spc="-324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537">
                <a:solidFill>
                  <a:srgbClr val="000000"/>
                </a:solidFill>
                <a:latin typeface="PECVER+Calibri-Light,Bold"/>
                <a:cs typeface="PECVER+Calibri-Light,Bold"/>
              </a:rPr>
              <a:t>đCếhnú,ađcứonng,</a:t>
            </a:r>
            <a:r>
              <a:rPr dirty="0" sz="2400" spc="477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389">
                <a:solidFill>
                  <a:srgbClr val="000000"/>
                </a:solidFill>
                <a:latin typeface="PECVER+Calibri-Light,Bold"/>
                <a:cs typeface="PECVER+Calibri-Light,Bold"/>
              </a:rPr>
              <a:t>lgại</a:t>
            </a:r>
            <a:r>
              <a:rPr dirty="0" sz="2400" spc="-702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479">
                <a:solidFill>
                  <a:srgbClr val="000000"/>
                </a:solidFill>
                <a:latin typeface="PECVER+Calibri-Light,Bold"/>
                <a:cs typeface="PECVER+Calibri-Light,Bold"/>
              </a:rPr>
              <a:t>yữ</a:t>
            </a:r>
            <a:r>
              <a:rPr dirty="0" sz="2400" spc="-601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509">
                <a:solidFill>
                  <a:srgbClr val="000000"/>
                </a:solidFill>
                <a:latin typeface="PECVER+Calibri-Light,Bold"/>
                <a:cs typeface="PECVER+Calibri-Light,Bold"/>
              </a:rPr>
              <a:t>aT</a:t>
            </a:r>
            <a:r>
              <a:rPr dirty="0" sz="2400" spc="-601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453">
                <a:solidFill>
                  <a:srgbClr val="000000"/>
                </a:solidFill>
                <a:latin typeface="PECVER+Calibri-Light,Bold"/>
                <a:cs typeface="PECVER+Calibri-Light,Bold"/>
              </a:rPr>
              <a:t>hciáêcn</a:t>
            </a:r>
            <a:r>
              <a:rPr dirty="0" sz="2400" spc="-695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510">
                <a:solidFill>
                  <a:srgbClr val="000000"/>
                </a:solidFill>
                <a:latin typeface="PECVER+Calibri-Light,Bold"/>
                <a:cs typeface="PECVER+Calibri-Light,Bold"/>
              </a:rPr>
              <a:t>ôCnhgúvaàcnủóa</a:t>
            </a:r>
            <a:r>
              <a:rPr dirty="0" sz="2400" spc="-695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i</a:t>
            </a:r>
            <a:r>
              <a:rPr dirty="0" sz="2400" spc="-493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460">
                <a:solidFill>
                  <a:srgbClr val="000000"/>
                </a:solidFill>
                <a:latin typeface="PECVER+Calibri-Light,Bold"/>
                <a:cs typeface="PECVER+Calibri-Light,Bold"/>
              </a:rPr>
              <a:t>croằ</a:t>
            </a:r>
            <a:r>
              <a:rPr dirty="0" sz="2400" spc="-718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n</a:t>
            </a:r>
            <a:r>
              <a:rPr dirty="0" sz="2400" spc="-601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412">
                <a:solidFill>
                  <a:srgbClr val="000000"/>
                </a:solidFill>
                <a:latin typeface="PECVER+Calibri-Light,Bold"/>
                <a:cs typeface="PECVER+Calibri-Light,Bold"/>
              </a:rPr>
              <a:t>!g”:</a:t>
            </a:r>
            <a:r>
              <a:rPr dirty="0" sz="2400" spc="245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588">
                <a:solidFill>
                  <a:srgbClr val="000000"/>
                </a:solidFill>
                <a:latin typeface="PECVER+Calibri-Light,Bold"/>
                <a:cs typeface="PECVER+Calibri-Light,Bold"/>
              </a:rPr>
              <a:t>C“</a:t>
            </a:r>
            <a:r>
              <a:rPr dirty="0" sz="2400" spc="-600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518">
                <a:solidFill>
                  <a:srgbClr val="000000"/>
                </a:solidFill>
                <a:latin typeface="PECVER+Calibri-Light,Bold"/>
                <a:cs typeface="PECVER+Calibri-Light,Bold"/>
              </a:rPr>
              <a:t>Bhìúnah</a:t>
            </a:r>
            <a:r>
              <a:rPr dirty="0" sz="2400" spc="-548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476">
                <a:solidFill>
                  <a:srgbClr val="000000"/>
                </a:solidFill>
                <a:latin typeface="PECVER+Calibri-Light,Bold"/>
                <a:cs typeface="PECVER+Calibri-Light,Bold"/>
              </a:rPr>
              <a:t>Gainê</a:t>
            </a:r>
            <a:r>
              <a:rPr dirty="0" sz="2400" spc="-600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496">
                <a:solidFill>
                  <a:srgbClr val="000000"/>
                </a:solidFill>
                <a:latin typeface="PECVER+Calibri-Light,Bold"/>
                <a:cs typeface="PECVER+Calibri-Light,Bold"/>
              </a:rPr>
              <a:t>scuh</a:t>
            </a:r>
            <a:r>
              <a:rPr dirty="0" sz="2400" spc="-601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494">
                <a:solidFill>
                  <a:srgbClr val="000000"/>
                </a:solidFill>
                <a:latin typeface="PECVER+Calibri-Light,Bold"/>
                <a:cs typeface="PECVER+Calibri-Light,Bold"/>
              </a:rPr>
              <a:t>on</a:t>
            </a:r>
            <a:r>
              <a:rPr dirty="0" sz="2400" spc="-601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376">
                <a:solidFill>
                  <a:srgbClr val="000000"/>
                </a:solidFill>
                <a:latin typeface="PECVER+Calibri-Light,Bold"/>
                <a:cs typeface="PECVER+Calibri-Light,Bold"/>
              </a:rPr>
              <a:t>óciávcớ</a:t>
            </a:r>
            <a:r>
              <a:rPr dirty="0" sz="2400" spc="-600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i</a:t>
            </a:r>
          </a:p>
          <a:p>
            <a:pPr marL="0" marR="0">
              <a:lnSpc>
                <a:spcPts val="1271"/>
              </a:lnSpc>
              <a:spcBef>
                <a:spcPts val="0"/>
              </a:spcBef>
              <a:spcAft>
                <a:spcPts val="0"/>
              </a:spcAft>
            </a:pP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ông</a:t>
            </a:r>
            <a:r>
              <a:rPr dirty="0" sz="2400" spc="-58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rằng:</a:t>
            </a:r>
            <a:r>
              <a:rPr dirty="0" sz="2400" spc="-57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“Chúng</a:t>
            </a:r>
            <a:r>
              <a:rPr dirty="0" sz="2400" spc="-58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tôi</a:t>
            </a:r>
            <a:r>
              <a:rPr dirty="0" sz="2400" spc="-58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đã</a:t>
            </a:r>
            <a:r>
              <a:rPr dirty="0" sz="2400" spc="-58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xem</a:t>
            </a:r>
            <a:r>
              <a:rPr dirty="0" sz="2400" spc="-56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thấy</a:t>
            </a:r>
            <a:r>
              <a:rPr dirty="0" sz="2400" spc="-58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Chúa”.</a:t>
            </a:r>
            <a:r>
              <a:rPr dirty="0" sz="2400" spc="-58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Nhưng</a:t>
            </a:r>
            <a:r>
              <a:rPr dirty="0" sz="2400" spc="-58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ông</a:t>
            </a:r>
            <a:r>
              <a:rPr dirty="0" sz="2400" spc="-58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đã</a:t>
            </a:r>
            <a:r>
              <a:rPr dirty="0" sz="2400" spc="-58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nói</a:t>
            </a:r>
            <a:r>
              <a:rPr dirty="0" sz="2400" spc="-58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với</a:t>
            </a:r>
          </a:p>
          <a:p>
            <a:pPr marL="132462" marR="0">
              <a:lnSpc>
                <a:spcPts val="1608"/>
              </a:lnSpc>
              <a:spcBef>
                <a:spcPts val="0"/>
              </a:spcBef>
              <a:spcAft>
                <a:spcPts val="0"/>
              </a:spcAft>
            </a:pPr>
            <a:r>
              <a:rPr dirty="0" sz="2400" spc="-526">
                <a:solidFill>
                  <a:srgbClr val="000000"/>
                </a:solidFill>
                <a:latin typeface="PECVER+Calibri-Light,Bold"/>
                <a:cs typeface="PECVER+Calibri-Light,Bold"/>
              </a:rPr>
              <a:t>côonng”:</a:t>
            </a:r>
            <a:r>
              <a:rPr dirty="0" sz="2400" spc="-652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.</a:t>
            </a:r>
            <a:r>
              <a:rPr dirty="0" sz="2400" spc="-593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477">
                <a:solidFill>
                  <a:srgbClr val="000000"/>
                </a:solidFill>
                <a:latin typeface="PECVER+Calibri-Light,Bold"/>
                <a:cs typeface="PECVER+Calibri-Light,Bold"/>
              </a:rPr>
              <a:t>“KThôi</a:t>
            </a:r>
            <a:r>
              <a:rPr dirty="0" sz="2400" spc="-728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615">
                <a:solidFill>
                  <a:srgbClr val="000000"/>
                </a:solidFill>
                <a:latin typeface="PECVER+Calibri-Light,Bold"/>
                <a:cs typeface="PECVER+Calibri-Light,Bold"/>
              </a:rPr>
              <a:t>mn</a:t>
            </a:r>
            <a:r>
              <a:rPr dirty="0" sz="2400" spc="-617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557">
                <a:solidFill>
                  <a:srgbClr val="000000"/>
                </a:solidFill>
                <a:latin typeface="PECVER+Calibri-Light,Bold"/>
                <a:cs typeface="PECVER+Calibri-Light,Bold"/>
              </a:rPr>
              <a:t>aó</a:t>
            </a:r>
            <a:r>
              <a:rPr dirty="0" sz="2400" spc="-739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224">
                <a:solidFill>
                  <a:srgbClr val="000000"/>
                </a:solidFill>
                <a:latin typeface="PECVER+Calibri-Light,Bold"/>
                <a:cs typeface="PECVER+Calibri-Light,Bold"/>
              </a:rPr>
              <a:t>,i</a:t>
            </a:r>
            <a:r>
              <a:rPr dirty="0" sz="2400" spc="83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376">
                <a:solidFill>
                  <a:srgbClr val="000000"/>
                </a:solidFill>
                <a:latin typeface="PECVER+Calibri-Light,Bold"/>
                <a:cs typeface="PECVER+Calibri-Light,Bold"/>
              </a:rPr>
              <a:t>vđìi</a:t>
            </a:r>
            <a:r>
              <a:rPr dirty="0" sz="2400" spc="-601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486">
                <a:solidFill>
                  <a:srgbClr val="000000"/>
                </a:solidFill>
                <a:latin typeface="PECVER+Calibri-Light,Bold"/>
                <a:cs typeface="PECVER+Calibri-Light,Bold"/>
              </a:rPr>
              <a:t>ềc</a:t>
            </a:r>
            <a:r>
              <a:rPr dirty="0" sz="2400" spc="-649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599">
                <a:solidFill>
                  <a:srgbClr val="000000"/>
                </a:solidFill>
                <a:latin typeface="PECVER+Calibri-Light,Bold"/>
                <a:cs typeface="PECVER+Calibri-Light,Bold"/>
              </a:rPr>
              <a:t>uo</a:t>
            </a:r>
            <a:r>
              <a:rPr dirty="0" sz="2400" spc="-601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379">
                <a:solidFill>
                  <a:srgbClr val="000000"/>
                </a:solidFill>
                <a:latin typeface="PECVER+Calibri-Light,Bold"/>
                <a:cs typeface="PECVER+Calibri-Light,Bold"/>
              </a:rPr>
              <a:t>nđ</a:t>
            </a:r>
            <a:r>
              <a:rPr dirty="0" sz="2400" spc="-601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627">
                <a:solidFill>
                  <a:srgbClr val="000000"/>
                </a:solidFill>
                <a:latin typeface="PECVER+Calibri-Light,Bold"/>
                <a:cs typeface="PECVER+Calibri-Light,Bold"/>
              </a:rPr>
              <a:t>óđ</a:t>
            </a:r>
            <a:r>
              <a:rPr dirty="0" sz="2400" spc="-649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269">
                <a:solidFill>
                  <a:srgbClr val="000000"/>
                </a:solidFill>
                <a:latin typeface="PECVER+Calibri-Light,Bold"/>
                <a:cs typeface="PECVER+Calibri-Light,Bold"/>
              </a:rPr>
              <a:t>,ã</a:t>
            </a:r>
            <a:r>
              <a:rPr dirty="0" sz="2400" spc="-650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542">
                <a:solidFill>
                  <a:srgbClr val="000000"/>
                </a:solidFill>
                <a:latin typeface="PECVER+Calibri-Light,Bold"/>
                <a:cs typeface="PECVER+Calibri-Light,Bold"/>
              </a:rPr>
              <a:t>Nxgeưmờti</a:t>
            </a:r>
            <a:r>
              <a:rPr dirty="0" sz="2400" spc="-452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507">
                <a:solidFill>
                  <a:srgbClr val="000000"/>
                </a:solidFill>
                <a:latin typeface="PECVER+Calibri-Light,Bold"/>
                <a:cs typeface="PECVER+Calibri-Light,Bold"/>
              </a:rPr>
              <a:t>hcấhyo</a:t>
            </a:r>
            <a:r>
              <a:rPr dirty="0" sz="2400" spc="-538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492">
                <a:solidFill>
                  <a:srgbClr val="000000"/>
                </a:solidFill>
                <a:latin typeface="PECVER+Calibri-Light,Bold"/>
                <a:cs typeface="PECVER+Calibri-Light,Bold"/>
              </a:rPr>
              <a:t>Tcháầcyô,</a:t>
            </a:r>
            <a:r>
              <a:rPr dirty="0" sz="2400" spc="-335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524">
                <a:solidFill>
                  <a:srgbClr val="000000"/>
                </a:solidFill>
                <a:latin typeface="PECVER+Calibri-Light,Bold"/>
                <a:cs typeface="PECVER+Calibri-Light,Bold"/>
              </a:rPr>
              <a:t>nngê</a:t>
            </a:r>
            <a:r>
              <a:rPr dirty="0" sz="2400" spc="-600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522">
                <a:solidFill>
                  <a:srgbClr val="000000"/>
                </a:solidFill>
                <a:latin typeface="PECVER+Calibri-Light,Bold"/>
                <a:cs typeface="PECVER+Calibri-Light,Bold"/>
              </a:rPr>
              <a:t>nx</a:t>
            </a:r>
            <a:r>
              <a:rPr dirty="0" sz="2400" spc="-601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626">
                <a:solidFill>
                  <a:srgbClr val="000000"/>
                </a:solidFill>
                <a:latin typeface="PECVER+Calibri-Light,Bold"/>
                <a:cs typeface="PECVER+Calibri-Light,Bold"/>
              </a:rPr>
              <a:t>ecmo</a:t>
            </a:r>
            <a:r>
              <a:rPr dirty="0" sz="2400" spc="-601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235">
                <a:solidFill>
                  <a:srgbClr val="000000"/>
                </a:solidFill>
                <a:latin typeface="PECVER+Calibri-Light,Bold"/>
                <a:cs typeface="PECVER+Calibri-Light,Bold"/>
              </a:rPr>
              <a:t>nt</a:t>
            </a:r>
            <a:r>
              <a:rPr dirty="0" sz="2400" spc="-601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491">
                <a:solidFill>
                  <a:srgbClr val="000000"/>
                </a:solidFill>
                <a:latin typeface="PECVER+Calibri-Light,Bold"/>
                <a:cs typeface="PECVER+Calibri-Light,Bold"/>
              </a:rPr>
              <a:t>ađyã</a:t>
            </a:r>
            <a:r>
              <a:rPr dirty="0" sz="2400" spc="-530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429">
                <a:solidFill>
                  <a:srgbClr val="000000"/>
                </a:solidFill>
                <a:latin typeface="PECVER+Calibri-Light,Bold"/>
                <a:cs typeface="PECVER+Calibri-Light,Bold"/>
              </a:rPr>
              <a:t>vtài</a:t>
            </a:r>
            <a:r>
              <a:rPr dirty="0" sz="2400" spc="-601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341">
                <a:solidFill>
                  <a:srgbClr val="000000"/>
                </a:solidFill>
                <a:latin typeface="PECVER+Calibri-Light,Bold"/>
                <a:cs typeface="PECVER+Calibri-Light,Bold"/>
              </a:rPr>
              <a:t>nc.</a:t>
            </a:r>
            <a:r>
              <a:rPr dirty="0" sz="2400" spc="-474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535">
                <a:solidFill>
                  <a:srgbClr val="000000"/>
                </a:solidFill>
                <a:latin typeface="PECVER+Calibri-Light,Bold"/>
                <a:cs typeface="PECVER+Calibri-Light,Bold"/>
              </a:rPr>
              <a:t>ạPnhhú</a:t>
            </a:r>
            <a:r>
              <a:rPr dirty="0" sz="2400" spc="-601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c</a:t>
            </a:r>
          </a:p>
          <a:p>
            <a:pPr marL="0" marR="0">
              <a:lnSpc>
                <a:spcPts val="1271"/>
              </a:lnSpc>
              <a:spcBef>
                <a:spcPts val="0"/>
              </a:spcBef>
              <a:spcAft>
                <a:spcPts val="0"/>
              </a:spcAft>
            </a:pP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các</a:t>
            </a:r>
            <a:r>
              <a:rPr dirty="0" sz="2400" spc="-57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ông</a:t>
            </a:r>
            <a:r>
              <a:rPr dirty="0" sz="2400" spc="-58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kia</a:t>
            </a:r>
            <a:r>
              <a:rPr dirty="0" sz="2400" spc="-57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rằng:</a:t>
            </a:r>
            <a:r>
              <a:rPr dirty="0" sz="2400" spc="-57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“Nếu</a:t>
            </a:r>
            <a:r>
              <a:rPr dirty="0" sz="2400" spc="-58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tôi</a:t>
            </a:r>
            <a:r>
              <a:rPr dirty="0" sz="2400" spc="-58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không</a:t>
            </a:r>
            <a:r>
              <a:rPr dirty="0" sz="2400" spc="-57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nhìn</a:t>
            </a:r>
            <a:r>
              <a:rPr dirty="0" sz="2400" spc="-57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thấy</a:t>
            </a:r>
            <a:r>
              <a:rPr dirty="0" sz="2400" spc="-58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vết</a:t>
            </a:r>
            <a:r>
              <a:rPr dirty="0" sz="2400" spc="-57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đinh</a:t>
            </a:r>
            <a:r>
              <a:rPr dirty="0" sz="2400" spc="-57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ở</a:t>
            </a:r>
            <a:r>
              <a:rPr dirty="0" sz="2400" spc="-57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tay</a:t>
            </a:r>
            <a:r>
              <a:rPr dirty="0" sz="2400" spc="-58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Người,</a:t>
            </a:r>
          </a:p>
          <a:p>
            <a:pPr marL="132462" marR="0">
              <a:lnSpc>
                <a:spcPts val="1608"/>
              </a:lnSpc>
              <a:spcBef>
                <a:spcPts val="0"/>
              </a:spcBef>
              <a:spcAft>
                <a:spcPts val="0"/>
              </a:spcAft>
            </a:pPr>
            <a:r>
              <a:rPr dirty="0" sz="2400" spc="-555">
                <a:solidFill>
                  <a:srgbClr val="000000"/>
                </a:solidFill>
                <a:latin typeface="PECVER+Calibri-Light,Bold"/>
                <a:cs typeface="PECVER+Calibri-Light,Bold"/>
              </a:rPr>
              <a:t>scưhờonnNh</a:t>
            </a:r>
            <a:r>
              <a:rPr dirty="0" sz="2400" spc="-601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659">
                <a:solidFill>
                  <a:srgbClr val="000000"/>
                </a:solidFill>
                <a:latin typeface="PECVER+Calibri-Light,Bold"/>
                <a:cs typeface="PECVER+Calibri-Light,Bold"/>
              </a:rPr>
              <a:t>ữg</a:t>
            </a:r>
            <a:r>
              <a:rPr dirty="0" sz="2400" spc="-601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598">
                <a:solidFill>
                  <a:srgbClr val="000000"/>
                </a:solidFill>
                <a:latin typeface="PECVER+Calibri-Light,Bold"/>
                <a:cs typeface="PECVER+Calibri-Light,Bold"/>
              </a:rPr>
              <a:t>ưn</a:t>
            </a:r>
            <a:r>
              <a:rPr dirty="0" sz="2400" spc="-652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619">
                <a:solidFill>
                  <a:srgbClr val="000000"/>
                </a:solidFill>
                <a:latin typeface="PECVER+Calibri-Light,Bold"/>
                <a:cs typeface="PECVER+Calibri-Light,Bold"/>
              </a:rPr>
              <a:t>ờg</a:t>
            </a:r>
            <a:r>
              <a:rPr dirty="0" sz="2400" spc="-487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377">
                <a:solidFill>
                  <a:srgbClr val="000000"/>
                </a:solidFill>
                <a:latin typeface="PECVER+Calibri-Light,Bold"/>
                <a:cs typeface="PECVER+Calibri-Light,Bold"/>
              </a:rPr>
              <a:t>ia.</a:t>
            </a:r>
            <a:r>
              <a:rPr dirty="0" sz="2400" spc="217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433">
                <a:solidFill>
                  <a:srgbClr val="000000"/>
                </a:solidFill>
                <a:latin typeface="PECVER+Calibri-Light,Bold"/>
                <a:cs typeface="PECVER+Calibri-Light,Bold"/>
              </a:rPr>
              <a:t>iBđấ</a:t>
            </a:r>
            <a:r>
              <a:rPr dirty="0" sz="2400" spc="-742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494">
                <a:solidFill>
                  <a:srgbClr val="000000"/>
                </a:solidFill>
                <a:latin typeface="PECVER+Calibri-Light,Bold"/>
                <a:cs typeface="PECVER+Calibri-Light,Bold"/>
              </a:rPr>
              <a:t>ãy</a:t>
            </a:r>
            <a:r>
              <a:rPr dirty="0" sz="2400" spc="365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559">
                <a:solidFill>
                  <a:srgbClr val="000000"/>
                </a:solidFill>
                <a:latin typeface="PECVER+Calibri-Light,Bold"/>
                <a:cs typeface="PECVER+Calibri-Light,Bold"/>
              </a:rPr>
              <a:t>kghi</a:t>
            </a:r>
            <a:r>
              <a:rPr dirty="0" sz="2400" spc="-601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354">
                <a:solidFill>
                  <a:srgbClr val="000000"/>
                </a:solidFill>
                <a:latin typeface="PECVER+Calibri-Light,Bold"/>
                <a:cs typeface="PECVER+Calibri-Light,Bold"/>
              </a:rPr>
              <a:t>ờô</a:t>
            </a:r>
            <a:r>
              <a:rPr dirty="0" sz="2400" spc="-601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439">
                <a:solidFill>
                  <a:srgbClr val="000000"/>
                </a:solidFill>
                <a:latin typeface="PECVER+Calibri-Light,Bold"/>
                <a:cs typeface="PECVER+Calibri-Light,Bold"/>
              </a:rPr>
              <a:t>cnágct</a:t>
            </a:r>
            <a:r>
              <a:rPr dirty="0" sz="2400" spc="-601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591">
                <a:solidFill>
                  <a:srgbClr val="000000"/>
                </a:solidFill>
                <a:latin typeface="PECVER+Calibri-Light,Bold"/>
                <a:cs typeface="PECVER+Calibri-Light,Bold"/>
              </a:rPr>
              <a:t>hmấôynmđàệ</a:t>
            </a:r>
            <a:r>
              <a:rPr dirty="0" sz="2400" spc="-494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352">
                <a:solidFill>
                  <a:srgbClr val="000000"/>
                </a:solidFill>
                <a:latin typeface="PECVER+Calibri-Light,Bold"/>
                <a:cs typeface="PECVER+Calibri-Light,Bold"/>
              </a:rPr>
              <a:t>tvi</a:t>
            </a:r>
            <a:r>
              <a:rPr dirty="0" sz="2400" spc="-601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514">
                <a:solidFill>
                  <a:srgbClr val="000000"/>
                </a:solidFill>
                <a:latin typeface="PECVER+Calibri-Light,Bold"/>
                <a:cs typeface="PECVER+Calibri-Light,Bold"/>
              </a:rPr>
              <a:t>nu”i</a:t>
            </a:r>
            <a:r>
              <a:rPr dirty="0" sz="2400" spc="-322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162">
                <a:solidFill>
                  <a:srgbClr val="000000"/>
                </a:solidFill>
                <a:latin typeface="PECVER+Calibri-Light,Bold"/>
                <a:cs typeface="PECVER+Calibri-Light,Bold"/>
              </a:rPr>
              <a:t>.m</a:t>
            </a:r>
            <a:r>
              <a:rPr dirty="0" sz="2400" spc="-600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ừ</a:t>
            </a:r>
            <a:r>
              <a:rPr dirty="0" sz="2400" spc="-601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n</a:t>
            </a:r>
            <a:r>
              <a:rPr dirty="0" sz="2400" spc="-601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g</a:t>
            </a:r>
            <a:r>
              <a:rPr dirty="0" sz="2400" spc="-59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vì</a:t>
            </a:r>
            <a:r>
              <a:rPr dirty="0" sz="2400" spc="-57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xem</a:t>
            </a:r>
            <a:r>
              <a:rPr dirty="0" sz="2400" spc="-56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thấy</a:t>
            </a:r>
            <a:r>
              <a:rPr dirty="0" sz="2400" spc="-58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Chúa.</a:t>
            </a:r>
          </a:p>
          <a:p>
            <a:pPr marL="0" marR="0">
              <a:lnSpc>
                <a:spcPts val="1271"/>
              </a:lnSpc>
              <a:spcBef>
                <a:spcPts val="0"/>
              </a:spcBef>
              <a:spcAft>
                <a:spcPts val="0"/>
              </a:spcAft>
            </a:pP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nếu</a:t>
            </a:r>
            <a:r>
              <a:rPr dirty="0" sz="2400" spc="-58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tôi</a:t>
            </a:r>
            <a:r>
              <a:rPr dirty="0" sz="2400" spc="-58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không</a:t>
            </a:r>
            <a:r>
              <a:rPr dirty="0" sz="2400" spc="-57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thọc</a:t>
            </a:r>
            <a:r>
              <a:rPr dirty="0" sz="2400" spc="-57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ngón</a:t>
            </a:r>
            <a:r>
              <a:rPr dirty="0" sz="2400" spc="-57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tay</a:t>
            </a:r>
            <a:r>
              <a:rPr dirty="0" sz="2400" spc="-58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vào</a:t>
            </a:r>
            <a:r>
              <a:rPr dirty="0" sz="2400" spc="-56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lỗ</a:t>
            </a:r>
            <a:r>
              <a:rPr dirty="0" sz="2400" spc="-57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đinh,</a:t>
            </a:r>
            <a:r>
              <a:rPr dirty="0" sz="2400" spc="-57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nếu</a:t>
            </a:r>
            <a:r>
              <a:rPr dirty="0" sz="2400" spc="-58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tôi</a:t>
            </a:r>
            <a:r>
              <a:rPr dirty="0" sz="2400" spc="-58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không</a:t>
            </a:r>
            <a:r>
              <a:rPr dirty="0" sz="2400" spc="-57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thọc</a:t>
            </a:r>
            <a:r>
              <a:rPr dirty="0" sz="2400" spc="-57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bàn</a:t>
            </a:r>
          </a:p>
          <a:p>
            <a:pPr marL="132462" marR="0">
              <a:lnSpc>
                <a:spcPts val="1608"/>
              </a:lnSpc>
              <a:spcBef>
                <a:spcPts val="0"/>
              </a:spcBef>
              <a:spcAft>
                <a:spcPts val="0"/>
              </a:spcAft>
            </a:pPr>
            <a:r>
              <a:rPr dirty="0" sz="2400" spc="-576">
                <a:solidFill>
                  <a:srgbClr val="000000"/>
                </a:solidFill>
                <a:latin typeface="PECVER+Calibri-Light,Bold"/>
                <a:cs typeface="PECVER+Calibri-Light,Bold"/>
              </a:rPr>
              <a:t>CChhúúaa</a:t>
            </a:r>
            <a:r>
              <a:rPr dirty="0" sz="2400" spc="-359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510">
                <a:solidFill>
                  <a:srgbClr val="000000"/>
                </a:solidFill>
                <a:latin typeface="PECVER+Calibri-Light,Bold"/>
                <a:cs typeface="PECVER+Calibri-Light,Bold"/>
              </a:rPr>
              <a:t>GGiiêêssuu</a:t>
            </a:r>
            <a:r>
              <a:rPr dirty="0" sz="2400" spc="-359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455">
                <a:solidFill>
                  <a:srgbClr val="000000"/>
                </a:solidFill>
                <a:latin typeface="PECVER+Calibri-Light,Bold"/>
                <a:cs typeface="PECVER+Calibri-Light,Bold"/>
              </a:rPr>
              <a:t>lcạòi</a:t>
            </a:r>
            <a:r>
              <a:rPr dirty="0" sz="2400" spc="240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546">
                <a:solidFill>
                  <a:srgbClr val="000000"/>
                </a:solidFill>
                <a:latin typeface="PECVER+Calibri-Light,Bold"/>
                <a:cs typeface="PECVER+Calibri-Light,Bold"/>
              </a:rPr>
              <a:t>np</a:t>
            </a:r>
            <a:r>
              <a:rPr dirty="0" sz="2400" spc="-601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430">
                <a:solidFill>
                  <a:srgbClr val="000000"/>
                </a:solidFill>
                <a:latin typeface="PECVER+Calibri-Light,Bold"/>
                <a:cs typeface="PECVER+Calibri-Light,Bold"/>
              </a:rPr>
              <a:t>hl</a:t>
            </a:r>
            <a:r>
              <a:rPr dirty="0" sz="2400" spc="-601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675">
                <a:solidFill>
                  <a:srgbClr val="000000"/>
                </a:solidFill>
                <a:latin typeface="PECVER+Calibri-Light,Bold"/>
                <a:cs typeface="PECVER+Calibri-Light,Bold"/>
              </a:rPr>
              <a:t>àámn</a:t>
            </a:r>
            <a:r>
              <a:rPr dirty="0" sz="2400" spc="615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551">
                <a:solidFill>
                  <a:srgbClr val="000000"/>
                </a:solidFill>
                <a:latin typeface="PECVER+Calibri-Light,Bold"/>
                <a:cs typeface="PECVER+Calibri-Light,Bold"/>
              </a:rPr>
              <a:t>bnảhoi</a:t>
            </a:r>
            <a:r>
              <a:rPr dirty="0" sz="2400" spc="-601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402">
                <a:solidFill>
                  <a:srgbClr val="000000"/>
                </a:solidFill>
                <a:latin typeface="PECVER+Calibri-Light,Bold"/>
                <a:cs typeface="PECVER+Calibri-Light,Bold"/>
              </a:rPr>
              <a:t>ềcuá</a:t>
            </a:r>
            <a:r>
              <a:rPr dirty="0" sz="2400" spc="-601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510">
                <a:solidFill>
                  <a:srgbClr val="000000"/>
                </a:solidFill>
                <a:latin typeface="PECVER+Calibri-Light,Bold"/>
                <a:cs typeface="PECVER+Calibri-Light,Bold"/>
              </a:rPr>
              <a:t>cp</a:t>
            </a:r>
            <a:r>
              <a:rPr dirty="0" sz="2400" spc="-601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561">
                <a:solidFill>
                  <a:srgbClr val="000000"/>
                </a:solidFill>
                <a:latin typeface="PECVER+Calibri-Light,Bold"/>
                <a:cs typeface="PECVER+Calibri-Light,Bold"/>
              </a:rPr>
              <a:t>hôénpg</a:t>
            </a:r>
            <a:r>
              <a:rPr dirty="0" sz="2400" spc="-318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351">
                <a:solidFill>
                  <a:srgbClr val="000000"/>
                </a:solidFill>
                <a:latin typeface="PECVER+Calibri-Light,Bold"/>
                <a:cs typeface="PECVER+Calibri-Light,Bold"/>
              </a:rPr>
              <a:t>lrạằ</a:t>
            </a:r>
            <a:r>
              <a:rPr dirty="0" sz="2400" spc="-615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573">
                <a:solidFill>
                  <a:srgbClr val="000000"/>
                </a:solidFill>
                <a:latin typeface="PECVER+Calibri-Light,Bold"/>
                <a:cs typeface="PECVER+Calibri-Light,Bold"/>
              </a:rPr>
              <a:t>knhg</a:t>
            </a:r>
            <a:r>
              <a:rPr dirty="0" sz="2400" spc="-683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524">
                <a:solidFill>
                  <a:srgbClr val="000000"/>
                </a:solidFill>
                <a:latin typeface="PECVER+Calibri-Light,Bold"/>
                <a:cs typeface="PECVER+Calibri-Light,Bold"/>
              </a:rPr>
              <a:t>á:</a:t>
            </a:r>
            <a:r>
              <a:rPr dirty="0" sz="2400" spc="340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448">
                <a:solidFill>
                  <a:srgbClr val="000000"/>
                </a:solidFill>
                <a:latin typeface="PECVER+Calibri-Light,Bold"/>
                <a:cs typeface="PECVER+Calibri-Light,Bold"/>
              </a:rPr>
              <a:t>c“</a:t>
            </a:r>
            <a:r>
              <a:rPr dirty="0" sz="2400" spc="-600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414">
                <a:solidFill>
                  <a:srgbClr val="000000"/>
                </a:solidFill>
                <a:latin typeface="PECVER+Calibri-Light,Bold"/>
                <a:cs typeface="PECVER+Calibri-Light,Bold"/>
              </a:rPr>
              <a:t>Bt</a:t>
            </a:r>
            <a:r>
              <a:rPr dirty="0" sz="2400" spc="-601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394">
                <a:solidFill>
                  <a:srgbClr val="000000"/>
                </a:solidFill>
                <a:latin typeface="PECVER+Calibri-Light,Bold"/>
                <a:cs typeface="PECVER+Calibri-Light,Bold"/>
              </a:rPr>
              <a:t>rì</a:t>
            </a:r>
            <a:r>
              <a:rPr dirty="0" sz="2400" spc="-601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559">
                <a:solidFill>
                  <a:srgbClr val="000000"/>
                </a:solidFill>
                <a:latin typeface="PECVER+Calibri-Light,Bold"/>
                <a:cs typeface="PECVER+Calibri-Light,Bold"/>
              </a:rPr>
              <a:t>nưhớ</a:t>
            </a:r>
            <a:r>
              <a:rPr dirty="0" sz="2400" spc="-600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460">
                <a:solidFill>
                  <a:srgbClr val="000000"/>
                </a:solidFill>
                <a:latin typeface="PECVER+Calibri-Light,Bold"/>
                <a:cs typeface="PECVER+Calibri-Light,Bold"/>
              </a:rPr>
              <a:t>ca</a:t>
            </a:r>
            <a:r>
              <a:rPr dirty="0" sz="2400" spc="-601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530">
                <a:solidFill>
                  <a:srgbClr val="000000"/>
                </a:solidFill>
                <a:latin typeface="PECVER+Calibri-Light,Bold"/>
                <a:cs typeface="PECVER+Calibri-Light,Bold"/>
              </a:rPr>
              <a:t>nmcặht</a:t>
            </a:r>
            <a:r>
              <a:rPr dirty="0" sz="2400" spc="-695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308">
                <a:solidFill>
                  <a:srgbClr val="000000"/>
                </a:solidFill>
                <a:latin typeface="PECVER+Calibri-Light,Bold"/>
                <a:cs typeface="PECVER+Calibri-Light,Bold"/>
              </a:rPr>
              <a:t>oc</a:t>
            </a:r>
            <a:r>
              <a:rPr dirty="0" sz="2400" spc="-600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496">
                <a:solidFill>
                  <a:srgbClr val="000000"/>
                </a:solidFill>
                <a:latin typeface="PECVER+Calibri-Light,Bold"/>
                <a:cs typeface="PECVER+Calibri-Light,Bold"/>
              </a:rPr>
              <a:t>ác</a:t>
            </a:r>
            <a:r>
              <a:rPr dirty="0" sz="2400" spc="-629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496">
                <a:solidFill>
                  <a:srgbClr val="000000"/>
                </a:solidFill>
                <a:latin typeface="PECVER+Calibri-Light,Bold"/>
                <a:cs typeface="PECVER+Calibri-Light,Bold"/>
              </a:rPr>
              <a:t>cá</a:t>
            </a:r>
            <a:r>
              <a:rPr dirty="0" sz="2400" spc="-601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551">
                <a:solidFill>
                  <a:srgbClr val="000000"/>
                </a:solidFill>
                <a:latin typeface="PECVER+Calibri-Light,Bold"/>
                <a:cs typeface="PECVER+Calibri-Light,Bold"/>
              </a:rPr>
              <a:t>cmcôonn</a:t>
            </a:r>
            <a:r>
              <a:rPr dirty="0" sz="2400" spc="-601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.</a:t>
            </a:r>
          </a:p>
          <a:p>
            <a:pPr marL="0" marR="0">
              <a:lnSpc>
                <a:spcPts val="1271"/>
              </a:lnSpc>
              <a:spcBef>
                <a:spcPts val="0"/>
              </a:spcBef>
              <a:spcAft>
                <a:spcPts val="0"/>
              </a:spcAft>
            </a:pP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tay</a:t>
            </a:r>
            <a:r>
              <a:rPr dirty="0" sz="2400" spc="-58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vào</a:t>
            </a:r>
            <a:r>
              <a:rPr dirty="0" sz="2400" spc="-56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cạnh</a:t>
            </a:r>
            <a:r>
              <a:rPr dirty="0" sz="2400" spc="-57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sườn</a:t>
            </a:r>
            <a:r>
              <a:rPr dirty="0" sz="2400" spc="-57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Người,</a:t>
            </a:r>
            <a:r>
              <a:rPr dirty="0" sz="2400" spc="-58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thì</a:t>
            </a:r>
            <a:r>
              <a:rPr dirty="0" sz="2400" spc="-57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tôi</a:t>
            </a:r>
            <a:r>
              <a:rPr dirty="0" sz="2400" spc="-58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không</a:t>
            </a:r>
            <a:r>
              <a:rPr dirty="0" sz="2400" spc="-57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tin”.</a:t>
            </a:r>
          </a:p>
          <a:p>
            <a:pPr marL="132462" marR="0">
              <a:lnSpc>
                <a:spcPts val="1608"/>
              </a:lnSpc>
              <a:spcBef>
                <a:spcPts val="0"/>
              </a:spcBef>
              <a:spcAft>
                <a:spcPts val="0"/>
              </a:spcAft>
            </a:pPr>
            <a:r>
              <a:rPr dirty="0" sz="2400" spc="-616">
                <a:solidFill>
                  <a:srgbClr val="000000"/>
                </a:solidFill>
                <a:latin typeface="PECVER+Calibri-Light,Bold"/>
                <a:cs typeface="PECVER+Calibri-Light,Bold"/>
              </a:rPr>
              <a:t>Nđ</a:t>
            </a:r>
            <a:r>
              <a:rPr dirty="0" sz="2400" spc="-671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588">
                <a:solidFill>
                  <a:srgbClr val="000000"/>
                </a:solidFill>
                <a:latin typeface="PECVER+Calibri-Light,Bold"/>
                <a:cs typeface="PECVER+Calibri-Light,Bold"/>
              </a:rPr>
              <a:t>hệ</a:t>
            </a:r>
            <a:r>
              <a:rPr dirty="0" sz="2400" spc="-610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689">
                <a:solidFill>
                  <a:srgbClr val="000000"/>
                </a:solidFill>
                <a:latin typeface="PECVER+Calibri-Light,Bold"/>
                <a:cs typeface="PECVER+Calibri-Light,Bold"/>
              </a:rPr>
              <a:t>ư,</a:t>
            </a:r>
            <a:r>
              <a:rPr dirty="0" sz="2400" spc="630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446">
                <a:solidFill>
                  <a:srgbClr val="000000"/>
                </a:solidFill>
                <a:latin typeface="PECVER+Calibri-Light,Bold"/>
                <a:cs typeface="PECVER+Calibri-Light,Bold"/>
              </a:rPr>
              <a:t>vCàhkah</a:t>
            </a:r>
            <a:r>
              <a:rPr dirty="0" sz="2400" spc="-635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634">
                <a:solidFill>
                  <a:srgbClr val="000000"/>
                </a:solidFill>
                <a:latin typeface="PECVER+Calibri-Light,Bold"/>
                <a:cs typeface="PECVER+Calibri-Light,Bold"/>
              </a:rPr>
              <a:t>đô</a:t>
            </a:r>
            <a:r>
              <a:rPr dirty="0" sz="2400" spc="-601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615">
                <a:solidFill>
                  <a:srgbClr val="000000"/>
                </a:solidFill>
                <a:latin typeface="PECVER+Calibri-Light,Bold"/>
                <a:cs typeface="PECVER+Calibri-Light,Bold"/>
              </a:rPr>
              <a:t>nã</a:t>
            </a:r>
            <a:r>
              <a:rPr dirty="0" sz="2400" spc="-500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342">
                <a:solidFill>
                  <a:srgbClr val="000000"/>
                </a:solidFill>
                <a:latin typeface="PECVER+Calibri-Light,Bold"/>
                <a:cs typeface="PECVER+Calibri-Light,Bold"/>
              </a:rPr>
              <a:t>gs</a:t>
            </a:r>
            <a:r>
              <a:rPr dirty="0" sz="2400" spc="-601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436">
                <a:solidFill>
                  <a:srgbClr val="000000"/>
                </a:solidFill>
                <a:latin typeface="PECVER+Calibri-Light,Bold"/>
                <a:cs typeface="PECVER+Calibri-Light,Bold"/>
              </a:rPr>
              <a:t>acióTghhầiyc,</a:t>
            </a:r>
            <a:r>
              <a:rPr dirty="0" sz="2400" spc="-404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556">
                <a:solidFill>
                  <a:srgbClr val="000000"/>
                </a:solidFill>
                <a:latin typeface="PECVER+Calibri-Light,Bold"/>
                <a:cs typeface="PECVER+Calibri-Light,Bold"/>
              </a:rPr>
              <a:t>hTéhpầ</a:t>
            </a:r>
            <a:r>
              <a:rPr dirty="0" sz="2400" spc="-601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358">
                <a:solidFill>
                  <a:srgbClr val="000000"/>
                </a:solidFill>
                <a:latin typeface="PECVER+Calibri-Light,Bold"/>
                <a:cs typeface="PECVER+Calibri-Light,Bold"/>
              </a:rPr>
              <a:t>yt</a:t>
            </a:r>
            <a:r>
              <a:rPr dirty="0" sz="2400" spc="-601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452">
                <a:solidFill>
                  <a:srgbClr val="000000"/>
                </a:solidFill>
                <a:latin typeface="PECVER+Calibri-Light,Bold"/>
                <a:cs typeface="PECVER+Calibri-Light,Bold"/>
              </a:rPr>
              <a:t>rcoũnnggssáacihc</a:t>
            </a:r>
            <a:r>
              <a:rPr dirty="0" sz="2400" spc="-600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523">
                <a:solidFill>
                  <a:srgbClr val="000000"/>
                </a:solidFill>
                <a:latin typeface="PECVER+Calibri-Light,Bold"/>
                <a:cs typeface="PECVER+Calibri-Light,Bold"/>
              </a:rPr>
              <a:t>áncà</a:t>
            </a:r>
            <a:r>
              <a:rPr dirty="0" sz="2400" spc="-601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487">
                <a:solidFill>
                  <a:srgbClr val="000000"/>
                </a:solidFill>
                <a:latin typeface="PECVER+Calibri-Light,Bold"/>
                <a:cs typeface="PECVER+Calibri-Light,Bold"/>
              </a:rPr>
              <a:t>yc.oNn</a:t>
            </a:r>
            <a:r>
              <a:rPr dirty="0" sz="2400" spc="-660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594">
                <a:solidFill>
                  <a:srgbClr val="000000"/>
                </a:solidFill>
                <a:latin typeface="PECVER+Calibri-Light,Bold"/>
                <a:cs typeface="PECVER+Calibri-Light,Bold"/>
              </a:rPr>
              <a:t>h”</a:t>
            </a:r>
            <a:r>
              <a:rPr dirty="0" sz="2400" spc="-600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528">
                <a:solidFill>
                  <a:srgbClr val="000000"/>
                </a:solidFill>
                <a:latin typeface="PECVER+Calibri-Light,Bold"/>
                <a:cs typeface="PECVER+Calibri-Light,Bold"/>
              </a:rPr>
              <a:t>.ưNnóg</a:t>
            </a:r>
            <a:r>
              <a:rPr dirty="0" sz="2400" spc="-652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i</a:t>
            </a:r>
            <a:r>
              <a:rPr dirty="0" sz="2400" spc="-536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448">
                <a:solidFill>
                  <a:srgbClr val="000000"/>
                </a:solidFill>
                <a:latin typeface="PECVER+Calibri-Light,Bold"/>
                <a:cs typeface="PECVER+Calibri-Light,Bold"/>
              </a:rPr>
              <a:t>ctáhcế</a:t>
            </a:r>
            <a:r>
              <a:rPr dirty="0" sz="2400" spc="-585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387">
                <a:solidFill>
                  <a:srgbClr val="000000"/>
                </a:solidFill>
                <a:latin typeface="PECVER+Calibri-Light,Bold"/>
                <a:cs typeface="PECVER+Calibri-Light,Bold"/>
              </a:rPr>
              <a:t>đr</a:t>
            </a:r>
            <a:r>
              <a:rPr dirty="0" sz="2400" spc="-654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486">
                <a:solidFill>
                  <a:srgbClr val="000000"/>
                </a:solidFill>
                <a:latin typeface="PECVER+Calibri-Light,Bold"/>
                <a:cs typeface="PECVER+Calibri-Light,Bold"/>
              </a:rPr>
              <a:t>iồềiu,</a:t>
            </a:r>
          </a:p>
          <a:p>
            <a:pPr marL="0" marR="0">
              <a:lnSpc>
                <a:spcPts val="1271"/>
              </a:lnSpc>
              <a:spcBef>
                <a:spcPts val="0"/>
              </a:spcBef>
              <a:spcAft>
                <a:spcPts val="0"/>
              </a:spcAft>
            </a:pP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Tám</a:t>
            </a:r>
            <a:r>
              <a:rPr dirty="0" sz="2400" spc="-56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ngày</a:t>
            </a:r>
            <a:r>
              <a:rPr dirty="0" sz="2400" spc="-58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sau,</a:t>
            </a:r>
            <a:r>
              <a:rPr dirty="0" sz="2400" spc="-57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các</a:t>
            </a:r>
            <a:r>
              <a:rPr dirty="0" sz="2400" spc="-57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môn</a:t>
            </a:r>
            <a:r>
              <a:rPr dirty="0" sz="2400" spc="-58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đệ</a:t>
            </a:r>
            <a:r>
              <a:rPr dirty="0" sz="2400" spc="-56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lại</a:t>
            </a:r>
            <a:r>
              <a:rPr dirty="0" sz="2400" spc="-57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họp</a:t>
            </a:r>
            <a:r>
              <a:rPr dirty="0" sz="2400" spc="-57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nhau</a:t>
            </a:r>
            <a:r>
              <a:rPr dirty="0" sz="2400" spc="-57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trong</a:t>
            </a:r>
            <a:r>
              <a:rPr dirty="0" sz="2400" spc="-58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nhà</a:t>
            </a:r>
            <a:r>
              <a:rPr dirty="0" sz="2400" spc="-58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và</a:t>
            </a:r>
            <a:r>
              <a:rPr dirty="0" sz="2400" spc="-57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có</a:t>
            </a:r>
            <a:r>
              <a:rPr dirty="0" sz="2400" spc="-58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Tôma</a:t>
            </a:r>
            <a:r>
              <a:rPr dirty="0" sz="2400" spc="-58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ở</a:t>
            </a:r>
          </a:p>
          <a:p>
            <a:pPr marL="132462" marR="0">
              <a:lnSpc>
                <a:spcPts val="1608"/>
              </a:lnSpc>
              <a:spcBef>
                <a:spcPts val="0"/>
              </a:spcBef>
              <a:spcAft>
                <a:spcPts val="0"/>
              </a:spcAft>
            </a:pPr>
            <a:r>
              <a:rPr dirty="0" sz="2400" spc="-616">
                <a:solidFill>
                  <a:srgbClr val="000000"/>
                </a:solidFill>
                <a:latin typeface="PECVER+Calibri-Light,Bold"/>
                <a:cs typeface="PECVER+Calibri-Light,Bold"/>
              </a:rPr>
              <a:t>Nn</a:t>
            </a:r>
            <a:r>
              <a:rPr dirty="0" sz="2400" spc="-616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555">
                <a:solidFill>
                  <a:srgbClr val="000000"/>
                </a:solidFill>
                <a:latin typeface="PECVER+Calibri-Light,Bold"/>
                <a:cs typeface="PECVER+Calibri-Light,Bold"/>
              </a:rPr>
              <a:t>gà</a:t>
            </a:r>
            <a:r>
              <a:rPr dirty="0" sz="2400" spc="-621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684">
                <a:solidFill>
                  <a:srgbClr val="000000"/>
                </a:solidFill>
                <a:latin typeface="PECVER+Calibri-Light,Bold"/>
                <a:cs typeface="PECVER+Calibri-Light,Bold"/>
              </a:rPr>
              <a:t>ưy</a:t>
            </a:r>
            <a:r>
              <a:rPr dirty="0" sz="2400" spc="-290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378">
                <a:solidFill>
                  <a:srgbClr val="000000"/>
                </a:solidFill>
                <a:latin typeface="PECVER+Calibri-Light,Bold"/>
                <a:cs typeface="PECVER+Calibri-Light,Bold"/>
              </a:rPr>
              <a:t>ờđiãt</a:t>
            </a:r>
            <a:r>
              <a:rPr dirty="0" sz="2400" spc="-601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508">
                <a:solidFill>
                  <a:srgbClr val="000000"/>
                </a:solidFill>
                <a:latin typeface="PECVER+Calibri-Light,Bold"/>
                <a:cs typeface="PECVER+Calibri-Light,Bold"/>
              </a:rPr>
              <a:t>hđổưiợhcơgi</a:t>
            </a:r>
            <a:r>
              <a:rPr dirty="0" sz="2400" spc="-512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488">
                <a:solidFill>
                  <a:srgbClr val="000000"/>
                </a:solidFill>
                <a:latin typeface="PECVER+Calibri-Light,Bold"/>
                <a:cs typeface="PECVER+Calibri-Light,Bold"/>
              </a:rPr>
              <a:t>hviàcphhéápnđbểảaoncháec</a:t>
            </a:r>
            <a:r>
              <a:rPr dirty="0" sz="2400" spc="-588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684">
                <a:solidFill>
                  <a:srgbClr val="000000"/>
                </a:solidFill>
                <a:latin typeface="PECVER+Calibri-Light,Bold"/>
                <a:cs typeface="PECVER+Calibri-Light,Bold"/>
              </a:rPr>
              <a:t>mô</a:t>
            </a:r>
            <a:r>
              <a:rPr dirty="0" sz="2400" spc="-601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428">
                <a:solidFill>
                  <a:srgbClr val="000000"/>
                </a:solidFill>
                <a:latin typeface="PECVER+Calibri-Light,Bold"/>
                <a:cs typeface="PECVER+Calibri-Light,Bold"/>
              </a:rPr>
              <a:t>ntgi</a:t>
            </a:r>
            <a:r>
              <a:rPr dirty="0" sz="2400" spc="-601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427">
                <a:solidFill>
                  <a:srgbClr val="000000"/>
                </a:solidFill>
                <a:latin typeface="PECVER+Calibri-Light,Bold"/>
                <a:cs typeface="PECVER+Calibri-Light,Bold"/>
              </a:rPr>
              <a:t>n:</a:t>
            </a:r>
            <a:r>
              <a:rPr dirty="0" sz="2400" spc="367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379">
                <a:solidFill>
                  <a:srgbClr val="000000"/>
                </a:solidFill>
                <a:latin typeface="PECVER+Calibri-Light,Bold"/>
                <a:cs typeface="PECVER+Calibri-Light,Bold"/>
              </a:rPr>
              <a:t>“r</a:t>
            </a:r>
            <a:r>
              <a:rPr dirty="0" sz="2400" spc="-669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608">
                <a:solidFill>
                  <a:srgbClr val="000000"/>
                </a:solidFill>
                <a:latin typeface="PECVER+Calibri-Light,Bold"/>
                <a:cs typeface="PECVER+Calibri-Light,Bold"/>
              </a:rPr>
              <a:t>Cằ</a:t>
            </a:r>
            <a:r>
              <a:rPr dirty="0" sz="2400" spc="-601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579">
                <a:solidFill>
                  <a:srgbClr val="000000"/>
                </a:solidFill>
                <a:latin typeface="PECVER+Calibri-Light,Bold"/>
                <a:cs typeface="PECVER+Calibri-Light,Bold"/>
              </a:rPr>
              <a:t>ná</a:t>
            </a:r>
            <a:r>
              <a:rPr dirty="0" sz="2400" spc="-601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496">
                <a:solidFill>
                  <a:srgbClr val="000000"/>
                </a:solidFill>
                <a:latin typeface="PECVER+Calibri-Light,Bold"/>
                <a:cs typeface="PECVER+Calibri-Light,Bold"/>
              </a:rPr>
              <a:t>cg</a:t>
            </a:r>
            <a:r>
              <a:rPr dirty="0" sz="2400" spc="303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565">
                <a:solidFill>
                  <a:srgbClr val="000000"/>
                </a:solidFill>
                <a:latin typeface="PECVER+Calibri-Light,Bold"/>
                <a:cs typeface="PECVER+Calibri-Light,Bold"/>
              </a:rPr>
              <a:t>cCohnú</a:t>
            </a:r>
            <a:r>
              <a:rPr dirty="0" sz="2400" spc="-601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489">
                <a:solidFill>
                  <a:srgbClr val="000000"/>
                </a:solidFill>
                <a:latin typeface="PECVER+Calibri-Light,Bold"/>
                <a:cs typeface="PECVER+Calibri-Light,Bold"/>
              </a:rPr>
              <a:t>ah</a:t>
            </a:r>
            <a:r>
              <a:rPr dirty="0" sz="2400" spc="-601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479">
                <a:solidFill>
                  <a:srgbClr val="000000"/>
                </a:solidFill>
                <a:latin typeface="PECVER+Calibri-Light,Bold"/>
                <a:cs typeface="PECVER+Calibri-Light,Bold"/>
              </a:rPr>
              <a:t>ãGyi</a:t>
            </a:r>
            <a:r>
              <a:rPr dirty="0" sz="2400" spc="-601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481">
                <a:solidFill>
                  <a:srgbClr val="000000"/>
                </a:solidFill>
                <a:latin typeface="PECVER+Calibri-Light,Bold"/>
                <a:cs typeface="PECVER+Calibri-Light,Bold"/>
              </a:rPr>
              <a:t>ênshuậlnà</a:t>
            </a:r>
            <a:r>
              <a:rPr dirty="0" sz="2400" spc="-331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l</a:t>
            </a:r>
            <a:r>
              <a:rPr dirty="0" sz="2400" spc="-601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ấ</a:t>
            </a:r>
            <a:r>
              <a:rPr dirty="0" sz="2400" spc="-601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y</a:t>
            </a:r>
          </a:p>
          <a:p>
            <a:pPr marL="0" marR="0">
              <a:lnSpc>
                <a:spcPts val="1271"/>
              </a:lnSpc>
              <a:spcBef>
                <a:spcPts val="0"/>
              </a:spcBef>
              <a:spcAft>
                <a:spcPts val="0"/>
              </a:spcAft>
            </a:pP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với</a:t>
            </a:r>
            <a:r>
              <a:rPr dirty="0" sz="2400" spc="-58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các</a:t>
            </a:r>
            <a:r>
              <a:rPr dirty="0" sz="2400" spc="-57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ông.</a:t>
            </a:r>
            <a:r>
              <a:rPr dirty="0" sz="2400" spc="-57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Trong</a:t>
            </a:r>
            <a:r>
              <a:rPr dirty="0" sz="2400" spc="-58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khi</a:t>
            </a:r>
            <a:r>
              <a:rPr dirty="0" sz="2400" spc="-57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các</a:t>
            </a:r>
            <a:r>
              <a:rPr dirty="0" sz="2400" spc="-57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cửa</a:t>
            </a:r>
            <a:r>
              <a:rPr dirty="0" sz="2400" spc="-58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vẫn</a:t>
            </a:r>
            <a:r>
              <a:rPr dirty="0" sz="2400" spc="-56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đóng</a:t>
            </a:r>
            <a:r>
              <a:rPr dirty="0" sz="2400" spc="-58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kín,</a:t>
            </a:r>
            <a:r>
              <a:rPr dirty="0" sz="2400" spc="-57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Chúa</a:t>
            </a:r>
            <a:r>
              <a:rPr dirty="0" sz="2400" spc="-58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Giêsu</a:t>
            </a:r>
            <a:r>
              <a:rPr dirty="0" sz="2400" spc="-57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hiện</a:t>
            </a:r>
          </a:p>
          <a:p>
            <a:pPr marL="132462" marR="0">
              <a:lnSpc>
                <a:spcPts val="1608"/>
              </a:lnSpc>
              <a:spcBef>
                <a:spcPts val="0"/>
              </a:spcBef>
              <a:spcAft>
                <a:spcPts val="0"/>
              </a:spcAft>
            </a:pPr>
            <a:r>
              <a:rPr dirty="0" sz="2400" spc="-529">
                <a:solidFill>
                  <a:srgbClr val="000000"/>
                </a:solidFill>
                <a:latin typeface="PECVER+Calibri-Light,Bold"/>
                <a:cs typeface="PECVER+Calibri-Light,Bold"/>
              </a:rPr>
              <a:t>TÐhấánnghKTi</a:t>
            </a:r>
            <a:r>
              <a:rPr dirty="0" sz="2400" spc="-601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476">
                <a:solidFill>
                  <a:srgbClr val="000000"/>
                </a:solidFill>
                <a:latin typeface="PECVER+Calibri-Light,Bold"/>
                <a:cs typeface="PECVER+Calibri-Light,Bold"/>
              </a:rPr>
              <a:t>thôầ,</a:t>
            </a:r>
            <a:r>
              <a:rPr dirty="0" sz="2400" spc="-681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429">
                <a:solidFill>
                  <a:srgbClr val="000000"/>
                </a:solidFill>
                <a:latin typeface="PECVER+Calibri-Light,Bold"/>
                <a:cs typeface="PECVER+Calibri-Light,Bold"/>
              </a:rPr>
              <a:t>nC,</a:t>
            </a:r>
            <a:r>
              <a:rPr dirty="0" sz="2400" spc="-526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508">
                <a:solidFill>
                  <a:srgbClr val="000000"/>
                </a:solidFill>
                <a:latin typeface="PECVER+Calibri-Light,Bold"/>
                <a:cs typeface="PECVER+Calibri-Light,Bold"/>
              </a:rPr>
              <a:t>ocná</a:t>
            </a:r>
            <a:r>
              <a:rPr dirty="0" sz="2400" spc="-601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299">
                <a:solidFill>
                  <a:srgbClr val="000000"/>
                </a:solidFill>
                <a:latin typeface="PECVER+Calibri-Light,Bold"/>
                <a:cs typeface="PECVER+Calibri-Light,Bold"/>
              </a:rPr>
              <a:t>cT</a:t>
            </a:r>
            <a:r>
              <a:rPr dirty="0" sz="2400" spc="-620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563">
                <a:solidFill>
                  <a:srgbClr val="000000"/>
                </a:solidFill>
                <a:latin typeface="PECVER+Calibri-Light,Bold"/>
                <a:cs typeface="PECVER+Calibri-Light,Bold"/>
              </a:rPr>
              <a:t>choi</a:t>
            </a:r>
            <a:r>
              <a:rPr dirty="0" sz="2400" spc="-601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354">
                <a:solidFill>
                  <a:srgbClr val="000000"/>
                </a:solidFill>
                <a:latin typeface="PECVER+Calibri-Light,Bold"/>
                <a:cs typeface="PECVER+Calibri-Light,Bold"/>
              </a:rPr>
              <a:t>ênnt</a:t>
            </a:r>
            <a:r>
              <a:rPr dirty="0" sz="2400" spc="-680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603">
                <a:solidFill>
                  <a:srgbClr val="000000"/>
                </a:solidFill>
                <a:latin typeface="PECVER+Calibri-Light,Bold"/>
                <a:cs typeface="PECVER+Calibri-Light,Bold"/>
              </a:rPr>
              <a:t>Ch</a:t>
            </a:r>
            <a:r>
              <a:rPr dirty="0" sz="2400" spc="-641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603">
                <a:solidFill>
                  <a:srgbClr val="000000"/>
                </a:solidFill>
                <a:latin typeface="PECVER+Calibri-Light,Bold"/>
                <a:cs typeface="PECVER+Calibri-Light,Bold"/>
              </a:rPr>
              <a:t>ha</a:t>
            </a:r>
            <a:r>
              <a:rPr dirty="0" sz="2400" spc="-524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391">
                <a:solidFill>
                  <a:srgbClr val="000000"/>
                </a:solidFill>
                <a:latin typeface="PECVER+Calibri-Light,Bold"/>
                <a:cs typeface="PECVER+Calibri-Light,Bold"/>
              </a:rPr>
              <a:t>út</a:t>
            </a:r>
            <a:r>
              <a:rPr dirty="0" sz="2400" spc="-608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561">
                <a:solidFill>
                  <a:srgbClr val="000000"/>
                </a:solidFill>
                <a:latin typeface="PECVER+Calibri-Light,Bold"/>
                <a:cs typeface="PECVER+Calibri-Light,Bold"/>
              </a:rPr>
              <a:t>aộ</a:t>
            </a:r>
            <a:r>
              <a:rPr dirty="0" sz="2400" spc="-730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229">
                <a:solidFill>
                  <a:srgbClr val="000000"/>
                </a:solidFill>
                <a:latin typeface="PECVER+Calibri-Light,Bold"/>
                <a:cs typeface="PECVER+Calibri-Light,Bold"/>
              </a:rPr>
              <a:t>,i</a:t>
            </a:r>
            <a:r>
              <a:rPr dirty="0" sz="2400" spc="98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529">
                <a:solidFill>
                  <a:srgbClr val="000000"/>
                </a:solidFill>
                <a:latin typeface="PECVER+Calibri-Light,Bold"/>
                <a:cs typeface="PECVER+Calibri-Light,Bold"/>
              </a:rPr>
              <a:t>vaài</a:t>
            </a:r>
            <a:r>
              <a:rPr dirty="0" sz="2400" spc="-601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,</a:t>
            </a:r>
            <a:r>
              <a:rPr dirty="0" sz="2400" spc="-190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585">
                <a:solidFill>
                  <a:srgbClr val="000000"/>
                </a:solidFill>
                <a:latin typeface="PECVER+Calibri-Light,Bold"/>
                <a:cs typeface="PECVER+Calibri-Light,Bold"/>
              </a:rPr>
              <a:t>đt</a:t>
            </a:r>
            <a:r>
              <a:rPr dirty="0" sz="2400" spc="-601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396">
                <a:solidFill>
                  <a:srgbClr val="000000"/>
                </a:solidFill>
                <a:latin typeface="PECVER+Calibri-Light,Bold"/>
                <a:cs typeface="PECVER+Calibri-Light,Bold"/>
              </a:rPr>
              <a:t>hểì</a:t>
            </a:r>
            <a:r>
              <a:rPr dirty="0" sz="2400" spc="130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462">
                <a:solidFill>
                  <a:srgbClr val="000000"/>
                </a:solidFill>
                <a:latin typeface="PECVER+Calibri-Light,Bold"/>
                <a:cs typeface="PECVER+Calibri-Light,Bold"/>
              </a:rPr>
              <a:t>at</a:t>
            </a:r>
            <a:r>
              <a:rPr dirty="0" sz="2400" spc="-601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560">
                <a:solidFill>
                  <a:srgbClr val="000000"/>
                </a:solidFill>
                <a:latin typeface="PECVER+Calibri-Light,Bold"/>
                <a:cs typeface="PECVER+Calibri-Light,Bold"/>
              </a:rPr>
              <a:t>ộnihnegmư</a:t>
            </a:r>
            <a:r>
              <a:rPr dirty="0" sz="2400" spc="-601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276">
                <a:solidFill>
                  <a:srgbClr val="000000"/>
                </a:solidFill>
                <a:latin typeface="PECVER+Calibri-Light,Bold"/>
                <a:cs typeface="PECVER+Calibri-Light,Bold"/>
              </a:rPr>
              <a:t>ờtii</a:t>
            </a:r>
            <a:r>
              <a:rPr dirty="0" sz="2400" spc="-601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460">
                <a:solidFill>
                  <a:srgbClr val="000000"/>
                </a:solidFill>
                <a:latin typeface="PECVER+Calibri-Light,Bold"/>
                <a:cs typeface="PECVER+Calibri-Light,Bold"/>
              </a:rPr>
              <a:t>nấ</a:t>
            </a:r>
            <a:r>
              <a:rPr dirty="0" sz="2400" spc="-601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576">
                <a:solidFill>
                  <a:srgbClr val="000000"/>
                </a:solidFill>
                <a:latin typeface="PECVER+Calibri-Light,Bold"/>
                <a:cs typeface="PECVER+Calibri-Light,Bold"/>
              </a:rPr>
              <a:t>ymđàưđợưc</a:t>
            </a:r>
            <a:r>
              <a:rPr dirty="0" sz="2400" spc="-605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371">
                <a:solidFill>
                  <a:srgbClr val="000000"/>
                </a:solidFill>
                <a:latin typeface="PECVER+Calibri-Light,Bold"/>
                <a:cs typeface="PECVER+Calibri-Light,Bold"/>
              </a:rPr>
              <a:t>ợt</a:t>
            </a:r>
            <a:r>
              <a:rPr dirty="0" sz="2400" spc="-646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488">
                <a:solidFill>
                  <a:srgbClr val="000000"/>
                </a:solidFill>
                <a:latin typeface="PECVER+Calibri-Light,Bold"/>
                <a:cs typeface="PECVER+Calibri-Light,Bold"/>
              </a:rPr>
              <a:t>ch</a:t>
            </a:r>
            <a:r>
              <a:rPr dirty="0" sz="2400" spc="-601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 spc="-362">
                <a:solidFill>
                  <a:srgbClr val="000000"/>
                </a:solidFill>
                <a:latin typeface="PECVER+Calibri-Light,Bold"/>
                <a:cs typeface="PECVER+Calibri-Light,Bold"/>
              </a:rPr>
              <a:t>as.ố</a:t>
            </a:r>
            <a:r>
              <a:rPr dirty="0" sz="2400" spc="-601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n</a:t>
            </a:r>
            <a:r>
              <a:rPr dirty="0" sz="2400" spc="-601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g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493398" y="4789197"/>
            <a:ext cx="6686740" cy="77479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đến</a:t>
            </a:r>
            <a:r>
              <a:rPr dirty="0" sz="2400" spc="-58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đứng</a:t>
            </a:r>
            <a:r>
              <a:rPr dirty="0" sz="2400" spc="-58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giữa</a:t>
            </a:r>
            <a:r>
              <a:rPr dirty="0" sz="2400" spc="-57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mà</a:t>
            </a:r>
            <a:r>
              <a:rPr dirty="0" sz="2400" spc="-59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phán:</a:t>
            </a:r>
            <a:r>
              <a:rPr dirty="0" sz="2400" spc="-57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“Bình</a:t>
            </a:r>
            <a:r>
              <a:rPr dirty="0" sz="2400" spc="-58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an</a:t>
            </a:r>
            <a:r>
              <a:rPr dirty="0" sz="2400" spc="-57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cho</a:t>
            </a:r>
            <a:r>
              <a:rPr dirty="0" sz="2400" spc="-57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các</a:t>
            </a:r>
            <a:r>
              <a:rPr dirty="0" sz="2400" spc="-57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con”.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664023" y="4993464"/>
            <a:ext cx="2511439" cy="114055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nhờ</a:t>
            </a:r>
            <a:r>
              <a:rPr dirty="0" sz="2400" spc="-56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danh</a:t>
            </a:r>
            <a:r>
              <a:rPr dirty="0" sz="2400" spc="-57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Người.</a:t>
            </a:r>
          </a:p>
          <a:p>
            <a:pPr marL="0" marR="0">
              <a:lnSpc>
                <a:spcPts val="2500"/>
              </a:lnSpc>
              <a:spcBef>
                <a:spcPts val="379"/>
              </a:spcBef>
              <a:spcAft>
                <a:spcPts val="0"/>
              </a:spcAft>
            </a:pP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Ðó</a:t>
            </a:r>
            <a:r>
              <a:rPr dirty="0" sz="2400" spc="-58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là</a:t>
            </a:r>
            <a:r>
              <a:rPr dirty="0" sz="2400" spc="-57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lời</a:t>
            </a:r>
            <a:r>
              <a:rPr dirty="0" sz="2400" spc="-58">
                <a:solidFill>
                  <a:srgbClr val="00000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2400">
                <a:solidFill>
                  <a:srgbClr val="000000"/>
                </a:solidFill>
                <a:latin typeface="PECVER+Calibri-Light,Bold"/>
                <a:cs typeface="PECVER+Calibri-Light,Bold"/>
              </a:rPr>
              <a:t>Chúa.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594984" y="1183308"/>
            <a:ext cx="1549400" cy="523584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>
                <a:solidFill>
                  <a:srgbClr val="ffffff"/>
                </a:solidFill>
                <a:latin typeface="JFGUOO+TimesNewRomanPSMT"/>
                <a:cs typeface="JFGUOO+TimesNewRomanPSMT"/>
                <a:hlinkClick r:id="rId3" action="ppaction://hlinksldjump"/>
              </a:rPr>
              <a:t>Câu</a:t>
            </a:r>
            <a:r>
              <a:rPr dirty="0" sz="2800">
                <a:solidFill>
                  <a:srgbClr val="ffffff"/>
                </a:solidFill>
                <a:latin typeface="JFGUOO+TimesNewRomanPSMT"/>
                <a:cs typeface="JFGUOO+TimesNewRomanPSMT"/>
                <a:hlinkClick r:id="rId3" action="ppaction://hlinksldjump"/>
              </a:rPr>
              <a:t> </a:t>
            </a:r>
            <a:r>
              <a:rPr dirty="0" sz="2800">
                <a:solidFill>
                  <a:srgbClr val="ffffff"/>
                </a:solidFill>
                <a:latin typeface="JFGUOO+TimesNewRomanPSMT"/>
                <a:cs typeface="JFGUOO+TimesNewRomanPSMT"/>
                <a:hlinkClick r:id="rId3" action="ppaction://hlinksldjump"/>
              </a:rPr>
              <a:t>1</a:t>
            </a:r>
          </a:p>
          <a:p>
            <a:pPr marL="0" marR="0">
              <a:lnSpc>
                <a:spcPts val="2917"/>
              </a:lnSpc>
              <a:spcBef>
                <a:spcPts val="878"/>
              </a:spcBef>
              <a:spcAft>
                <a:spcPts val="0"/>
              </a:spcAft>
            </a:pPr>
            <a:r>
              <a:rPr dirty="0" sz="2800">
                <a:solidFill>
                  <a:srgbClr val="ffffff"/>
                </a:solidFill>
                <a:latin typeface="JFGUOO+TimesNewRomanPSMT"/>
                <a:cs typeface="JFGUOO+TimesNewRomanPSMT"/>
                <a:hlinkClick r:id="rId4" action="ppaction://hlinksldjump"/>
              </a:rPr>
              <a:t>Câu</a:t>
            </a:r>
            <a:r>
              <a:rPr dirty="0" sz="2800" spc="703">
                <a:solidFill>
                  <a:srgbClr val="ffffff"/>
                </a:solidFill>
                <a:latin typeface="JFGUOO+TimesNewRomanPSMT"/>
                <a:cs typeface="JFGUOO+TimesNewRomanPSMT"/>
                <a:hlinkClick r:id="rId4" action="ppaction://hlinksldjump"/>
              </a:rPr>
              <a:t> </a:t>
            </a:r>
            <a:r>
              <a:rPr dirty="0" sz="2800">
                <a:solidFill>
                  <a:srgbClr val="ffffff"/>
                </a:solidFill>
                <a:latin typeface="JFGUOO+TimesNewRomanPSMT"/>
                <a:cs typeface="JFGUOO+TimesNewRomanPSMT"/>
                <a:hlinkClick r:id="rId4" action="ppaction://hlinksldjump"/>
              </a:rPr>
              <a:t>2</a:t>
            </a:r>
          </a:p>
          <a:p>
            <a:pPr marL="0" marR="0">
              <a:lnSpc>
                <a:spcPts val="2917"/>
              </a:lnSpc>
              <a:spcBef>
                <a:spcPts val="878"/>
              </a:spcBef>
              <a:spcAft>
                <a:spcPts val="0"/>
              </a:spcAft>
            </a:pPr>
            <a:r>
              <a:rPr dirty="0" sz="2800">
                <a:solidFill>
                  <a:srgbClr val="ffffff"/>
                </a:solidFill>
                <a:latin typeface="JFGUOO+TimesNewRomanPSMT"/>
                <a:cs typeface="JFGUOO+TimesNewRomanPSMT"/>
                <a:hlinkClick r:id="rId5" action="ppaction://hlinksldjump"/>
              </a:rPr>
              <a:t>Câu</a:t>
            </a:r>
            <a:r>
              <a:rPr dirty="0" sz="2800">
                <a:solidFill>
                  <a:srgbClr val="ffffff"/>
                </a:solidFill>
                <a:latin typeface="JFGUOO+TimesNewRomanPSMT"/>
                <a:cs typeface="JFGUOO+TimesNewRomanPSMT"/>
                <a:hlinkClick r:id="rId5" action="ppaction://hlinksldjump"/>
              </a:rPr>
              <a:t> </a:t>
            </a:r>
            <a:r>
              <a:rPr dirty="0" sz="2800">
                <a:solidFill>
                  <a:srgbClr val="ffffff"/>
                </a:solidFill>
                <a:latin typeface="JFGUOO+TimesNewRomanPSMT"/>
                <a:cs typeface="JFGUOO+TimesNewRomanPSMT"/>
                <a:hlinkClick r:id="rId5" action="ppaction://hlinksldjump"/>
              </a:rPr>
              <a:t>3</a:t>
            </a:r>
          </a:p>
          <a:p>
            <a:pPr marL="0" marR="0">
              <a:lnSpc>
                <a:spcPts val="2917"/>
              </a:lnSpc>
              <a:spcBef>
                <a:spcPts val="878"/>
              </a:spcBef>
              <a:spcAft>
                <a:spcPts val="0"/>
              </a:spcAft>
            </a:pPr>
            <a:r>
              <a:rPr dirty="0" sz="2800">
                <a:solidFill>
                  <a:srgbClr val="ffffff"/>
                </a:solidFill>
                <a:latin typeface="JFGUOO+TimesNewRomanPSMT"/>
                <a:cs typeface="JFGUOO+TimesNewRomanPSMT"/>
                <a:hlinkClick r:id="rId6" action="ppaction://hlinksldjump"/>
              </a:rPr>
              <a:t>Câu</a:t>
            </a:r>
            <a:r>
              <a:rPr dirty="0" sz="2800">
                <a:solidFill>
                  <a:srgbClr val="ffffff"/>
                </a:solidFill>
                <a:latin typeface="JFGUOO+TimesNewRomanPSMT"/>
                <a:cs typeface="JFGUOO+TimesNewRomanPSMT"/>
                <a:hlinkClick r:id="rId6" action="ppaction://hlinksldjump"/>
              </a:rPr>
              <a:t> </a:t>
            </a:r>
            <a:r>
              <a:rPr dirty="0" sz="2800">
                <a:solidFill>
                  <a:srgbClr val="ffffff"/>
                </a:solidFill>
                <a:latin typeface="JFGUOO+TimesNewRomanPSMT"/>
                <a:cs typeface="JFGUOO+TimesNewRomanPSMT"/>
                <a:hlinkClick r:id="rId6" action="ppaction://hlinksldjump"/>
              </a:rPr>
              <a:t>4</a:t>
            </a:r>
          </a:p>
          <a:p>
            <a:pPr marL="0" marR="0">
              <a:lnSpc>
                <a:spcPts val="2917"/>
              </a:lnSpc>
              <a:spcBef>
                <a:spcPts val="878"/>
              </a:spcBef>
              <a:spcAft>
                <a:spcPts val="0"/>
              </a:spcAft>
            </a:pPr>
            <a:r>
              <a:rPr dirty="0" sz="2800">
                <a:solidFill>
                  <a:srgbClr val="ffffff"/>
                </a:solidFill>
                <a:latin typeface="JFGUOO+TimesNewRomanPSMT"/>
                <a:cs typeface="JFGUOO+TimesNewRomanPSMT"/>
                <a:hlinkClick r:id="rId7" action="ppaction://hlinksldjump"/>
              </a:rPr>
              <a:t>Câu</a:t>
            </a:r>
            <a:r>
              <a:rPr dirty="0" sz="2800">
                <a:solidFill>
                  <a:srgbClr val="ffffff"/>
                </a:solidFill>
                <a:latin typeface="JFGUOO+TimesNewRomanPSMT"/>
                <a:cs typeface="JFGUOO+TimesNewRomanPSMT"/>
                <a:hlinkClick r:id="rId7" action="ppaction://hlinksldjump"/>
              </a:rPr>
              <a:t> </a:t>
            </a:r>
            <a:r>
              <a:rPr dirty="0" sz="2800">
                <a:solidFill>
                  <a:srgbClr val="ffffff"/>
                </a:solidFill>
                <a:latin typeface="JFGUOO+TimesNewRomanPSMT"/>
                <a:cs typeface="JFGUOO+TimesNewRomanPSMT"/>
                <a:hlinkClick r:id="rId7" action="ppaction://hlinksldjump"/>
              </a:rPr>
              <a:t>5</a:t>
            </a:r>
          </a:p>
          <a:p>
            <a:pPr marL="0" marR="0">
              <a:lnSpc>
                <a:spcPts val="2917"/>
              </a:lnSpc>
              <a:spcBef>
                <a:spcPts val="878"/>
              </a:spcBef>
              <a:spcAft>
                <a:spcPts val="0"/>
              </a:spcAft>
            </a:pPr>
            <a:r>
              <a:rPr dirty="0" sz="2800">
                <a:solidFill>
                  <a:srgbClr val="ffffff"/>
                </a:solidFill>
                <a:latin typeface="JFGUOO+TimesNewRomanPSMT"/>
                <a:cs typeface="JFGUOO+TimesNewRomanPSMT"/>
                <a:hlinkClick r:id="rId8" action="ppaction://hlinksldjump"/>
              </a:rPr>
              <a:t>Câu</a:t>
            </a:r>
            <a:r>
              <a:rPr dirty="0" sz="2800">
                <a:solidFill>
                  <a:srgbClr val="ffffff"/>
                </a:solidFill>
                <a:latin typeface="JFGUOO+TimesNewRomanPSMT"/>
                <a:cs typeface="JFGUOO+TimesNewRomanPSMT"/>
                <a:hlinkClick r:id="rId8" action="ppaction://hlinksldjump"/>
              </a:rPr>
              <a:t> </a:t>
            </a:r>
            <a:r>
              <a:rPr dirty="0" sz="2800">
                <a:solidFill>
                  <a:srgbClr val="ffffff"/>
                </a:solidFill>
                <a:latin typeface="JFGUOO+TimesNewRomanPSMT"/>
                <a:cs typeface="JFGUOO+TimesNewRomanPSMT"/>
                <a:hlinkClick r:id="rId8" action="ppaction://hlinksldjump"/>
              </a:rPr>
              <a:t>6</a:t>
            </a:r>
          </a:p>
          <a:p>
            <a:pPr marL="0" marR="0">
              <a:lnSpc>
                <a:spcPts val="2917"/>
              </a:lnSpc>
              <a:spcBef>
                <a:spcPts val="878"/>
              </a:spcBef>
              <a:spcAft>
                <a:spcPts val="0"/>
              </a:spcAft>
            </a:pPr>
            <a:r>
              <a:rPr dirty="0" sz="2800">
                <a:solidFill>
                  <a:srgbClr val="ffffff"/>
                </a:solidFill>
                <a:latin typeface="JFGUOO+TimesNewRomanPSMT"/>
                <a:cs typeface="JFGUOO+TimesNewRomanPSMT"/>
                <a:hlinkClick r:id="rId9" action="ppaction://hlinksldjump"/>
              </a:rPr>
              <a:t>Câu</a:t>
            </a:r>
            <a:r>
              <a:rPr dirty="0" sz="2800">
                <a:solidFill>
                  <a:srgbClr val="ffffff"/>
                </a:solidFill>
                <a:latin typeface="JFGUOO+TimesNewRomanPSMT"/>
                <a:cs typeface="JFGUOO+TimesNewRomanPSMT"/>
                <a:hlinkClick r:id="rId9" action="ppaction://hlinksldjump"/>
              </a:rPr>
              <a:t> </a:t>
            </a:r>
            <a:r>
              <a:rPr dirty="0" sz="2800">
                <a:solidFill>
                  <a:srgbClr val="ffffff"/>
                </a:solidFill>
                <a:latin typeface="JFGUOO+TimesNewRomanPSMT"/>
                <a:cs typeface="JFGUOO+TimesNewRomanPSMT"/>
                <a:hlinkClick r:id="rId9" action="ppaction://hlinksldjump"/>
              </a:rPr>
              <a:t>7</a:t>
            </a:r>
          </a:p>
          <a:p>
            <a:pPr marL="0" marR="0">
              <a:lnSpc>
                <a:spcPts val="2917"/>
              </a:lnSpc>
              <a:spcBef>
                <a:spcPts val="878"/>
              </a:spcBef>
              <a:spcAft>
                <a:spcPts val="0"/>
              </a:spcAft>
            </a:pPr>
            <a:r>
              <a:rPr dirty="0" sz="2800">
                <a:solidFill>
                  <a:srgbClr val="ffffff"/>
                </a:solidFill>
                <a:latin typeface="JFGUOO+TimesNewRomanPSMT"/>
                <a:cs typeface="JFGUOO+TimesNewRomanPSMT"/>
                <a:hlinkClick r:id="rId10" action="ppaction://hlinksldjump"/>
              </a:rPr>
              <a:t>Câu</a:t>
            </a:r>
            <a:r>
              <a:rPr dirty="0" sz="2800">
                <a:solidFill>
                  <a:srgbClr val="ffffff"/>
                </a:solidFill>
                <a:latin typeface="JFGUOO+TimesNewRomanPSMT"/>
                <a:cs typeface="JFGUOO+TimesNewRomanPSMT"/>
                <a:hlinkClick r:id="rId10" action="ppaction://hlinksldjump"/>
              </a:rPr>
              <a:t> </a:t>
            </a:r>
            <a:r>
              <a:rPr dirty="0" sz="2800">
                <a:solidFill>
                  <a:srgbClr val="ffffff"/>
                </a:solidFill>
                <a:latin typeface="JFGUOO+TimesNewRomanPSMT"/>
                <a:cs typeface="JFGUOO+TimesNewRomanPSMT"/>
                <a:hlinkClick r:id="rId10" action="ppaction://hlinksldjump"/>
              </a:rPr>
              <a:t>8</a:t>
            </a:r>
          </a:p>
          <a:p>
            <a:pPr marL="0" marR="0">
              <a:lnSpc>
                <a:spcPts val="2917"/>
              </a:lnSpc>
              <a:spcBef>
                <a:spcPts val="878"/>
              </a:spcBef>
              <a:spcAft>
                <a:spcPts val="0"/>
              </a:spcAft>
            </a:pPr>
            <a:r>
              <a:rPr dirty="0" sz="2800">
                <a:solidFill>
                  <a:srgbClr val="ffffff"/>
                </a:solidFill>
                <a:latin typeface="JFGUOO+TimesNewRomanPSMT"/>
                <a:cs typeface="JFGUOO+TimesNewRomanPSMT"/>
                <a:hlinkClick r:id="rId11" action="ppaction://hlinksldjump"/>
              </a:rPr>
              <a:t>Câu</a:t>
            </a:r>
            <a:r>
              <a:rPr dirty="0" sz="2800">
                <a:solidFill>
                  <a:srgbClr val="ffffff"/>
                </a:solidFill>
                <a:latin typeface="JFGUOO+TimesNewRomanPSMT"/>
                <a:cs typeface="JFGUOO+TimesNewRomanPSMT"/>
                <a:hlinkClick r:id="rId11" action="ppaction://hlinksldjump"/>
              </a:rPr>
              <a:t> </a:t>
            </a:r>
            <a:r>
              <a:rPr dirty="0" sz="2800">
                <a:solidFill>
                  <a:srgbClr val="ffffff"/>
                </a:solidFill>
                <a:latin typeface="JFGUOO+TimesNewRomanPSMT"/>
                <a:cs typeface="JFGUOO+TimesNewRomanPSMT"/>
                <a:hlinkClick r:id="rId11" action="ppaction://hlinksldjump"/>
              </a:rPr>
              <a:t>9</a:t>
            </a:r>
          </a:p>
          <a:p>
            <a:pPr marL="0" marR="0">
              <a:lnSpc>
                <a:spcPts val="2917"/>
              </a:lnSpc>
              <a:spcBef>
                <a:spcPts val="822"/>
              </a:spcBef>
              <a:spcAft>
                <a:spcPts val="0"/>
              </a:spcAft>
            </a:pPr>
            <a:r>
              <a:rPr dirty="0" sz="2800">
                <a:solidFill>
                  <a:srgbClr val="ffffff"/>
                </a:solidFill>
                <a:latin typeface="JFGUOO+TimesNewRomanPSMT"/>
                <a:cs typeface="JFGUOO+TimesNewRomanPSMT"/>
                <a:hlinkClick r:id="rId12" action="ppaction://hlinksldjump"/>
              </a:rPr>
              <a:t>Câu</a:t>
            </a:r>
            <a:r>
              <a:rPr dirty="0" sz="2800">
                <a:solidFill>
                  <a:srgbClr val="ffffff"/>
                </a:solidFill>
                <a:latin typeface="JFGUOO+TimesNewRomanPSMT"/>
                <a:cs typeface="JFGUOO+TimesNewRomanPSMT"/>
                <a:hlinkClick r:id="rId12" action="ppaction://hlinksldjump"/>
              </a:rPr>
              <a:t> </a:t>
            </a:r>
            <a:r>
              <a:rPr dirty="0" sz="2800">
                <a:solidFill>
                  <a:srgbClr val="ffffff"/>
                </a:solidFill>
                <a:latin typeface="JFGUOO+TimesNewRomanPSMT"/>
                <a:cs typeface="JFGUOO+TimesNewRomanPSMT"/>
                <a:hlinkClick r:id="rId12" action="ppaction://hlinksldjump"/>
              </a:rPr>
              <a:t>10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446046" y="1768368"/>
            <a:ext cx="2658470" cy="15495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001"/>
              </a:lnSpc>
              <a:spcBef>
                <a:spcPts val="0"/>
              </a:spcBef>
              <a:spcAft>
                <a:spcPts val="0"/>
              </a:spcAft>
            </a:pPr>
            <a:r>
              <a:rPr dirty="0" sz="4800" b="1" strike="sngStrike">
                <a:solidFill>
                  <a:srgbClr val="002060"/>
                </a:solidFill>
                <a:latin typeface="SNLJES+TimesNewRomanPS-BoldMT"/>
                <a:cs typeface="SNLJES+TimesNewRomanPS-BoldMT"/>
              </a:rPr>
              <a:t>Câu</a:t>
            </a:r>
            <a:r>
              <a:rPr dirty="0" sz="4800" b="1" strike="sngStrike">
                <a:solidFill>
                  <a:srgbClr val="002060"/>
                </a:solidFill>
                <a:latin typeface="SNLJES+TimesNewRomanPS-BoldMT"/>
                <a:cs typeface="SNLJES+TimesNewRomanPS-BoldMT"/>
              </a:rPr>
              <a:t> </a:t>
            </a:r>
            <a:r>
              <a:rPr dirty="0" sz="4800" b="1" strike="sngStrike">
                <a:solidFill>
                  <a:srgbClr val="002060"/>
                </a:solidFill>
                <a:latin typeface="SNLJES+TimesNewRomanPS-BoldMT"/>
                <a:cs typeface="SNLJES+TimesNewRomanPS-BoldMT"/>
              </a:rPr>
              <a:t>1: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879163" y="2890509"/>
            <a:ext cx="7988994" cy="256625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>
                <a:solidFill>
                  <a:srgbClr val="002060"/>
                </a:solidFill>
                <a:latin typeface="PECVER+Calibri-Light,Bold"/>
                <a:cs typeface="PECVER+Calibri-Light,Bold"/>
              </a:rPr>
              <a:t>Các</a:t>
            </a:r>
            <a:r>
              <a:rPr dirty="0" sz="5400" spc="-129">
                <a:solidFill>
                  <a:srgbClr val="00206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5400">
                <a:solidFill>
                  <a:srgbClr val="002060"/>
                </a:solidFill>
                <a:latin typeface="PECVER+Calibri-Light,Bold"/>
                <a:cs typeface="PECVER+Calibri-Light,Bold"/>
              </a:rPr>
              <a:t>môn</a:t>
            </a:r>
            <a:r>
              <a:rPr dirty="0" sz="5400" spc="-131">
                <a:solidFill>
                  <a:srgbClr val="00206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5400">
                <a:solidFill>
                  <a:srgbClr val="002060"/>
                </a:solidFill>
                <a:latin typeface="PECVER+Calibri-Light,Bold"/>
                <a:cs typeface="PECVER+Calibri-Light,Bold"/>
              </a:rPr>
              <a:t>đệ</a:t>
            </a:r>
            <a:r>
              <a:rPr dirty="0" sz="5400" spc="-128">
                <a:solidFill>
                  <a:srgbClr val="00206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5400">
                <a:solidFill>
                  <a:srgbClr val="002060"/>
                </a:solidFill>
                <a:latin typeface="PECVER+Calibri-Light,Bold"/>
                <a:cs typeface="PECVER+Calibri-Light,Bold"/>
              </a:rPr>
              <a:t>đóng</a:t>
            </a:r>
            <a:r>
              <a:rPr dirty="0" sz="5400" spc="-131">
                <a:solidFill>
                  <a:srgbClr val="00206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5400">
                <a:solidFill>
                  <a:srgbClr val="002060"/>
                </a:solidFill>
                <a:latin typeface="PECVER+Calibri-Light,Bold"/>
                <a:cs typeface="PECVER+Calibri-Light,Bold"/>
              </a:rPr>
              <a:t>kín</a:t>
            </a:r>
            <a:r>
              <a:rPr dirty="0" sz="5400" spc="-128">
                <a:solidFill>
                  <a:srgbClr val="00206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5400">
                <a:solidFill>
                  <a:srgbClr val="002060"/>
                </a:solidFill>
                <a:latin typeface="PECVER+Calibri-Light,Bold"/>
                <a:cs typeface="PECVER+Calibri-Light,Bold"/>
              </a:rPr>
              <a:t>cửa</a:t>
            </a:r>
          </a:p>
          <a:p>
            <a:pPr marL="2376270" marR="0">
              <a:lnSpc>
                <a:spcPts val="5626"/>
              </a:lnSpc>
              <a:spcBef>
                <a:spcPts val="853"/>
              </a:spcBef>
              <a:spcAft>
                <a:spcPts val="0"/>
              </a:spcAft>
            </a:pPr>
            <a:r>
              <a:rPr dirty="0" sz="5400">
                <a:solidFill>
                  <a:srgbClr val="002060"/>
                </a:solidFill>
                <a:latin typeface="PECVER+Calibri-Light,Bold"/>
                <a:cs typeface="PECVER+Calibri-Light,Bold"/>
              </a:rPr>
              <a:t>vì</a:t>
            </a:r>
            <a:r>
              <a:rPr dirty="0" sz="5400" spc="-128">
                <a:solidFill>
                  <a:srgbClr val="00206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5400">
                <a:solidFill>
                  <a:srgbClr val="002060"/>
                </a:solidFill>
                <a:latin typeface="PECVER+Calibri-Light,Bold"/>
                <a:cs typeface="PECVER+Calibri-Light,Bold"/>
              </a:rPr>
              <a:t>sợ</a:t>
            </a:r>
            <a:r>
              <a:rPr dirty="0" sz="5400" spc="-126">
                <a:solidFill>
                  <a:srgbClr val="00206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5400">
                <a:solidFill>
                  <a:srgbClr val="002060"/>
                </a:solidFill>
                <a:latin typeface="PECVER+Calibri-Light,Bold"/>
                <a:cs typeface="PECVER+Calibri-Light,Bold"/>
              </a:rPr>
              <a:t>ai?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446046" y="1768368"/>
            <a:ext cx="2658470" cy="15495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001"/>
              </a:lnSpc>
              <a:spcBef>
                <a:spcPts val="0"/>
              </a:spcBef>
              <a:spcAft>
                <a:spcPts val="0"/>
              </a:spcAft>
            </a:pPr>
            <a:r>
              <a:rPr dirty="0" sz="4800" b="1" strike="sngStrike">
                <a:solidFill>
                  <a:srgbClr val="002060"/>
                </a:solidFill>
                <a:latin typeface="SNLJES+TimesNewRomanPS-BoldMT"/>
                <a:cs typeface="SNLJES+TimesNewRomanPS-BoldMT"/>
              </a:rPr>
              <a:t>Câu</a:t>
            </a:r>
            <a:r>
              <a:rPr dirty="0" sz="4800" b="1" strike="sngStrike">
                <a:solidFill>
                  <a:srgbClr val="002060"/>
                </a:solidFill>
                <a:latin typeface="SNLJES+TimesNewRomanPS-BoldMT"/>
                <a:cs typeface="SNLJES+TimesNewRomanPS-BoldMT"/>
              </a:rPr>
              <a:t> </a:t>
            </a:r>
            <a:r>
              <a:rPr dirty="0" sz="4800" b="1" strike="sngStrike">
                <a:solidFill>
                  <a:srgbClr val="002060"/>
                </a:solidFill>
                <a:latin typeface="SNLJES+TimesNewRomanPS-BoldMT"/>
                <a:cs typeface="SNLJES+TimesNewRomanPS-BoldMT"/>
              </a:rPr>
              <a:t>2: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128444" y="2890509"/>
            <a:ext cx="7481874" cy="256625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>
                <a:solidFill>
                  <a:srgbClr val="002060"/>
                </a:solidFill>
                <a:latin typeface="PECVER+Calibri-Light,Bold"/>
                <a:cs typeface="PECVER+Calibri-Light,Bold"/>
              </a:rPr>
              <a:t>Chúa</a:t>
            </a:r>
            <a:r>
              <a:rPr dirty="0" sz="5400" spc="-131">
                <a:solidFill>
                  <a:srgbClr val="00206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5400">
                <a:solidFill>
                  <a:srgbClr val="002060"/>
                </a:solidFill>
                <a:latin typeface="PECVER+Calibri-Light,Bold"/>
                <a:cs typeface="PECVER+Calibri-Light,Bold"/>
              </a:rPr>
              <a:t>Giêsu</a:t>
            </a:r>
            <a:r>
              <a:rPr dirty="0" sz="5400" spc="-130">
                <a:solidFill>
                  <a:srgbClr val="00206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5400">
                <a:solidFill>
                  <a:srgbClr val="002060"/>
                </a:solidFill>
                <a:latin typeface="PECVER+Calibri-Light,Bold"/>
                <a:cs typeface="PECVER+Calibri-Light,Bold"/>
              </a:rPr>
              <a:t>hiện</a:t>
            </a:r>
            <a:r>
              <a:rPr dirty="0" sz="5400" spc="-130">
                <a:solidFill>
                  <a:srgbClr val="00206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5400">
                <a:solidFill>
                  <a:srgbClr val="002060"/>
                </a:solidFill>
                <a:latin typeface="PECVER+Calibri-Light,Bold"/>
                <a:cs typeface="PECVER+Calibri-Light,Bold"/>
              </a:rPr>
              <a:t>đến</a:t>
            </a:r>
            <a:r>
              <a:rPr dirty="0" sz="5400" spc="-131">
                <a:solidFill>
                  <a:srgbClr val="00206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5400">
                <a:solidFill>
                  <a:srgbClr val="002060"/>
                </a:solidFill>
                <a:latin typeface="PECVER+Calibri-Light,Bold"/>
                <a:cs typeface="PECVER+Calibri-Light,Bold"/>
              </a:rPr>
              <a:t>và</a:t>
            </a:r>
          </a:p>
          <a:p>
            <a:pPr marL="1475320" marR="0">
              <a:lnSpc>
                <a:spcPts val="5626"/>
              </a:lnSpc>
              <a:spcBef>
                <a:spcPts val="853"/>
              </a:spcBef>
              <a:spcAft>
                <a:spcPts val="0"/>
              </a:spcAft>
            </a:pPr>
            <a:r>
              <a:rPr dirty="0" sz="5400">
                <a:solidFill>
                  <a:srgbClr val="002060"/>
                </a:solidFill>
                <a:latin typeface="PECVER+Calibri-Light,Bold"/>
                <a:cs typeface="PECVER+Calibri-Light,Bold"/>
              </a:rPr>
              <a:t>đứng</a:t>
            </a:r>
            <a:r>
              <a:rPr dirty="0" sz="5400" spc="-131">
                <a:solidFill>
                  <a:srgbClr val="00206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5400">
                <a:solidFill>
                  <a:srgbClr val="002060"/>
                </a:solidFill>
                <a:latin typeface="PECVER+Calibri-Light,Bold"/>
                <a:cs typeface="PECVER+Calibri-Light,Bold"/>
              </a:rPr>
              <a:t>ở</a:t>
            </a:r>
            <a:r>
              <a:rPr dirty="0" sz="5400" spc="-130">
                <a:solidFill>
                  <a:srgbClr val="00206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5400">
                <a:solidFill>
                  <a:srgbClr val="002060"/>
                </a:solidFill>
                <a:latin typeface="PECVER+Calibri-Light,Bold"/>
                <a:cs typeface="PECVER+Calibri-Light,Bold"/>
              </a:rPr>
              <a:t>đâu?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446046" y="1768368"/>
            <a:ext cx="2658470" cy="15495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001"/>
              </a:lnSpc>
              <a:spcBef>
                <a:spcPts val="0"/>
              </a:spcBef>
              <a:spcAft>
                <a:spcPts val="0"/>
              </a:spcAft>
            </a:pPr>
            <a:r>
              <a:rPr dirty="0" sz="4800" b="1" strike="sngStrike">
                <a:solidFill>
                  <a:srgbClr val="002060"/>
                </a:solidFill>
                <a:latin typeface="SNLJES+TimesNewRomanPS-BoldMT"/>
                <a:cs typeface="SNLJES+TimesNewRomanPS-BoldMT"/>
              </a:rPr>
              <a:t>Câu</a:t>
            </a:r>
            <a:r>
              <a:rPr dirty="0" sz="4800" b="1" strike="sngStrike">
                <a:solidFill>
                  <a:srgbClr val="002060"/>
                </a:solidFill>
                <a:latin typeface="SNLJES+TimesNewRomanPS-BoldMT"/>
                <a:cs typeface="SNLJES+TimesNewRomanPS-BoldMT"/>
              </a:rPr>
              <a:t> </a:t>
            </a:r>
            <a:r>
              <a:rPr dirty="0" sz="4800" b="1" strike="sngStrike">
                <a:solidFill>
                  <a:srgbClr val="002060"/>
                </a:solidFill>
                <a:latin typeface="SNLJES+TimesNewRomanPS-BoldMT"/>
                <a:cs typeface="SNLJES+TimesNewRomanPS-BoldMT"/>
              </a:rPr>
              <a:t>3: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197901" y="2990133"/>
            <a:ext cx="8849469" cy="256625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>
                <a:solidFill>
                  <a:srgbClr val="002060"/>
                </a:solidFill>
                <a:latin typeface="PECVER+Calibri-Light,Bold"/>
                <a:cs typeface="PECVER+Calibri-Light,Bold"/>
              </a:rPr>
              <a:t>Chúa</a:t>
            </a:r>
            <a:r>
              <a:rPr dirty="0" sz="5400" spc="-131">
                <a:solidFill>
                  <a:srgbClr val="00206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5400">
                <a:solidFill>
                  <a:srgbClr val="002060"/>
                </a:solidFill>
                <a:latin typeface="PECVER+Calibri-Light,Bold"/>
                <a:cs typeface="PECVER+Calibri-Light,Bold"/>
              </a:rPr>
              <a:t>Giêsu</a:t>
            </a:r>
            <a:r>
              <a:rPr dirty="0" sz="5400" spc="-130">
                <a:solidFill>
                  <a:srgbClr val="00206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5400">
                <a:solidFill>
                  <a:srgbClr val="002060"/>
                </a:solidFill>
                <a:latin typeface="PECVER+Calibri-Light,Bold"/>
                <a:cs typeface="PECVER+Calibri-Light,Bold"/>
              </a:rPr>
              <a:t>ban</a:t>
            </a:r>
            <a:r>
              <a:rPr dirty="0" sz="5400" spc="-129">
                <a:solidFill>
                  <a:srgbClr val="00206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5400">
                <a:solidFill>
                  <a:srgbClr val="002060"/>
                </a:solidFill>
                <a:latin typeface="PECVER+Calibri-Light,Bold"/>
                <a:cs typeface="PECVER+Calibri-Light,Bold"/>
              </a:rPr>
              <a:t>cho</a:t>
            </a:r>
            <a:r>
              <a:rPr dirty="0" sz="5400" spc="-130">
                <a:solidFill>
                  <a:srgbClr val="00206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5400">
                <a:solidFill>
                  <a:srgbClr val="002060"/>
                </a:solidFill>
                <a:latin typeface="PECVER+Calibri-Light,Bold"/>
                <a:cs typeface="PECVER+Calibri-Light,Bold"/>
              </a:rPr>
              <a:t>các</a:t>
            </a:r>
            <a:r>
              <a:rPr dirty="0" sz="5400" spc="-128">
                <a:solidFill>
                  <a:srgbClr val="00206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5400">
                <a:solidFill>
                  <a:srgbClr val="002060"/>
                </a:solidFill>
                <a:latin typeface="PECVER+Calibri-Light,Bold"/>
                <a:cs typeface="PECVER+Calibri-Light,Bold"/>
              </a:rPr>
              <a:t>ông</a:t>
            </a:r>
          </a:p>
          <a:p>
            <a:pPr marL="2764457" marR="0">
              <a:lnSpc>
                <a:spcPts val="5626"/>
              </a:lnSpc>
              <a:spcBef>
                <a:spcPts val="853"/>
              </a:spcBef>
              <a:spcAft>
                <a:spcPts val="0"/>
              </a:spcAft>
            </a:pPr>
            <a:r>
              <a:rPr dirty="0" sz="5400">
                <a:solidFill>
                  <a:srgbClr val="002060"/>
                </a:solidFill>
                <a:latin typeface="PECVER+Calibri-Light,Bold"/>
                <a:cs typeface="PECVER+Calibri-Light,Bold"/>
              </a:rPr>
              <a:t>điều</a:t>
            </a:r>
            <a:r>
              <a:rPr dirty="0" sz="5400" spc="-130">
                <a:solidFill>
                  <a:srgbClr val="00206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5400">
                <a:solidFill>
                  <a:srgbClr val="002060"/>
                </a:solidFill>
                <a:latin typeface="PECVER+Calibri-Light,Bold"/>
                <a:cs typeface="PECVER+Calibri-Light,Bold"/>
              </a:rPr>
              <a:t>gì?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446046" y="1768368"/>
            <a:ext cx="2658470" cy="15495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001"/>
              </a:lnSpc>
              <a:spcBef>
                <a:spcPts val="0"/>
              </a:spcBef>
              <a:spcAft>
                <a:spcPts val="0"/>
              </a:spcAft>
            </a:pPr>
            <a:r>
              <a:rPr dirty="0" sz="4800" b="1" strike="sngStrike">
                <a:solidFill>
                  <a:srgbClr val="002060"/>
                </a:solidFill>
                <a:latin typeface="SNLJES+TimesNewRomanPS-BoldMT"/>
                <a:cs typeface="SNLJES+TimesNewRomanPS-BoldMT"/>
              </a:rPr>
              <a:t>Câu</a:t>
            </a:r>
            <a:r>
              <a:rPr dirty="0" sz="4800" b="1" strike="sngStrike">
                <a:solidFill>
                  <a:srgbClr val="002060"/>
                </a:solidFill>
                <a:latin typeface="SNLJES+TimesNewRomanPS-BoldMT"/>
                <a:cs typeface="SNLJES+TimesNewRomanPS-BoldMT"/>
              </a:rPr>
              <a:t> </a:t>
            </a:r>
            <a:r>
              <a:rPr dirty="0" sz="4800" b="1" strike="sngStrike">
                <a:solidFill>
                  <a:srgbClr val="002060"/>
                </a:solidFill>
                <a:latin typeface="SNLJES+TimesNewRomanPS-BoldMT"/>
                <a:cs typeface="SNLJES+TimesNewRomanPS-BoldMT"/>
              </a:rPr>
              <a:t>4: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196967" y="3062412"/>
            <a:ext cx="8453264" cy="17432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>
                <a:solidFill>
                  <a:srgbClr val="002060"/>
                </a:solidFill>
                <a:latin typeface="PECVER+Calibri-Light,Bold"/>
                <a:cs typeface="PECVER+Calibri-Light,Bold"/>
              </a:rPr>
              <a:t>Người</a:t>
            </a:r>
            <a:r>
              <a:rPr dirty="0" sz="5400" spc="-131">
                <a:solidFill>
                  <a:srgbClr val="00206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5400">
                <a:solidFill>
                  <a:srgbClr val="002060"/>
                </a:solidFill>
                <a:latin typeface="PECVER+Calibri-Light,Bold"/>
                <a:cs typeface="PECVER+Calibri-Light,Bold"/>
              </a:rPr>
              <a:t>cho</a:t>
            </a:r>
            <a:r>
              <a:rPr dirty="0" sz="5400" spc="-130">
                <a:solidFill>
                  <a:srgbClr val="00206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5400">
                <a:solidFill>
                  <a:srgbClr val="002060"/>
                </a:solidFill>
                <a:latin typeface="PECVER+Calibri-Light,Bold"/>
                <a:cs typeface="PECVER+Calibri-Light,Bold"/>
              </a:rPr>
              <a:t>các</a:t>
            </a:r>
            <a:r>
              <a:rPr dirty="0" sz="5400" spc="-128">
                <a:solidFill>
                  <a:srgbClr val="00206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5400">
                <a:solidFill>
                  <a:srgbClr val="002060"/>
                </a:solidFill>
                <a:latin typeface="PECVER+Calibri-Light,Bold"/>
                <a:cs typeface="PECVER+Calibri-Light,Bold"/>
              </a:rPr>
              <a:t>ông</a:t>
            </a:r>
            <a:r>
              <a:rPr dirty="0" sz="5400" spc="-131">
                <a:solidFill>
                  <a:srgbClr val="00206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5400">
                <a:solidFill>
                  <a:srgbClr val="002060"/>
                </a:solidFill>
                <a:latin typeface="PECVER+Calibri-Light,Bold"/>
                <a:cs typeface="PECVER+Calibri-Light,Bold"/>
              </a:rPr>
              <a:t>xem</a:t>
            </a:r>
            <a:r>
              <a:rPr dirty="0" sz="5400" spc="-128">
                <a:solidFill>
                  <a:srgbClr val="00206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5400">
                <a:solidFill>
                  <a:srgbClr val="002060"/>
                </a:solidFill>
                <a:latin typeface="PECVER+Calibri-Light,Bold"/>
                <a:cs typeface="PECVER+Calibri-Light,Bold"/>
              </a:rPr>
              <a:t>gì?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568746" y="1300890"/>
            <a:ext cx="2658470" cy="15495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001"/>
              </a:lnSpc>
              <a:spcBef>
                <a:spcPts val="0"/>
              </a:spcBef>
              <a:spcAft>
                <a:spcPts val="0"/>
              </a:spcAft>
            </a:pPr>
            <a:r>
              <a:rPr dirty="0" sz="4800" b="1" strike="sngStrike">
                <a:solidFill>
                  <a:srgbClr val="002060"/>
                </a:solidFill>
                <a:latin typeface="SNLJES+TimesNewRomanPS-BoldMT"/>
                <a:cs typeface="SNLJES+TimesNewRomanPS-BoldMT"/>
              </a:rPr>
              <a:t>Câu</a:t>
            </a:r>
            <a:r>
              <a:rPr dirty="0" sz="4800" b="1" strike="sngStrike">
                <a:solidFill>
                  <a:srgbClr val="002060"/>
                </a:solidFill>
                <a:latin typeface="SNLJES+TimesNewRomanPS-BoldMT"/>
                <a:cs typeface="SNLJES+TimesNewRomanPS-BoldMT"/>
              </a:rPr>
              <a:t> </a:t>
            </a:r>
            <a:r>
              <a:rPr dirty="0" sz="4800" b="1" strike="sngStrike">
                <a:solidFill>
                  <a:srgbClr val="002060"/>
                </a:solidFill>
                <a:latin typeface="SNLJES+TimesNewRomanPS-BoldMT"/>
                <a:cs typeface="SNLJES+TimesNewRomanPS-BoldMT"/>
              </a:rPr>
              <a:t>5: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860727" y="2928908"/>
            <a:ext cx="7814338" cy="256625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>
                <a:solidFill>
                  <a:srgbClr val="002060"/>
                </a:solidFill>
                <a:latin typeface="PECVER+Calibri-Light,Bold"/>
                <a:cs typeface="PECVER+Calibri-Light,Bold"/>
              </a:rPr>
              <a:t>Các</a:t>
            </a:r>
            <a:r>
              <a:rPr dirty="0" sz="5400" spc="-129">
                <a:solidFill>
                  <a:srgbClr val="00206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5400">
                <a:solidFill>
                  <a:srgbClr val="002060"/>
                </a:solidFill>
                <a:latin typeface="PECVER+Calibri-Light,Bold"/>
                <a:cs typeface="PECVER+Calibri-Light,Bold"/>
              </a:rPr>
              <a:t>môn</a:t>
            </a:r>
            <a:r>
              <a:rPr dirty="0" sz="5400" spc="-131">
                <a:solidFill>
                  <a:srgbClr val="00206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5400">
                <a:solidFill>
                  <a:srgbClr val="002060"/>
                </a:solidFill>
                <a:latin typeface="PECVER+Calibri-Light,Bold"/>
                <a:cs typeface="PECVER+Calibri-Light,Bold"/>
              </a:rPr>
              <a:t>đệ</a:t>
            </a:r>
            <a:r>
              <a:rPr dirty="0" sz="5400" spc="-128">
                <a:solidFill>
                  <a:srgbClr val="00206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5400">
                <a:solidFill>
                  <a:srgbClr val="002060"/>
                </a:solidFill>
                <a:latin typeface="PECVER+Calibri-Light,Bold"/>
                <a:cs typeface="PECVER+Calibri-Light,Bold"/>
              </a:rPr>
              <a:t>như</a:t>
            </a:r>
            <a:r>
              <a:rPr dirty="0" sz="5400" spc="-130">
                <a:solidFill>
                  <a:srgbClr val="00206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5400">
                <a:solidFill>
                  <a:srgbClr val="002060"/>
                </a:solidFill>
                <a:latin typeface="PECVER+Calibri-Light,Bold"/>
                <a:cs typeface="PECVER+Calibri-Light,Bold"/>
              </a:rPr>
              <a:t>thế</a:t>
            </a:r>
            <a:r>
              <a:rPr dirty="0" sz="5400" spc="-127">
                <a:solidFill>
                  <a:srgbClr val="00206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5400">
                <a:solidFill>
                  <a:srgbClr val="002060"/>
                </a:solidFill>
                <a:latin typeface="PECVER+Calibri-Light,Bold"/>
                <a:cs typeface="PECVER+Calibri-Light,Bold"/>
              </a:rPr>
              <a:t>nào</a:t>
            </a:r>
          </a:p>
          <a:p>
            <a:pPr marL="590277" marR="0">
              <a:lnSpc>
                <a:spcPts val="5626"/>
              </a:lnSpc>
              <a:spcBef>
                <a:spcPts val="853"/>
              </a:spcBef>
              <a:spcAft>
                <a:spcPts val="0"/>
              </a:spcAft>
            </a:pPr>
            <a:r>
              <a:rPr dirty="0" sz="5400">
                <a:solidFill>
                  <a:srgbClr val="002060"/>
                </a:solidFill>
                <a:latin typeface="PECVER+Calibri-Light,Bold"/>
                <a:cs typeface="PECVER+Calibri-Light,Bold"/>
              </a:rPr>
              <a:t>khi</a:t>
            </a:r>
            <a:r>
              <a:rPr dirty="0" sz="5400" spc="-129">
                <a:solidFill>
                  <a:srgbClr val="00206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5400">
                <a:solidFill>
                  <a:srgbClr val="002060"/>
                </a:solidFill>
                <a:latin typeface="PECVER+Calibri-Light,Bold"/>
                <a:cs typeface="PECVER+Calibri-Light,Bold"/>
              </a:rPr>
              <a:t>được</a:t>
            </a:r>
            <a:r>
              <a:rPr dirty="0" sz="5400" spc="-129">
                <a:solidFill>
                  <a:srgbClr val="00206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5400">
                <a:solidFill>
                  <a:srgbClr val="002060"/>
                </a:solidFill>
                <a:latin typeface="PECVER+Calibri-Light,Bold"/>
                <a:cs typeface="PECVER+Calibri-Light,Bold"/>
              </a:rPr>
              <a:t>thấy</a:t>
            </a:r>
            <a:r>
              <a:rPr dirty="0" sz="5400" spc="-131">
                <a:solidFill>
                  <a:srgbClr val="00206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5400">
                <a:solidFill>
                  <a:srgbClr val="002060"/>
                </a:solidFill>
                <a:latin typeface="PECVER+Calibri-Light,Bold"/>
                <a:cs typeface="PECVER+Calibri-Light,Bold"/>
              </a:rPr>
              <a:t>Chúa?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507511" y="1999609"/>
            <a:ext cx="2658470" cy="15495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001"/>
              </a:lnSpc>
              <a:spcBef>
                <a:spcPts val="0"/>
              </a:spcBef>
              <a:spcAft>
                <a:spcPts val="0"/>
              </a:spcAft>
            </a:pPr>
            <a:r>
              <a:rPr dirty="0" sz="4800" b="1" strike="sngStrike">
                <a:solidFill>
                  <a:srgbClr val="002060"/>
                </a:solidFill>
                <a:latin typeface="SNLJES+TimesNewRomanPS-BoldMT"/>
                <a:cs typeface="SNLJES+TimesNewRomanPS-BoldMT"/>
              </a:rPr>
              <a:t>Câu</a:t>
            </a:r>
            <a:r>
              <a:rPr dirty="0" sz="4800" b="1" strike="sngStrike">
                <a:solidFill>
                  <a:srgbClr val="002060"/>
                </a:solidFill>
                <a:latin typeface="SNLJES+TimesNewRomanPS-BoldMT"/>
                <a:cs typeface="SNLJES+TimesNewRomanPS-BoldMT"/>
              </a:rPr>
              <a:t> </a:t>
            </a:r>
            <a:r>
              <a:rPr dirty="0" sz="4800" b="1" strike="sngStrike">
                <a:solidFill>
                  <a:srgbClr val="002060"/>
                </a:solidFill>
                <a:latin typeface="SNLJES+TimesNewRomanPS-BoldMT"/>
                <a:cs typeface="SNLJES+TimesNewRomanPS-BoldMT"/>
              </a:rPr>
              <a:t>6: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303686" y="3025419"/>
            <a:ext cx="8766967" cy="256625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>
                <a:solidFill>
                  <a:srgbClr val="002060"/>
                </a:solidFill>
                <a:latin typeface="PECVER+Calibri-Light,Bold"/>
                <a:cs typeface="PECVER+Calibri-Light,Bold"/>
              </a:rPr>
              <a:t>Chúa</a:t>
            </a:r>
            <a:r>
              <a:rPr dirty="0" sz="5400" spc="-131">
                <a:solidFill>
                  <a:srgbClr val="00206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5400">
                <a:solidFill>
                  <a:srgbClr val="002060"/>
                </a:solidFill>
                <a:latin typeface="PECVER+Calibri-Light,Bold"/>
                <a:cs typeface="PECVER+Calibri-Light,Bold"/>
              </a:rPr>
              <a:t>Giêsu</a:t>
            </a:r>
            <a:r>
              <a:rPr dirty="0" sz="5400" spc="-130">
                <a:solidFill>
                  <a:srgbClr val="00206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5400">
                <a:solidFill>
                  <a:srgbClr val="002060"/>
                </a:solidFill>
                <a:latin typeface="PECVER+Calibri-Light,Bold"/>
                <a:cs typeface="PECVER+Calibri-Light,Bold"/>
              </a:rPr>
              <a:t>bảo</a:t>
            </a:r>
            <a:r>
              <a:rPr dirty="0" sz="5400" spc="-129">
                <a:solidFill>
                  <a:srgbClr val="00206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5400">
                <a:solidFill>
                  <a:srgbClr val="002060"/>
                </a:solidFill>
                <a:latin typeface="PECVER+Calibri-Light,Bold"/>
                <a:cs typeface="PECVER+Calibri-Light,Bold"/>
              </a:rPr>
              <a:t>các</a:t>
            </a:r>
            <a:r>
              <a:rPr dirty="0" sz="5400" spc="-128">
                <a:solidFill>
                  <a:srgbClr val="00206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5400">
                <a:solidFill>
                  <a:srgbClr val="002060"/>
                </a:solidFill>
                <a:latin typeface="PECVER+Calibri-Light,Bold"/>
                <a:cs typeface="PECVER+Calibri-Light,Bold"/>
              </a:rPr>
              <a:t>môn</a:t>
            </a:r>
            <a:r>
              <a:rPr dirty="0" sz="5400" spc="-131">
                <a:solidFill>
                  <a:srgbClr val="00206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5400">
                <a:solidFill>
                  <a:srgbClr val="002060"/>
                </a:solidFill>
                <a:latin typeface="PECVER+Calibri-Light,Bold"/>
                <a:cs typeface="PECVER+Calibri-Light,Bold"/>
              </a:rPr>
              <a:t>đệ</a:t>
            </a:r>
          </a:p>
          <a:p>
            <a:pPr marL="1622152" marR="0">
              <a:lnSpc>
                <a:spcPts val="5626"/>
              </a:lnSpc>
              <a:spcBef>
                <a:spcPts val="853"/>
              </a:spcBef>
              <a:spcAft>
                <a:spcPts val="0"/>
              </a:spcAft>
            </a:pPr>
            <a:r>
              <a:rPr dirty="0" sz="5400">
                <a:solidFill>
                  <a:srgbClr val="002060"/>
                </a:solidFill>
                <a:latin typeface="PECVER+Calibri-Light,Bold"/>
                <a:cs typeface="PECVER+Calibri-Light,Bold"/>
              </a:rPr>
              <a:t>hãy</a:t>
            </a:r>
            <a:r>
              <a:rPr dirty="0" sz="5400" spc="-131">
                <a:solidFill>
                  <a:srgbClr val="00206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5400">
                <a:solidFill>
                  <a:srgbClr val="002060"/>
                </a:solidFill>
                <a:latin typeface="PECVER+Calibri-Light,Bold"/>
                <a:cs typeface="PECVER+Calibri-Light,Bold"/>
              </a:rPr>
              <a:t>nhận</a:t>
            </a:r>
            <a:r>
              <a:rPr dirty="0" sz="5400" spc="-129">
                <a:solidFill>
                  <a:srgbClr val="00206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5400">
                <a:solidFill>
                  <a:srgbClr val="002060"/>
                </a:solidFill>
                <a:latin typeface="PECVER+Calibri-Light,Bold"/>
                <a:cs typeface="PECVER+Calibri-Light,Bold"/>
              </a:rPr>
              <a:t>lấy</a:t>
            </a:r>
            <a:r>
              <a:rPr dirty="0" sz="5400" spc="-131">
                <a:solidFill>
                  <a:srgbClr val="00206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5400">
                <a:solidFill>
                  <a:srgbClr val="002060"/>
                </a:solidFill>
                <a:latin typeface="PECVER+Calibri-Light,Bold"/>
                <a:cs typeface="PECVER+Calibri-Light,Bold"/>
              </a:rPr>
              <a:t>ai?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620736" y="1301277"/>
            <a:ext cx="2658470" cy="15495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001"/>
              </a:lnSpc>
              <a:spcBef>
                <a:spcPts val="0"/>
              </a:spcBef>
              <a:spcAft>
                <a:spcPts val="0"/>
              </a:spcAft>
            </a:pPr>
            <a:r>
              <a:rPr dirty="0" sz="4800" b="1" strike="sngStrike">
                <a:solidFill>
                  <a:srgbClr val="002060"/>
                </a:solidFill>
                <a:latin typeface="SNLJES+TimesNewRomanPS-BoldMT"/>
                <a:cs typeface="SNLJES+TimesNewRomanPS-BoldMT"/>
              </a:rPr>
              <a:t>Câu</a:t>
            </a:r>
            <a:r>
              <a:rPr dirty="0" sz="4800" b="1" strike="sngStrike">
                <a:solidFill>
                  <a:srgbClr val="002060"/>
                </a:solidFill>
                <a:latin typeface="SNLJES+TimesNewRomanPS-BoldMT"/>
                <a:cs typeface="SNLJES+TimesNewRomanPS-BoldMT"/>
              </a:rPr>
              <a:t> </a:t>
            </a:r>
            <a:r>
              <a:rPr dirty="0" sz="4800" b="1" strike="sngStrike">
                <a:solidFill>
                  <a:srgbClr val="002060"/>
                </a:solidFill>
                <a:latin typeface="SNLJES+TimesNewRomanPS-BoldMT"/>
                <a:cs typeface="SNLJES+TimesNewRomanPS-BoldMT"/>
              </a:rPr>
              <a:t>7: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715816" y="3007162"/>
            <a:ext cx="7995303" cy="256625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>
                <a:solidFill>
                  <a:srgbClr val="002060"/>
                </a:solidFill>
                <a:latin typeface="PECVER+Calibri-Light,Bold"/>
                <a:cs typeface="PECVER+Calibri-Light,Bold"/>
              </a:rPr>
              <a:t>Ai</a:t>
            </a:r>
            <a:r>
              <a:rPr dirty="0" sz="5400" spc="-131">
                <a:solidFill>
                  <a:srgbClr val="00206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5400">
                <a:solidFill>
                  <a:srgbClr val="002060"/>
                </a:solidFill>
                <a:latin typeface="PECVER+Calibri-Light,Bold"/>
                <a:cs typeface="PECVER+Calibri-Light,Bold"/>
              </a:rPr>
              <a:t>không</a:t>
            </a:r>
            <a:r>
              <a:rPr dirty="0" sz="5400" spc="-130">
                <a:solidFill>
                  <a:srgbClr val="00206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5400">
                <a:solidFill>
                  <a:srgbClr val="002060"/>
                </a:solidFill>
                <a:latin typeface="PECVER+Calibri-Light,Bold"/>
                <a:cs typeface="PECVER+Calibri-Light,Bold"/>
              </a:rPr>
              <a:t>có</a:t>
            </a:r>
            <a:r>
              <a:rPr dirty="0" sz="5400" spc="-130">
                <a:solidFill>
                  <a:srgbClr val="00206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5400">
                <a:solidFill>
                  <a:srgbClr val="002060"/>
                </a:solidFill>
                <a:latin typeface="PECVER+Calibri-Light,Bold"/>
                <a:cs typeface="PECVER+Calibri-Light,Bold"/>
              </a:rPr>
              <a:t>mặt</a:t>
            </a:r>
            <a:r>
              <a:rPr dirty="0" sz="5400" spc="-131">
                <a:solidFill>
                  <a:srgbClr val="00206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5400">
                <a:solidFill>
                  <a:srgbClr val="002060"/>
                </a:solidFill>
                <a:latin typeface="PECVER+Calibri-Light,Bold"/>
                <a:cs typeface="PECVER+Calibri-Light,Bold"/>
              </a:rPr>
              <a:t>khi</a:t>
            </a:r>
            <a:r>
              <a:rPr dirty="0" sz="5400" spc="-129">
                <a:solidFill>
                  <a:srgbClr val="00206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5400">
                <a:solidFill>
                  <a:srgbClr val="002060"/>
                </a:solidFill>
                <a:latin typeface="PECVER+Calibri-Light,Bold"/>
                <a:cs typeface="PECVER+Calibri-Light,Bold"/>
              </a:rPr>
              <a:t>Chúa</a:t>
            </a:r>
          </a:p>
          <a:p>
            <a:pPr marL="1006127" marR="0">
              <a:lnSpc>
                <a:spcPts val="5626"/>
              </a:lnSpc>
              <a:spcBef>
                <a:spcPts val="853"/>
              </a:spcBef>
              <a:spcAft>
                <a:spcPts val="0"/>
              </a:spcAft>
            </a:pPr>
            <a:r>
              <a:rPr dirty="0" sz="5400">
                <a:solidFill>
                  <a:srgbClr val="002060"/>
                </a:solidFill>
                <a:latin typeface="PECVER+Calibri-Light,Bold"/>
                <a:cs typeface="PECVER+Calibri-Light,Bold"/>
              </a:rPr>
              <a:t>hiện</a:t>
            </a:r>
            <a:r>
              <a:rPr dirty="0" sz="5400" spc="-130">
                <a:solidFill>
                  <a:srgbClr val="00206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5400">
                <a:solidFill>
                  <a:srgbClr val="002060"/>
                </a:solidFill>
                <a:latin typeface="PECVER+Calibri-Light,Bold"/>
                <a:cs typeface="PECVER+Calibri-Light,Bold"/>
              </a:rPr>
              <a:t>đên</a:t>
            </a:r>
            <a:r>
              <a:rPr dirty="0" sz="5400" spc="-131">
                <a:solidFill>
                  <a:srgbClr val="00206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5400">
                <a:solidFill>
                  <a:srgbClr val="002060"/>
                </a:solidFill>
                <a:latin typeface="PECVER+Calibri-Light,Bold"/>
                <a:cs typeface="PECVER+Calibri-Light,Bold"/>
              </a:rPr>
              <a:t>lần</a:t>
            </a:r>
            <a:r>
              <a:rPr dirty="0" sz="5400" spc="-128">
                <a:solidFill>
                  <a:srgbClr val="00206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5400">
                <a:solidFill>
                  <a:srgbClr val="002060"/>
                </a:solidFill>
                <a:latin typeface="PECVER+Calibri-Light,Bold"/>
                <a:cs typeface="PECVER+Calibri-Light,Bold"/>
              </a:rPr>
              <a:t>đầu?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395762" y="1596955"/>
            <a:ext cx="2658470" cy="15495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001"/>
              </a:lnSpc>
              <a:spcBef>
                <a:spcPts val="0"/>
              </a:spcBef>
              <a:spcAft>
                <a:spcPts val="0"/>
              </a:spcAft>
            </a:pPr>
            <a:r>
              <a:rPr dirty="0" sz="4800" b="1" strike="sngStrike">
                <a:solidFill>
                  <a:srgbClr val="002060"/>
                </a:solidFill>
                <a:latin typeface="SNLJES+TimesNewRomanPS-BoldMT"/>
                <a:cs typeface="SNLJES+TimesNewRomanPS-BoldMT"/>
              </a:rPr>
              <a:t>Câu</a:t>
            </a:r>
            <a:r>
              <a:rPr dirty="0" sz="4800" b="1" strike="sngStrike">
                <a:solidFill>
                  <a:srgbClr val="002060"/>
                </a:solidFill>
                <a:latin typeface="SNLJES+TimesNewRomanPS-BoldMT"/>
                <a:cs typeface="SNLJES+TimesNewRomanPS-BoldMT"/>
              </a:rPr>
              <a:t> </a:t>
            </a:r>
            <a:r>
              <a:rPr dirty="0" sz="4800" b="1" strike="sngStrike">
                <a:solidFill>
                  <a:srgbClr val="002060"/>
                </a:solidFill>
                <a:latin typeface="SNLJES+TimesNewRomanPS-BoldMT"/>
                <a:cs typeface="SNLJES+TimesNewRomanPS-BoldMT"/>
              </a:rPr>
              <a:t>8: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426012" y="2308873"/>
            <a:ext cx="8134145" cy="421217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>
                <a:solidFill>
                  <a:srgbClr val="002060"/>
                </a:solidFill>
                <a:latin typeface="PECVER+Calibri-Light,Bold"/>
                <a:cs typeface="PECVER+Calibri-Light,Bold"/>
              </a:rPr>
              <a:t>Ông</a:t>
            </a:r>
            <a:r>
              <a:rPr dirty="0" sz="5400" spc="-131">
                <a:solidFill>
                  <a:srgbClr val="00206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5400">
                <a:solidFill>
                  <a:srgbClr val="002060"/>
                </a:solidFill>
                <a:latin typeface="PECVER+Calibri-Light,Bold"/>
                <a:cs typeface="PECVER+Calibri-Light,Bold"/>
              </a:rPr>
              <a:t>Tôma</a:t>
            </a:r>
            <a:r>
              <a:rPr dirty="0" sz="5400" spc="-132">
                <a:solidFill>
                  <a:srgbClr val="00206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5400">
                <a:solidFill>
                  <a:srgbClr val="002060"/>
                </a:solidFill>
                <a:latin typeface="PECVER+Calibri-Light,Bold"/>
                <a:cs typeface="PECVER+Calibri-Light,Bold"/>
              </a:rPr>
              <a:t>nói,</a:t>
            </a:r>
            <a:r>
              <a:rPr dirty="0" sz="5400" spc="-130">
                <a:solidFill>
                  <a:srgbClr val="00206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5400">
                <a:solidFill>
                  <a:srgbClr val="002060"/>
                </a:solidFill>
                <a:latin typeface="PECVER+Calibri-Light,Bold"/>
                <a:cs typeface="PECVER+Calibri-Light,Bold"/>
              </a:rPr>
              <a:t>nếu</a:t>
            </a:r>
            <a:r>
              <a:rPr dirty="0" sz="5400" spc="-130">
                <a:solidFill>
                  <a:srgbClr val="00206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5400">
                <a:solidFill>
                  <a:srgbClr val="002060"/>
                </a:solidFill>
                <a:latin typeface="PECVER+Calibri-Light,Bold"/>
                <a:cs typeface="PECVER+Calibri-Light,Bold"/>
              </a:rPr>
              <a:t>không</a:t>
            </a:r>
          </a:p>
          <a:p>
            <a:pPr marL="349219" marR="0">
              <a:lnSpc>
                <a:spcPts val="5626"/>
              </a:lnSpc>
              <a:spcBef>
                <a:spcPts val="853"/>
              </a:spcBef>
              <a:spcAft>
                <a:spcPts val="0"/>
              </a:spcAft>
            </a:pPr>
            <a:r>
              <a:rPr dirty="0" sz="5400">
                <a:solidFill>
                  <a:srgbClr val="002060"/>
                </a:solidFill>
                <a:latin typeface="PECVER+Calibri-Light,Bold"/>
                <a:cs typeface="PECVER+Calibri-Light,Bold"/>
              </a:rPr>
              <a:t>thấy</a:t>
            </a:r>
            <a:r>
              <a:rPr dirty="0" sz="5400" spc="-131">
                <a:solidFill>
                  <a:srgbClr val="00206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5400">
                <a:solidFill>
                  <a:srgbClr val="002060"/>
                </a:solidFill>
                <a:latin typeface="PECVER+Calibri-Light,Bold"/>
                <a:cs typeface="PECVER+Calibri-Light,Bold"/>
              </a:rPr>
              <a:t>những</a:t>
            </a:r>
            <a:r>
              <a:rPr dirty="0" sz="5400" spc="-130">
                <a:solidFill>
                  <a:srgbClr val="00206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5400">
                <a:solidFill>
                  <a:srgbClr val="002060"/>
                </a:solidFill>
                <a:latin typeface="PECVER+Calibri-Light,Bold"/>
                <a:cs typeface="PECVER+Calibri-Light,Bold"/>
              </a:rPr>
              <a:t>vết</a:t>
            </a:r>
            <a:r>
              <a:rPr dirty="0" sz="5400" spc="-130">
                <a:solidFill>
                  <a:srgbClr val="00206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5400">
                <a:solidFill>
                  <a:srgbClr val="002060"/>
                </a:solidFill>
                <a:latin typeface="PECVER+Calibri-Light,Bold"/>
                <a:cs typeface="PECVER+Calibri-Light,Bold"/>
              </a:rPr>
              <a:t>thương</a:t>
            </a:r>
          </a:p>
          <a:p>
            <a:pPr marL="99994" marR="0">
              <a:lnSpc>
                <a:spcPts val="5626"/>
              </a:lnSpc>
              <a:spcBef>
                <a:spcPts val="853"/>
              </a:spcBef>
              <a:spcAft>
                <a:spcPts val="0"/>
              </a:spcAft>
            </a:pPr>
            <a:r>
              <a:rPr dirty="0" sz="5400">
                <a:solidFill>
                  <a:srgbClr val="002060"/>
                </a:solidFill>
                <a:latin typeface="PECVER+Calibri-Light,Bold"/>
                <a:cs typeface="PECVER+Calibri-Light,Bold"/>
              </a:rPr>
              <a:t>của</a:t>
            </a:r>
            <a:r>
              <a:rPr dirty="0" sz="5400" spc="-131">
                <a:solidFill>
                  <a:srgbClr val="00206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5400">
                <a:solidFill>
                  <a:srgbClr val="002060"/>
                </a:solidFill>
                <a:latin typeface="PECVER+Calibri-Light,Bold"/>
                <a:cs typeface="PECVER+Calibri-Light,Bold"/>
              </a:rPr>
              <a:t>Chúa</a:t>
            </a:r>
            <a:r>
              <a:rPr dirty="0" sz="5400" spc="-131">
                <a:solidFill>
                  <a:srgbClr val="00206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5400">
                <a:solidFill>
                  <a:srgbClr val="002060"/>
                </a:solidFill>
                <a:latin typeface="PECVER+Calibri-Light,Bold"/>
                <a:cs typeface="PECVER+Calibri-Light,Bold"/>
              </a:rPr>
              <a:t>ông</a:t>
            </a:r>
            <a:r>
              <a:rPr dirty="0" sz="5400" spc="-131">
                <a:solidFill>
                  <a:srgbClr val="00206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5400">
                <a:solidFill>
                  <a:srgbClr val="002060"/>
                </a:solidFill>
                <a:latin typeface="PECVER+Calibri-Light,Bold"/>
                <a:cs typeface="PECVER+Calibri-Light,Bold"/>
              </a:rPr>
              <a:t>sẽ</a:t>
            </a:r>
            <a:r>
              <a:rPr dirty="0" sz="5400" spc="-126">
                <a:solidFill>
                  <a:srgbClr val="00206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5400">
                <a:solidFill>
                  <a:srgbClr val="002060"/>
                </a:solidFill>
                <a:latin typeface="PECVER+Calibri-Light,Bold"/>
                <a:cs typeface="PECVER+Calibri-Light,Bold"/>
              </a:rPr>
              <a:t>như</a:t>
            </a:r>
            <a:r>
              <a:rPr dirty="0" sz="5400" spc="-130">
                <a:solidFill>
                  <a:srgbClr val="00206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5400">
                <a:solidFill>
                  <a:srgbClr val="002060"/>
                </a:solidFill>
                <a:latin typeface="PECVER+Calibri-Light,Bold"/>
                <a:cs typeface="PECVER+Calibri-Light,Bold"/>
              </a:rPr>
              <a:t>thế</a:t>
            </a:r>
          </a:p>
          <a:p>
            <a:pPr marL="2829700" marR="0">
              <a:lnSpc>
                <a:spcPts val="5626"/>
              </a:lnSpc>
              <a:spcBef>
                <a:spcPts val="853"/>
              </a:spcBef>
              <a:spcAft>
                <a:spcPts val="0"/>
              </a:spcAft>
            </a:pPr>
            <a:r>
              <a:rPr dirty="0" sz="5400">
                <a:solidFill>
                  <a:srgbClr val="002060"/>
                </a:solidFill>
                <a:latin typeface="PECVER+Calibri-Light,Bold"/>
                <a:cs typeface="PECVER+Calibri-Light,Bold"/>
              </a:rPr>
              <a:t>nào?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125359" y="1191309"/>
            <a:ext cx="2658470" cy="15495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001"/>
              </a:lnSpc>
              <a:spcBef>
                <a:spcPts val="0"/>
              </a:spcBef>
              <a:spcAft>
                <a:spcPts val="0"/>
              </a:spcAft>
            </a:pPr>
            <a:r>
              <a:rPr dirty="0" sz="4800" b="1" strike="sngStrike">
                <a:solidFill>
                  <a:srgbClr val="002060"/>
                </a:solidFill>
                <a:latin typeface="SNLJES+TimesNewRomanPS-BoldMT"/>
                <a:cs typeface="SNLJES+TimesNewRomanPS-BoldMT"/>
              </a:rPr>
              <a:t>Câu</a:t>
            </a:r>
            <a:r>
              <a:rPr dirty="0" sz="4800" b="1" strike="sngStrike">
                <a:solidFill>
                  <a:srgbClr val="002060"/>
                </a:solidFill>
                <a:latin typeface="SNLJES+TimesNewRomanPS-BoldMT"/>
                <a:cs typeface="SNLJES+TimesNewRomanPS-BoldMT"/>
              </a:rPr>
              <a:t> </a:t>
            </a:r>
            <a:r>
              <a:rPr dirty="0" sz="4800" b="1" strike="sngStrike">
                <a:solidFill>
                  <a:srgbClr val="002060"/>
                </a:solidFill>
                <a:latin typeface="SNLJES+TimesNewRomanPS-BoldMT"/>
                <a:cs typeface="SNLJES+TimesNewRomanPS-BoldMT"/>
              </a:rPr>
              <a:t>9: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590183" y="2313450"/>
            <a:ext cx="7912434" cy="17432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>
                <a:solidFill>
                  <a:srgbClr val="002060"/>
                </a:solidFill>
                <a:latin typeface="PECVER+Calibri-Light,Bold"/>
                <a:cs typeface="PECVER+Calibri-Light,Bold"/>
              </a:rPr>
              <a:t>Sau</a:t>
            </a:r>
            <a:r>
              <a:rPr dirty="0" sz="5400" spc="-129">
                <a:solidFill>
                  <a:srgbClr val="00206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5400">
                <a:solidFill>
                  <a:srgbClr val="002060"/>
                </a:solidFill>
                <a:latin typeface="PECVER+Calibri-Light,Bold"/>
                <a:cs typeface="PECVER+Calibri-Light,Bold"/>
              </a:rPr>
              <a:t>khi</a:t>
            </a:r>
            <a:r>
              <a:rPr dirty="0" sz="5400" spc="-129">
                <a:solidFill>
                  <a:srgbClr val="00206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5400">
                <a:solidFill>
                  <a:srgbClr val="002060"/>
                </a:solidFill>
                <a:latin typeface="PECVER+Calibri-Light,Bold"/>
                <a:cs typeface="PECVER+Calibri-Light,Bold"/>
              </a:rPr>
              <a:t>được</a:t>
            </a:r>
            <a:r>
              <a:rPr dirty="0" sz="5400" spc="-129">
                <a:solidFill>
                  <a:srgbClr val="00206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5400">
                <a:solidFill>
                  <a:srgbClr val="002060"/>
                </a:solidFill>
                <a:latin typeface="PECVER+Calibri-Light,Bold"/>
                <a:cs typeface="PECVER+Calibri-Light,Bold"/>
              </a:rPr>
              <a:t>chứng</a:t>
            </a:r>
            <a:r>
              <a:rPr dirty="0" sz="5400" spc="-131">
                <a:solidFill>
                  <a:srgbClr val="00206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5400">
                <a:solidFill>
                  <a:srgbClr val="002060"/>
                </a:solidFill>
                <a:latin typeface="PECVER+Calibri-Light,Bold"/>
                <a:cs typeface="PECVER+Calibri-Light,Bold"/>
              </a:rPr>
              <a:t>kiến,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068082" y="3136411"/>
            <a:ext cx="7018991" cy="256625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>
                <a:solidFill>
                  <a:srgbClr val="002060"/>
                </a:solidFill>
                <a:latin typeface="PECVER+Calibri-Light,Bold"/>
                <a:cs typeface="PECVER+Calibri-Light,Bold"/>
              </a:rPr>
              <a:t>ông</a:t>
            </a:r>
            <a:r>
              <a:rPr dirty="0" sz="5400" spc="-131">
                <a:solidFill>
                  <a:srgbClr val="00206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5400">
                <a:solidFill>
                  <a:srgbClr val="002060"/>
                </a:solidFill>
                <a:latin typeface="PECVER+Calibri-Light,Bold"/>
                <a:cs typeface="PECVER+Calibri-Light,Bold"/>
              </a:rPr>
              <a:t>Tôma</a:t>
            </a:r>
            <a:r>
              <a:rPr dirty="0" sz="5400" spc="-132">
                <a:solidFill>
                  <a:srgbClr val="00206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5400">
                <a:solidFill>
                  <a:srgbClr val="002060"/>
                </a:solidFill>
                <a:latin typeface="PECVER+Calibri-Light,Bold"/>
                <a:cs typeface="PECVER+Calibri-Light,Bold"/>
              </a:rPr>
              <a:t>tuyên</a:t>
            </a:r>
            <a:r>
              <a:rPr dirty="0" sz="5400" spc="-129">
                <a:solidFill>
                  <a:srgbClr val="00206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5400">
                <a:solidFill>
                  <a:srgbClr val="002060"/>
                </a:solidFill>
                <a:latin typeface="PECVER+Calibri-Light,Bold"/>
                <a:cs typeface="PECVER+Calibri-Light,Bold"/>
              </a:rPr>
              <a:t>xưng</a:t>
            </a:r>
          </a:p>
          <a:p>
            <a:pPr marL="773050" marR="0">
              <a:lnSpc>
                <a:spcPts val="5626"/>
              </a:lnSpc>
              <a:spcBef>
                <a:spcPts val="853"/>
              </a:spcBef>
              <a:spcAft>
                <a:spcPts val="0"/>
              </a:spcAft>
            </a:pPr>
            <a:r>
              <a:rPr dirty="0" sz="5400">
                <a:solidFill>
                  <a:srgbClr val="002060"/>
                </a:solidFill>
                <a:latin typeface="PECVER+Calibri-Light,Bold"/>
                <a:cs typeface="PECVER+Calibri-Light,Bold"/>
              </a:rPr>
              <a:t>Đức</a:t>
            </a:r>
            <a:r>
              <a:rPr dirty="0" sz="5400" spc="-129">
                <a:solidFill>
                  <a:srgbClr val="00206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5400">
                <a:solidFill>
                  <a:srgbClr val="002060"/>
                </a:solidFill>
                <a:latin typeface="PECVER+Calibri-Light,Bold"/>
                <a:cs typeface="PECVER+Calibri-Light,Bold"/>
              </a:rPr>
              <a:t>Giêsu</a:t>
            </a:r>
            <a:r>
              <a:rPr dirty="0" sz="5400" spc="-130">
                <a:solidFill>
                  <a:srgbClr val="00206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5400">
                <a:solidFill>
                  <a:srgbClr val="002060"/>
                </a:solidFill>
                <a:latin typeface="PECVER+Calibri-Light,Bold"/>
                <a:cs typeface="PECVER+Calibri-Light,Bold"/>
              </a:rPr>
              <a:t>là</a:t>
            </a:r>
            <a:r>
              <a:rPr dirty="0" sz="5400" spc="-129">
                <a:solidFill>
                  <a:srgbClr val="00206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5400">
                <a:solidFill>
                  <a:srgbClr val="002060"/>
                </a:solidFill>
                <a:latin typeface="PECVER+Calibri-Light,Bold"/>
                <a:cs typeface="PECVER+Calibri-Light,Bold"/>
              </a:rPr>
              <a:t>ai?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620736" y="1301277"/>
            <a:ext cx="2963663" cy="15495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001"/>
              </a:lnSpc>
              <a:spcBef>
                <a:spcPts val="0"/>
              </a:spcBef>
              <a:spcAft>
                <a:spcPts val="0"/>
              </a:spcAft>
            </a:pPr>
            <a:r>
              <a:rPr dirty="0" sz="4800" b="1" strike="sngStrike">
                <a:solidFill>
                  <a:srgbClr val="002060"/>
                </a:solidFill>
                <a:latin typeface="SNLJES+TimesNewRomanPS-BoldMT"/>
                <a:cs typeface="SNLJES+TimesNewRomanPS-BoldMT"/>
              </a:rPr>
              <a:t>Câu</a:t>
            </a:r>
            <a:r>
              <a:rPr dirty="0" sz="4800" b="1" strike="sngStrike">
                <a:solidFill>
                  <a:srgbClr val="002060"/>
                </a:solidFill>
                <a:latin typeface="SNLJES+TimesNewRomanPS-BoldMT"/>
                <a:cs typeface="SNLJES+TimesNewRomanPS-BoldMT"/>
              </a:rPr>
              <a:t> </a:t>
            </a:r>
            <a:r>
              <a:rPr dirty="0" sz="4800" b="1" strike="sngStrike">
                <a:solidFill>
                  <a:srgbClr val="002060"/>
                </a:solidFill>
                <a:latin typeface="SNLJES+TimesNewRomanPS-BoldMT"/>
                <a:cs typeface="SNLJES+TimesNewRomanPS-BoldMT"/>
              </a:rPr>
              <a:t>10: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844109" y="2626307"/>
            <a:ext cx="8000652" cy="338921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>
                <a:solidFill>
                  <a:srgbClr val="002060"/>
                </a:solidFill>
                <a:latin typeface="PECVER+Calibri-Light,Bold"/>
                <a:cs typeface="PECVER+Calibri-Light,Bold"/>
              </a:rPr>
              <a:t>Chúa</a:t>
            </a:r>
            <a:r>
              <a:rPr dirty="0" sz="5400" spc="-131">
                <a:solidFill>
                  <a:srgbClr val="00206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5400">
                <a:solidFill>
                  <a:srgbClr val="002060"/>
                </a:solidFill>
                <a:latin typeface="PECVER+Calibri-Light,Bold"/>
                <a:cs typeface="PECVER+Calibri-Light,Bold"/>
              </a:rPr>
              <a:t>Giêsu</a:t>
            </a:r>
            <a:r>
              <a:rPr dirty="0" sz="5400" spc="-130">
                <a:solidFill>
                  <a:srgbClr val="00206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5400">
                <a:solidFill>
                  <a:srgbClr val="002060"/>
                </a:solidFill>
                <a:latin typeface="PECVER+Calibri-Light,Bold"/>
                <a:cs typeface="PECVER+Calibri-Light,Bold"/>
              </a:rPr>
              <a:t>nói,</a:t>
            </a:r>
            <a:r>
              <a:rPr dirty="0" sz="5400" spc="-130">
                <a:solidFill>
                  <a:srgbClr val="00206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5400">
                <a:solidFill>
                  <a:srgbClr val="002060"/>
                </a:solidFill>
                <a:latin typeface="PECVER+Calibri-Light,Bold"/>
                <a:cs typeface="PECVER+Calibri-Light,Bold"/>
              </a:rPr>
              <a:t>phúc</a:t>
            </a:r>
            <a:r>
              <a:rPr dirty="0" sz="5400" spc="-128">
                <a:solidFill>
                  <a:srgbClr val="00206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5400">
                <a:solidFill>
                  <a:srgbClr val="002060"/>
                </a:solidFill>
                <a:latin typeface="PECVER+Calibri-Light,Bold"/>
                <a:cs typeface="PECVER+Calibri-Light,Bold"/>
              </a:rPr>
              <a:t>cho</a:t>
            </a:r>
          </a:p>
          <a:p>
            <a:pPr marL="165447" marR="0">
              <a:lnSpc>
                <a:spcPts val="5626"/>
              </a:lnSpc>
              <a:spcBef>
                <a:spcPts val="853"/>
              </a:spcBef>
              <a:spcAft>
                <a:spcPts val="0"/>
              </a:spcAft>
            </a:pPr>
            <a:r>
              <a:rPr dirty="0" sz="5400">
                <a:solidFill>
                  <a:srgbClr val="002060"/>
                </a:solidFill>
                <a:latin typeface="PECVER+Calibri-Light,Bold"/>
                <a:cs typeface="PECVER+Calibri-Light,Bold"/>
              </a:rPr>
              <a:t>những</a:t>
            </a:r>
            <a:r>
              <a:rPr dirty="0" sz="5400" spc="-130">
                <a:solidFill>
                  <a:srgbClr val="00206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5400">
                <a:solidFill>
                  <a:srgbClr val="002060"/>
                </a:solidFill>
                <a:latin typeface="PECVER+Calibri-Light,Bold"/>
                <a:cs typeface="PECVER+Calibri-Light,Bold"/>
              </a:rPr>
              <a:t>ai</a:t>
            </a:r>
            <a:r>
              <a:rPr dirty="0" sz="5400" spc="-129">
                <a:solidFill>
                  <a:srgbClr val="00206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5400">
                <a:solidFill>
                  <a:srgbClr val="002060"/>
                </a:solidFill>
                <a:latin typeface="PECVER+Calibri-Light,Bold"/>
                <a:cs typeface="PECVER+Calibri-Light,Bold"/>
              </a:rPr>
              <a:t>không</a:t>
            </a:r>
            <a:r>
              <a:rPr dirty="0" sz="5400" spc="-130">
                <a:solidFill>
                  <a:srgbClr val="00206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5400">
                <a:solidFill>
                  <a:srgbClr val="002060"/>
                </a:solidFill>
                <a:latin typeface="PECVER+Calibri-Light,Bold"/>
                <a:cs typeface="PECVER+Calibri-Light,Bold"/>
              </a:rPr>
              <a:t>thấy</a:t>
            </a:r>
            <a:r>
              <a:rPr dirty="0" sz="5400" spc="-131">
                <a:solidFill>
                  <a:srgbClr val="00206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5400">
                <a:solidFill>
                  <a:srgbClr val="002060"/>
                </a:solidFill>
                <a:latin typeface="PECVER+Calibri-Light,Bold"/>
                <a:cs typeface="PECVER+Calibri-Light,Bold"/>
              </a:rPr>
              <a:t>mà</a:t>
            </a:r>
          </a:p>
          <a:p>
            <a:pPr marL="1633537" marR="0">
              <a:lnSpc>
                <a:spcPts val="5626"/>
              </a:lnSpc>
              <a:spcBef>
                <a:spcPts val="853"/>
              </a:spcBef>
              <a:spcAft>
                <a:spcPts val="0"/>
              </a:spcAft>
            </a:pPr>
            <a:r>
              <a:rPr dirty="0" sz="5400">
                <a:solidFill>
                  <a:srgbClr val="002060"/>
                </a:solidFill>
                <a:latin typeface="PECVER+Calibri-Light,Bold"/>
                <a:cs typeface="PECVER+Calibri-Light,Bold"/>
              </a:rPr>
              <a:t>như</a:t>
            </a:r>
            <a:r>
              <a:rPr dirty="0" sz="5400" spc="-130">
                <a:solidFill>
                  <a:srgbClr val="00206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5400">
                <a:solidFill>
                  <a:srgbClr val="002060"/>
                </a:solidFill>
                <a:latin typeface="PECVER+Calibri-Light,Bold"/>
                <a:cs typeface="PECVER+Calibri-Light,Bold"/>
              </a:rPr>
              <a:t>thế</a:t>
            </a:r>
            <a:r>
              <a:rPr dirty="0" sz="5400" spc="-127">
                <a:solidFill>
                  <a:srgbClr val="002060"/>
                </a:solidFill>
                <a:latin typeface="PECVER+Calibri-Light,Bold"/>
                <a:cs typeface="PECVER+Calibri-Light,Bold"/>
              </a:rPr>
              <a:t> </a:t>
            </a:r>
            <a:r>
              <a:rPr dirty="0" sz="5400">
                <a:solidFill>
                  <a:srgbClr val="002060"/>
                </a:solidFill>
                <a:latin typeface="PECVER+Calibri-Light,Bold"/>
                <a:cs typeface="PECVER+Calibri-Light,Bold"/>
              </a:rPr>
              <a:t>nào?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406784" y="2149002"/>
            <a:ext cx="6916254" cy="375480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03993" marR="0">
              <a:lnSpc>
                <a:spcPts val="8695"/>
              </a:lnSpc>
              <a:spcBef>
                <a:spcPts val="0"/>
              </a:spcBef>
              <a:spcAft>
                <a:spcPts val="0"/>
              </a:spcAft>
            </a:pPr>
            <a:r>
              <a:rPr dirty="0" sz="8350" b="1">
                <a:solidFill>
                  <a:srgbClr val="182c45"/>
                </a:solidFill>
                <a:latin typeface="SNLJES+TimesNewRomanPS-BoldMT"/>
                <a:cs typeface="SNLJES+TimesNewRomanPS-BoldMT"/>
              </a:rPr>
              <a:t>Thank</a:t>
            </a:r>
            <a:r>
              <a:rPr dirty="0" sz="8350" b="1">
                <a:solidFill>
                  <a:srgbClr val="182c45"/>
                </a:solidFill>
                <a:latin typeface="SNLJES+TimesNewRomanPS-BoldMT"/>
                <a:cs typeface="SNLJES+TimesNewRomanPS-BoldMT"/>
              </a:rPr>
              <a:t> </a:t>
            </a:r>
            <a:r>
              <a:rPr dirty="0" sz="8350" b="1">
                <a:solidFill>
                  <a:srgbClr val="182c45"/>
                </a:solidFill>
                <a:latin typeface="SNLJES+TimesNewRomanPS-BoldMT"/>
                <a:cs typeface="SNLJES+TimesNewRomanPS-BoldMT"/>
              </a:rPr>
              <a:t>you</a:t>
            </a:r>
          </a:p>
          <a:p>
            <a:pPr marL="0" marR="0">
              <a:lnSpc>
                <a:spcPts val="8344"/>
              </a:lnSpc>
              <a:spcBef>
                <a:spcPts val="0"/>
              </a:spcBef>
              <a:spcAft>
                <a:spcPts val="0"/>
              </a:spcAft>
            </a:pPr>
            <a:r>
              <a:rPr dirty="0" sz="8350" b="1">
                <a:solidFill>
                  <a:srgbClr val="182c45"/>
                </a:solidFill>
                <a:latin typeface="SNLJES+TimesNewRomanPS-BoldMT"/>
                <a:cs typeface="SNLJES+TimesNewRomanPS-BoldMT"/>
              </a:rPr>
              <a:t>for</a:t>
            </a:r>
            <a:r>
              <a:rPr dirty="0" sz="8350" b="1">
                <a:solidFill>
                  <a:srgbClr val="182c45"/>
                </a:solidFill>
                <a:latin typeface="SNLJES+TimesNewRomanPS-BoldMT"/>
                <a:cs typeface="SNLJES+TimesNewRomanPS-BoldMT"/>
              </a:rPr>
              <a:t> </a:t>
            </a:r>
            <a:r>
              <a:rPr dirty="0" sz="8350" b="1">
                <a:solidFill>
                  <a:srgbClr val="182c45"/>
                </a:solidFill>
                <a:latin typeface="SNLJES+TimesNewRomanPS-BoldMT"/>
                <a:cs typeface="SNLJES+TimesNewRomanPS-BoldMT"/>
              </a:rPr>
              <a:t>playing!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715431" y="4580621"/>
            <a:ext cx="3305821" cy="85749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776"/>
              </a:lnSpc>
              <a:spcBef>
                <a:spcPts val="0"/>
              </a:spcBef>
              <a:spcAft>
                <a:spcPts val="0"/>
              </a:spcAft>
            </a:pPr>
            <a:r>
              <a:rPr dirty="0" sz="2650">
                <a:solidFill>
                  <a:srgbClr val="3c2e3d"/>
                </a:solidFill>
                <a:latin typeface="BACDTS+ArialMT"/>
                <a:cs typeface="BACDTS+ArialMT"/>
              </a:rPr>
              <a:t>See</a:t>
            </a:r>
            <a:r>
              <a:rPr dirty="0" sz="2650">
                <a:solidFill>
                  <a:srgbClr val="3c2e3d"/>
                </a:solidFill>
                <a:latin typeface="BACDTS+ArialMT"/>
                <a:cs typeface="BACDTS+ArialMT"/>
              </a:rPr>
              <a:t> </a:t>
            </a:r>
            <a:r>
              <a:rPr dirty="0" sz="2650">
                <a:solidFill>
                  <a:srgbClr val="3c2e3d"/>
                </a:solidFill>
                <a:latin typeface="BACDTS+ArialMT"/>
                <a:cs typeface="BACDTS+ArialMT"/>
              </a:rPr>
              <a:t>you</a:t>
            </a:r>
            <a:r>
              <a:rPr dirty="0" sz="2650">
                <a:solidFill>
                  <a:srgbClr val="3c2e3d"/>
                </a:solidFill>
                <a:latin typeface="BACDTS+ArialMT"/>
                <a:cs typeface="BACDTS+ArialMT"/>
              </a:rPr>
              <a:t> </a:t>
            </a:r>
            <a:r>
              <a:rPr dirty="0" sz="2650">
                <a:solidFill>
                  <a:srgbClr val="3c2e3d"/>
                </a:solidFill>
                <a:latin typeface="BACDTS+ArialMT"/>
                <a:cs typeface="BACDTS+ArialMT"/>
              </a:rPr>
              <a:t>next</a:t>
            </a:r>
            <a:r>
              <a:rPr dirty="0" sz="2650">
                <a:solidFill>
                  <a:srgbClr val="3c2e3d"/>
                </a:solidFill>
                <a:latin typeface="BACDTS+ArialMT"/>
                <a:cs typeface="BACDTS+ArialMT"/>
              </a:rPr>
              <a:t> </a:t>
            </a:r>
            <a:r>
              <a:rPr dirty="0" sz="2650">
                <a:solidFill>
                  <a:srgbClr val="3c2e3d"/>
                </a:solidFill>
                <a:latin typeface="BACDTS+ArialMT"/>
                <a:cs typeface="BACDTS+ArialMT"/>
              </a:rPr>
              <a:t>time!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PowerPoint</dc:title>
  <dc:creator>pdfcandle</dc:creator>
  <cp:lastModifiedBy>pdfcandle</cp:lastModifiedBy>
  <cp:revision>1</cp:revision>
  <dcterms:modified xsi:type="dcterms:W3CDTF">2026-04-10T02:20:25-07:00</dcterms:modified>
</cp:coreProperties>
</file>