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84" r:id="rId4"/>
    <p:sldMasterId id="2147483696" r:id="rId5"/>
    <p:sldMasterId id="2147483708" r:id="rId6"/>
  </p:sldMasterIdLst>
  <p:sldIdLst>
    <p:sldId id="326" r:id="rId7"/>
    <p:sldId id="290" r:id="rId8"/>
    <p:sldId id="291" r:id="rId9"/>
    <p:sldId id="292" r:id="rId10"/>
    <p:sldId id="293" r:id="rId11"/>
    <p:sldId id="294" r:id="rId12"/>
    <p:sldId id="327" r:id="rId13"/>
    <p:sldId id="257" r:id="rId14"/>
    <p:sldId id="301" r:id="rId15"/>
    <p:sldId id="332" r:id="rId16"/>
    <p:sldId id="300" r:id="rId17"/>
    <p:sldId id="302" r:id="rId18"/>
    <p:sldId id="328" r:id="rId19"/>
    <p:sldId id="303" r:id="rId20"/>
    <p:sldId id="304" r:id="rId21"/>
    <p:sldId id="305" r:id="rId22"/>
    <p:sldId id="306" r:id="rId23"/>
    <p:sldId id="307" r:id="rId24"/>
    <p:sldId id="308" r:id="rId25"/>
    <p:sldId id="309" r:id="rId26"/>
    <p:sldId id="333" r:id="rId27"/>
    <p:sldId id="264" r:id="rId28"/>
    <p:sldId id="265" r:id="rId29"/>
    <p:sldId id="266" r:id="rId30"/>
    <p:sldId id="267" r:id="rId31"/>
    <p:sldId id="268" r:id="rId32"/>
    <p:sldId id="269" r:id="rId33"/>
    <p:sldId id="270" r:id="rId34"/>
    <p:sldId id="271" r:id="rId35"/>
    <p:sldId id="272" r:id="rId36"/>
    <p:sldId id="273" r:id="rId37"/>
    <p:sldId id="274" r:id="rId38"/>
    <p:sldId id="275" r:id="rId39"/>
    <p:sldId id="276" r:id="rId40"/>
    <p:sldId id="277" r:id="rId41"/>
    <p:sldId id="278" r:id="rId42"/>
    <p:sldId id="279" r:id="rId43"/>
    <p:sldId id="280" r:id="rId44"/>
    <p:sldId id="281" r:id="rId45"/>
    <p:sldId id="282" r:id="rId46"/>
    <p:sldId id="330" r:id="rId47"/>
    <p:sldId id="283" r:id="rId48"/>
    <p:sldId id="284" r:id="rId49"/>
    <p:sldId id="285" r:id="rId50"/>
    <p:sldId id="286" r:id="rId51"/>
    <p:sldId id="287" r:id="rId52"/>
    <p:sldId id="288" r:id="rId53"/>
    <p:sldId id="289" r:id="rId54"/>
    <p:sldId id="331" r:id="rId55"/>
    <p:sldId id="315" r:id="rId56"/>
    <p:sldId id="316" r:id="rId57"/>
    <p:sldId id="317" r:id="rId58"/>
    <p:sldId id="318" r:id="rId59"/>
    <p:sldId id="319" r:id="rId60"/>
    <p:sldId id="320" r:id="rId61"/>
    <p:sldId id="321" r:id="rId62"/>
    <p:sldId id="322" r:id="rId63"/>
    <p:sldId id="323" r:id="rId64"/>
    <p:sldId id="324" r:id="rId65"/>
    <p:sldId id="325" r:id="rId6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0" d="100"/>
          <a:sy n="80" d="100"/>
        </p:scale>
        <p:origin x="37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0.xml"/><Relationship Id="rId21" Type="http://schemas.openxmlformats.org/officeDocument/2006/relationships/slide" Target="slides/slide15.xml"/><Relationship Id="rId42" Type="http://schemas.openxmlformats.org/officeDocument/2006/relationships/slide" Target="slides/slide36.xml"/><Relationship Id="rId47" Type="http://schemas.openxmlformats.org/officeDocument/2006/relationships/slide" Target="slides/slide41.xml"/><Relationship Id="rId63" Type="http://schemas.openxmlformats.org/officeDocument/2006/relationships/slide" Target="slides/slide57.xml"/><Relationship Id="rId68" Type="http://schemas.openxmlformats.org/officeDocument/2006/relationships/viewProps" Target="viewProps.xml"/><Relationship Id="rId7" Type="http://schemas.openxmlformats.org/officeDocument/2006/relationships/slide" Target="slides/slide1.xml"/><Relationship Id="rId2" Type="http://schemas.openxmlformats.org/officeDocument/2006/relationships/slideMaster" Target="slideMasters/slideMaster2.xml"/><Relationship Id="rId16" Type="http://schemas.openxmlformats.org/officeDocument/2006/relationships/slide" Target="slides/slide10.xml"/><Relationship Id="rId29" Type="http://schemas.openxmlformats.org/officeDocument/2006/relationships/slide" Target="slides/slide2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slide" Target="slides/slide39.xml"/><Relationship Id="rId53" Type="http://schemas.openxmlformats.org/officeDocument/2006/relationships/slide" Target="slides/slide47.xml"/><Relationship Id="rId58" Type="http://schemas.openxmlformats.org/officeDocument/2006/relationships/slide" Target="slides/slide52.xml"/><Relationship Id="rId66" Type="http://schemas.openxmlformats.org/officeDocument/2006/relationships/slide" Target="slides/slide60.xml"/><Relationship Id="rId5" Type="http://schemas.openxmlformats.org/officeDocument/2006/relationships/slideMaster" Target="slideMasters/slideMaster5.xml"/><Relationship Id="rId61" Type="http://schemas.openxmlformats.org/officeDocument/2006/relationships/slide" Target="slides/slide55.xml"/><Relationship Id="rId19" Type="http://schemas.openxmlformats.org/officeDocument/2006/relationships/slide" Target="slides/slide1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slide" Target="slides/slide42.xml"/><Relationship Id="rId56" Type="http://schemas.openxmlformats.org/officeDocument/2006/relationships/slide" Target="slides/slide50.xml"/><Relationship Id="rId64" Type="http://schemas.openxmlformats.org/officeDocument/2006/relationships/slide" Target="slides/slide58.xml"/><Relationship Id="rId69" Type="http://schemas.openxmlformats.org/officeDocument/2006/relationships/theme" Target="theme/theme1.xml"/><Relationship Id="rId8" Type="http://schemas.openxmlformats.org/officeDocument/2006/relationships/slide" Target="slides/slide2.xml"/><Relationship Id="rId51" Type="http://schemas.openxmlformats.org/officeDocument/2006/relationships/slide" Target="slides/slide45.xml"/><Relationship Id="rId3" Type="http://schemas.openxmlformats.org/officeDocument/2006/relationships/slideMaster" Target="slideMasters/slideMaster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slide" Target="slides/slide40.xml"/><Relationship Id="rId59" Type="http://schemas.openxmlformats.org/officeDocument/2006/relationships/slide" Target="slides/slide53.xml"/><Relationship Id="rId67" Type="http://schemas.openxmlformats.org/officeDocument/2006/relationships/presProps" Target="presProps.xml"/><Relationship Id="rId20" Type="http://schemas.openxmlformats.org/officeDocument/2006/relationships/slide" Target="slides/slide14.xml"/><Relationship Id="rId41" Type="http://schemas.openxmlformats.org/officeDocument/2006/relationships/slide" Target="slides/slide35.xml"/><Relationship Id="rId54" Type="http://schemas.openxmlformats.org/officeDocument/2006/relationships/slide" Target="slides/slide48.xml"/><Relationship Id="rId62" Type="http://schemas.openxmlformats.org/officeDocument/2006/relationships/slide" Target="slides/slide56.xml"/><Relationship Id="rId7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slide" Target="slides/slide43.xml"/><Relationship Id="rId57" Type="http://schemas.openxmlformats.org/officeDocument/2006/relationships/slide" Target="slides/slide51.xml"/><Relationship Id="rId10" Type="http://schemas.openxmlformats.org/officeDocument/2006/relationships/slide" Target="slides/slide4.xml"/><Relationship Id="rId31" Type="http://schemas.openxmlformats.org/officeDocument/2006/relationships/slide" Target="slides/slide25.xml"/><Relationship Id="rId44" Type="http://schemas.openxmlformats.org/officeDocument/2006/relationships/slide" Target="slides/slide38.xml"/><Relationship Id="rId52" Type="http://schemas.openxmlformats.org/officeDocument/2006/relationships/slide" Target="slides/slide46.xml"/><Relationship Id="rId60" Type="http://schemas.openxmlformats.org/officeDocument/2006/relationships/slide" Target="slides/slide54.xml"/><Relationship Id="rId65" Type="http://schemas.openxmlformats.org/officeDocument/2006/relationships/slide" Target="slides/slide59.xml"/><Relationship Id="rId4" Type="http://schemas.openxmlformats.org/officeDocument/2006/relationships/slideMaster" Target="slideMasters/slideMaster4.xml"/><Relationship Id="rId9" Type="http://schemas.openxmlformats.org/officeDocument/2006/relationships/slide" Target="slides/slide3.xml"/><Relationship Id="rId13" Type="http://schemas.openxmlformats.org/officeDocument/2006/relationships/slide" Target="slides/slide7.xml"/><Relationship Id="rId18" Type="http://schemas.openxmlformats.org/officeDocument/2006/relationships/slide" Target="slides/slide12.xml"/><Relationship Id="rId39" Type="http://schemas.openxmlformats.org/officeDocument/2006/relationships/slide" Target="slides/slide33.xml"/><Relationship Id="rId34" Type="http://schemas.openxmlformats.org/officeDocument/2006/relationships/slide" Target="slides/slide28.xml"/><Relationship Id="rId50" Type="http://schemas.openxmlformats.org/officeDocument/2006/relationships/slide" Target="slides/slide44.xml"/><Relationship Id="rId55" Type="http://schemas.openxmlformats.org/officeDocument/2006/relationships/slide" Target="slides/slide4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31B0022-DCC9-4399-826E-96849016E092}" type="datetimeFigureOut">
              <a:rPr lang="en-US" smtClean="0"/>
              <a:t>4/29/2026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CCD8B1-182F-4064-B493-804CA91ADCD1}" type="slidenum">
              <a:rPr lang="en-US" smtClean="0"/>
              <a:t>‹#›</a:t>
            </a:fld>
            <a:endParaRPr lang="en-US"/>
          </a:p>
        </p:txBody>
      </p:sp>
    </p:spTree>
    <p:extLst>
      <p:ext uri="{BB962C8B-B14F-4D97-AF65-F5344CB8AC3E}">
        <p14:creationId xmlns:p14="http://schemas.microsoft.com/office/powerpoint/2010/main" val="8232667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31B0022-DCC9-4399-826E-96849016E092}" type="datetimeFigureOut">
              <a:rPr lang="en-US" smtClean="0"/>
              <a:t>4/29/2026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CCD8B1-182F-4064-B493-804CA91ADCD1}" type="slidenum">
              <a:rPr lang="en-US" smtClean="0"/>
              <a:t>‹#›</a:t>
            </a:fld>
            <a:endParaRPr lang="en-US"/>
          </a:p>
        </p:txBody>
      </p:sp>
    </p:spTree>
    <p:extLst>
      <p:ext uri="{BB962C8B-B14F-4D97-AF65-F5344CB8AC3E}">
        <p14:creationId xmlns:p14="http://schemas.microsoft.com/office/powerpoint/2010/main" val="20200092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31B0022-DCC9-4399-826E-96849016E092}" type="datetimeFigureOut">
              <a:rPr lang="en-US" smtClean="0"/>
              <a:t>4/29/2026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CCD8B1-182F-4064-B493-804CA91ADCD1}" type="slidenum">
              <a:rPr lang="en-US" smtClean="0"/>
              <a:t>‹#›</a:t>
            </a:fld>
            <a:endParaRPr lang="en-US"/>
          </a:p>
        </p:txBody>
      </p:sp>
    </p:spTree>
    <p:extLst>
      <p:ext uri="{BB962C8B-B14F-4D97-AF65-F5344CB8AC3E}">
        <p14:creationId xmlns:p14="http://schemas.microsoft.com/office/powerpoint/2010/main" val="4566300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4/29/2026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019736910"/>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1405450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4/29/2026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a:xfrm>
            <a:off x="8604504" y="5211060"/>
            <a:ext cx="2112264" cy="2286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50146380"/>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4672684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40037994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12010626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10419205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Footer Placeholder 8"/>
          <p:cNvSpPr>
            <a:spLocks noGrp="1"/>
          </p:cNvSpPr>
          <p:nvPr>
            <p:ph type="ftr" sz="quarter" idx="11"/>
          </p:nvPr>
        </p:nvSpPr>
        <p:spPr/>
        <p:txBody>
          <a:bodyPr/>
          <a:lstStyle>
            <a:lvl1pPr algn="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496861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31B0022-DCC9-4399-826E-96849016E092}" type="datetimeFigureOut">
              <a:rPr lang="en-US" smtClean="0"/>
              <a:t>4/29/2026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CCD8B1-182F-4064-B493-804CA91ADCD1}" type="slidenum">
              <a:rPr lang="en-US" smtClean="0"/>
              <a:t>‹#›</a:t>
            </a:fld>
            <a:endParaRPr lang="en-US"/>
          </a:p>
        </p:txBody>
      </p:sp>
    </p:spTree>
    <p:extLst>
      <p:ext uri="{BB962C8B-B14F-4D97-AF65-F5344CB8AC3E}">
        <p14:creationId xmlns:p14="http://schemas.microsoft.com/office/powerpoint/2010/main" val="115313399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4/29/2026</a:t>
            </a:fld>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81171337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1219000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62751705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4/29/2026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548128556"/>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23440854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4/29/2026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a:xfrm>
            <a:off x="8604504" y="5211060"/>
            <a:ext cx="2112264" cy="2286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337736392"/>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05331585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12745144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6890319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0821362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31B0022-DCC9-4399-826E-96849016E092}" type="datetimeFigureOut">
              <a:rPr lang="en-US" smtClean="0"/>
              <a:t>4/29/2026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CCD8B1-182F-4064-B493-804CA91ADCD1}" type="slidenum">
              <a:rPr lang="en-US" smtClean="0"/>
              <a:t>‹#›</a:t>
            </a:fld>
            <a:endParaRPr lang="en-US"/>
          </a:p>
        </p:txBody>
      </p:sp>
    </p:spTree>
    <p:extLst>
      <p:ext uri="{BB962C8B-B14F-4D97-AF65-F5344CB8AC3E}">
        <p14:creationId xmlns:p14="http://schemas.microsoft.com/office/powerpoint/2010/main" val="13389448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Footer Placeholder 8"/>
          <p:cNvSpPr>
            <a:spLocks noGrp="1"/>
          </p:cNvSpPr>
          <p:nvPr>
            <p:ph type="ftr" sz="quarter" idx="11"/>
          </p:nvPr>
        </p:nvSpPr>
        <p:spPr/>
        <p:txBody>
          <a:bodyPr/>
          <a:lstStyle>
            <a:lvl1pPr algn="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72264809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4/29/2026</a:t>
            </a:fld>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57182807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38552997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69255191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4/29/2026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342163871"/>
      </p:ext>
    </p:extLst>
  </p:cSld>
  <p:clrMapOvr>
    <a:overrideClrMapping bg1="lt1" tx1="dk1" bg2="lt2" tx2="dk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15767094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4/29/2026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a:xfrm>
            <a:off x="8604504" y="5211060"/>
            <a:ext cx="2112264" cy="2286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846535225"/>
      </p:ext>
    </p:extLst>
  </p:cSld>
  <p:clrMapOvr>
    <a:overrideClrMapping bg1="lt1" tx1="dk1" bg2="lt2" tx2="dk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30708344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31387573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3212260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31B0022-DCC9-4399-826E-96849016E092}" type="datetimeFigureOut">
              <a:rPr lang="en-US" smtClean="0"/>
              <a:t>4/29/2026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CCD8B1-182F-4064-B493-804CA91ADCD1}" type="slidenum">
              <a:rPr lang="en-US" smtClean="0"/>
              <a:t>‹#›</a:t>
            </a:fld>
            <a:endParaRPr lang="en-US"/>
          </a:p>
        </p:txBody>
      </p:sp>
    </p:spTree>
    <p:extLst>
      <p:ext uri="{BB962C8B-B14F-4D97-AF65-F5344CB8AC3E}">
        <p14:creationId xmlns:p14="http://schemas.microsoft.com/office/powerpoint/2010/main" val="426931682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73746223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Footer Placeholder 8"/>
          <p:cNvSpPr>
            <a:spLocks noGrp="1"/>
          </p:cNvSpPr>
          <p:nvPr>
            <p:ph type="ftr" sz="quarter" idx="11"/>
          </p:nvPr>
        </p:nvSpPr>
        <p:spPr/>
        <p:txBody>
          <a:bodyPr/>
          <a:lstStyle>
            <a:lvl1pPr algn="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4652178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4/29/2026</a:t>
            </a:fld>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14951787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46542594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4834015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4/29/2026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229162565"/>
      </p:ext>
    </p:extLst>
  </p:cSld>
  <p:clrMapOvr>
    <a:overrideClrMapping bg1="lt1" tx1="dk1" bg2="lt2" tx2="dk2" accent1="accent1" accent2="accent2" accent3="accent3" accent4="accent4" accent5="accent5" accent6="accent6" hlink="hlink" folHlink="folHlink"/>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40633741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4/29/2026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a:xfrm>
            <a:off x="8604504" y="5211060"/>
            <a:ext cx="2112264" cy="2286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636156098"/>
      </p:ext>
    </p:extLst>
  </p:cSld>
  <p:clrMapOvr>
    <a:overrideClrMapping bg1="lt1" tx1="dk1" bg2="lt2" tx2="dk2" accent1="accent1" accent2="accent2" accent3="accent3" accent4="accent4" accent5="accent5" accent6="accent6" hlink="hlink" folHlink="folHlink"/>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17148637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3522267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31B0022-DCC9-4399-826E-96849016E092}" type="datetimeFigureOut">
              <a:rPr lang="en-US" smtClean="0"/>
              <a:t>4/29/2026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BCCD8B1-182F-4064-B493-804CA91ADCD1}" type="slidenum">
              <a:rPr lang="en-US" smtClean="0"/>
              <a:t>‹#›</a:t>
            </a:fld>
            <a:endParaRPr lang="en-US"/>
          </a:p>
        </p:txBody>
      </p:sp>
    </p:spTree>
    <p:extLst>
      <p:ext uri="{BB962C8B-B14F-4D97-AF65-F5344CB8AC3E}">
        <p14:creationId xmlns:p14="http://schemas.microsoft.com/office/powerpoint/2010/main" val="408384671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47629073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39905726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Footer Placeholder 8"/>
          <p:cNvSpPr>
            <a:spLocks noGrp="1"/>
          </p:cNvSpPr>
          <p:nvPr>
            <p:ph type="ftr" sz="quarter" idx="11"/>
          </p:nvPr>
        </p:nvSpPr>
        <p:spPr/>
        <p:txBody>
          <a:bodyPr/>
          <a:lstStyle>
            <a:lvl1pPr algn="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13201481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4/29/2026</a:t>
            </a:fld>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04197441"/>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109507444"/>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825502889"/>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4/29/2026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527927789"/>
      </p:ext>
    </p:extLst>
  </p:cSld>
  <p:clrMapOvr>
    <a:overrideClrMapping bg1="lt1" tx1="dk1" bg2="lt2" tx2="dk2" accent1="accent1" accent2="accent2" accent3="accent3" accent4="accent4" accent5="accent5" accent6="accent6" hlink="hlink" folHlink="folHlink"/>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71730603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4/29/2026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a:xfrm>
            <a:off x="8604504" y="5211060"/>
            <a:ext cx="2112264" cy="2286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47156742"/>
      </p:ext>
    </p:extLst>
  </p:cSld>
  <p:clrMapOvr>
    <a:overrideClrMapping bg1="lt1" tx1="dk1" bg2="lt2" tx2="dk2" accent1="accent1" accent2="accent2" accent3="accent3" accent4="accent4" accent5="accent5" accent6="accent6" hlink="hlink" folHlink="folHlink"/>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3131472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31B0022-DCC9-4399-826E-96849016E092}" type="datetimeFigureOut">
              <a:rPr lang="en-US" smtClean="0"/>
              <a:t>4/29/2026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BCCD8B1-182F-4064-B493-804CA91ADCD1}" type="slidenum">
              <a:rPr lang="en-US" smtClean="0"/>
              <a:t>‹#›</a:t>
            </a:fld>
            <a:endParaRPr lang="en-US"/>
          </a:p>
        </p:txBody>
      </p:sp>
    </p:spTree>
    <p:extLst>
      <p:ext uri="{BB962C8B-B14F-4D97-AF65-F5344CB8AC3E}">
        <p14:creationId xmlns:p14="http://schemas.microsoft.com/office/powerpoint/2010/main" val="4165047849"/>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215598909"/>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092228675"/>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075454902"/>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Footer Placeholder 8"/>
          <p:cNvSpPr>
            <a:spLocks noGrp="1"/>
          </p:cNvSpPr>
          <p:nvPr>
            <p:ph type="ftr" sz="quarter" idx="11"/>
          </p:nvPr>
        </p:nvSpPr>
        <p:spPr/>
        <p:txBody>
          <a:bodyPr/>
          <a:lstStyle>
            <a:lvl1pPr algn="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881531403"/>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000" b="0" i="0" u="none" strike="noStrike" kern="1200" cap="none" spc="0" normalizeH="0" baseline="0" noProof="0" smtClean="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4/29/2026</a:t>
            </a:fld>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69771052"/>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690293666"/>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4141162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1B0022-DCC9-4399-826E-96849016E092}" type="datetimeFigureOut">
              <a:rPr lang="en-US" smtClean="0"/>
              <a:t>4/29/2026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BCCD8B1-182F-4064-B493-804CA91ADCD1}" type="slidenum">
              <a:rPr lang="en-US" smtClean="0"/>
              <a:t>‹#›</a:t>
            </a:fld>
            <a:endParaRPr lang="en-US"/>
          </a:p>
        </p:txBody>
      </p:sp>
    </p:spTree>
    <p:extLst>
      <p:ext uri="{BB962C8B-B14F-4D97-AF65-F5344CB8AC3E}">
        <p14:creationId xmlns:p14="http://schemas.microsoft.com/office/powerpoint/2010/main" val="31236858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31B0022-DCC9-4399-826E-96849016E092}" type="datetimeFigureOut">
              <a:rPr lang="en-US" smtClean="0"/>
              <a:t>4/29/2026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CCD8B1-182F-4064-B493-804CA91ADCD1}" type="slidenum">
              <a:rPr lang="en-US" smtClean="0"/>
              <a:t>‹#›</a:t>
            </a:fld>
            <a:endParaRPr lang="en-US"/>
          </a:p>
        </p:txBody>
      </p:sp>
    </p:spTree>
    <p:extLst>
      <p:ext uri="{BB962C8B-B14F-4D97-AF65-F5344CB8AC3E}">
        <p14:creationId xmlns:p14="http://schemas.microsoft.com/office/powerpoint/2010/main" val="2680974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31B0022-DCC9-4399-826E-96849016E092}" type="datetimeFigureOut">
              <a:rPr lang="en-US" smtClean="0"/>
              <a:t>4/29/2026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CCD8B1-182F-4064-B493-804CA91ADCD1}" type="slidenum">
              <a:rPr lang="en-US" smtClean="0"/>
              <a:t>‹#›</a:t>
            </a:fld>
            <a:endParaRPr lang="en-US"/>
          </a:p>
        </p:txBody>
      </p:sp>
    </p:spTree>
    <p:extLst>
      <p:ext uri="{BB962C8B-B14F-4D97-AF65-F5344CB8AC3E}">
        <p14:creationId xmlns:p14="http://schemas.microsoft.com/office/powerpoint/2010/main" val="155439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1B0022-DCC9-4399-826E-96849016E092}" type="datetimeFigureOut">
              <a:rPr lang="en-US" smtClean="0"/>
              <a:t>4/29/2026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CCD8B1-182F-4064-B493-804CA91ADCD1}" type="slidenum">
              <a:rPr lang="en-US" smtClean="0"/>
              <a:t>‹#›</a:t>
            </a:fld>
            <a:endParaRPr lang="en-US"/>
          </a:p>
        </p:txBody>
      </p:sp>
    </p:spTree>
    <p:extLst>
      <p:ext uri="{BB962C8B-B14F-4D97-AF65-F5344CB8AC3E}">
        <p14:creationId xmlns:p14="http://schemas.microsoft.com/office/powerpoint/2010/main" val="5944457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5530332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0570851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57986092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874740016"/>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214828875"/>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1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0.xml"/></Relationships>
</file>

<file path=ppt/slides/_rels/slide1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0.xml"/></Relationships>
</file>

<file path=ppt/slides/_rels/slide1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0.xml"/></Relationships>
</file>

<file path=ppt/slides/_rels/slide1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0.xml"/></Relationships>
</file>

<file path=ppt/slides/_rels/slide1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2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0.xml"/></Relationships>
</file>

<file path=ppt/slides/_rels/slide2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3.jpg"/><Relationship Id="rId1" Type="http://schemas.openxmlformats.org/officeDocument/2006/relationships/slideLayout" Target="../slideLayouts/slideLayout5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2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2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2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2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2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2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3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3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3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3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3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3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3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3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3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3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4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4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9.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4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4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4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4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4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4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56.xml"/></Relationships>
</file>

<file path=ppt/slides/_rels/slide5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1.xml"/></Relationships>
</file>

<file path=ppt/slides/_rels/slide5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1.xml"/></Relationships>
</file>

<file path=ppt/slides/_rels/slide5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1.xml"/></Relationships>
</file>

<file path=ppt/slides/_rels/slide5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1.xml"/></Relationships>
</file>

<file path=ppt/slides/_rels/slide5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1.xml"/></Relationships>
</file>

<file path=ppt/slides/_rels/slide5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1.xml"/></Relationships>
</file>

<file path=ppt/slides/_rels/slide5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1.xml"/></Relationships>
</file>

<file path=ppt/slides/_rels/slide5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1.xml"/></Relationships>
</file>

<file path=ppt/slides/_rels/slide5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1.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6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1.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1999" cy="6858000"/>
          </a:xfrm>
          <a:prstGeom prst="rect">
            <a:avLst/>
          </a:prstGeom>
        </p:spPr>
      </p:pic>
    </p:spTree>
    <p:extLst>
      <p:ext uri="{BB962C8B-B14F-4D97-AF65-F5344CB8AC3E}">
        <p14:creationId xmlns:p14="http://schemas.microsoft.com/office/powerpoint/2010/main" val="32584664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1999" cy="6858000"/>
          </a:xfrm>
          <a:prstGeom prst="rect">
            <a:avLst/>
          </a:prstGeom>
        </p:spPr>
      </p:pic>
    </p:spTree>
    <p:extLst>
      <p:ext uri="{BB962C8B-B14F-4D97-AF65-F5344CB8AC3E}">
        <p14:creationId xmlns:p14="http://schemas.microsoft.com/office/powerpoint/2010/main" val="10252899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smtClean="0">
                <a:solidFill>
                  <a:srgbClr val="FF0000"/>
                </a:solidFill>
                <a:latin typeface="Arial" panose="020B0604020202020204" pitchFamily="34" charset="0"/>
                <a:cs typeface="Arial" panose="020B0604020202020204" pitchFamily="34" charset="0"/>
              </a:rPr>
              <a:t>alleluia</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258534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03031"/>
            <a:ext cx="11319684" cy="5632311"/>
          </a:xfrm>
          <a:prstGeom prst="rect">
            <a:avLst/>
          </a:prstGeom>
        </p:spPr>
        <p:txBody>
          <a:bodyPr wrap="square">
            <a:spAutoFit/>
          </a:bodyPr>
          <a:lstStyle/>
          <a:p>
            <a:pPr lvl="0" algn="just"/>
            <a:r>
              <a:rPr lang="en-US" sz="7200" smtClean="0">
                <a:solidFill>
                  <a:srgbClr val="333333"/>
                </a:solidFill>
                <a:effectLst/>
                <a:latin typeface="Arial" panose="020B0604020202020204" pitchFamily="34" charset="0"/>
                <a:ea typeface="Times New Roman" panose="02020603050405020304" pitchFamily="18" charset="0"/>
              </a:rPr>
              <a:t>Chúc tụng Thiên Chúa trong mọi ngày, là Đấng cứu độ chúng ta. Ngài vác lấy những gánh nặng của chúng ta.</a:t>
            </a:r>
            <a:endParaRPr kumimoji="0" lang="vi-VN" sz="6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999226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1999" cy="6858000"/>
          </a:xfrm>
          <a:prstGeom prst="rect">
            <a:avLst/>
          </a:prstGeom>
        </p:spPr>
      </p:pic>
    </p:spTree>
    <p:extLst>
      <p:ext uri="{BB962C8B-B14F-4D97-AF65-F5344CB8AC3E}">
        <p14:creationId xmlns:p14="http://schemas.microsoft.com/office/powerpoint/2010/main" val="36463245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a:solidFill>
                  <a:srgbClr val="FF0000"/>
                </a:solidFill>
                <a:latin typeface="Arial" panose="020B0604020202020204" pitchFamily="34" charset="0"/>
                <a:cs typeface="Arial" panose="020B0604020202020204" pitchFamily="34" charset="0"/>
              </a:rPr>
              <a:t>Dâng về Ngài</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516868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27864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7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1. </a:t>
            </a:r>
            <a:r>
              <a:rPr kumimoji="0" lang="vi-VN" sz="67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Đời cần lao sớm tối âu lo, cầu mong sao gió thuận mưa hòa, để từng cây lúa lớn lên mau, trổ muôn bông ngạt ngào hương mới. </a:t>
            </a:r>
            <a:endParaRPr kumimoji="0" lang="vi-VN" sz="67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29315214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509370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5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1. </a:t>
            </a:r>
            <a:r>
              <a:rPr kumimoji="0" lang="vi-VN" sz="65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Dâng lên Chúa khó nhọc đời con, bao mưa nắng đẫm giọt mồ hôi, và đôi môi héo hon dâng lời tha thiết nguyện cầu.</a:t>
            </a:r>
            <a:endParaRPr kumimoji="0" lang="vi-VN" sz="65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25958026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09397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5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en-US" sz="65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a:t>
            </a:r>
            <a:r>
              <a:rPr kumimoji="0" lang="vi-VN" sz="65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5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Dâng về Ngài niềm tin thắm thiết một lòng, dù đời bao nhiêu trái ngang. Dâng về Ngài tình yêu đắm đuối mặn nồng, mặc bao mưa giông bão bùng.</a:t>
            </a:r>
            <a:endParaRPr kumimoji="0" lang="vi-VN" sz="65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39397654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09397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5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2. </a:t>
            </a:r>
            <a:r>
              <a:rPr kumimoji="0" lang="vi-VN" sz="65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Giọt rượu nho tinh khiết muôn hoa, nồng hương thơm khắp miền xa gần, lòng thành con dâng trước thiên nhan, nguyện xin thương đoái nhận của lễ. </a:t>
            </a:r>
            <a:endParaRPr kumimoji="0" lang="vi-VN" sz="65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25100250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509370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5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2. </a:t>
            </a:r>
            <a:r>
              <a:rPr kumimoji="0" lang="vi-VN" sz="65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Như men muối thắm vào đời chung, như ánh nến sáng niềm tin yêu, này lòng con Chúa ơi, xin hòa tan với bánh rượu.</a:t>
            </a:r>
            <a:endParaRPr kumimoji="0" lang="vi-VN" sz="65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35459230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b="1" dirty="0" smtClean="0">
                <a:solidFill>
                  <a:srgbClr val="FF0000"/>
                </a:solidFill>
                <a:latin typeface="Arial" panose="020B0604020202020204" pitchFamily="34" charset="0"/>
                <a:cs typeface="Arial" panose="020B0604020202020204" pitchFamily="34" charset="0"/>
              </a:rPr>
              <a:t>GIUSE GƯƠNG SÁNG </a:t>
            </a:r>
            <a:br>
              <a:rPr lang="en-US" sz="5400" b="1" dirty="0" smtClean="0">
                <a:solidFill>
                  <a:srgbClr val="FF0000"/>
                </a:solidFill>
                <a:latin typeface="Arial" panose="020B0604020202020204" pitchFamily="34" charset="0"/>
                <a:cs typeface="Arial" panose="020B0604020202020204" pitchFamily="34" charset="0"/>
              </a:rPr>
            </a:br>
            <a:r>
              <a:rPr lang="en-US" sz="5400" b="1" dirty="0" smtClean="0">
                <a:solidFill>
                  <a:srgbClr val="FF0000"/>
                </a:solidFill>
                <a:latin typeface="Arial" panose="020B0604020202020204" pitchFamily="34" charset="0"/>
                <a:cs typeface="Arial" panose="020B0604020202020204" pitchFamily="34" charset="0"/>
              </a:rPr>
              <a:t>LAO ĐỘNG</a:t>
            </a:r>
            <a:endParaRPr lang="en-US" sz="54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016096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09397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5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en-US" sz="65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a:t>
            </a:r>
            <a:r>
              <a:rPr kumimoji="0" lang="vi-VN" sz="65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5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Dâng về Ngài niềm tin thắm thiết một lòng, dù đời bao nhiêu trái ngang. Dâng về Ngài tình yêu đắm đuối mặn nồng, mặc bao mưa giông bão bùng.</a:t>
            </a:r>
            <a:endParaRPr kumimoji="0" lang="vi-VN" sz="65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9153327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1999" cy="6858000"/>
          </a:xfrm>
          <a:prstGeom prst="rect">
            <a:avLst/>
          </a:prstGeom>
        </p:spPr>
      </p:pic>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8341"/>
            <a:ext cx="12191999" cy="6839659"/>
          </a:xfrm>
          <a:prstGeom prst="rect">
            <a:avLst/>
          </a:prstGeom>
        </p:spPr>
      </p:pic>
    </p:spTree>
    <p:extLst>
      <p:ext uri="{BB962C8B-B14F-4D97-AF65-F5344CB8AC3E}">
        <p14:creationId xmlns:p14="http://schemas.microsoft.com/office/powerpoint/2010/main" val="20940097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solidFill>
                  <a:srgbClr val="FF0000"/>
                </a:solidFill>
                <a:latin typeface="Arial" panose="020B0604020202020204" pitchFamily="34" charset="0"/>
                <a:cs typeface="Arial" panose="020B0604020202020204" pitchFamily="34" charset="0"/>
              </a:rPr>
              <a:t>TẤT CẢ </a:t>
            </a:r>
            <a:br>
              <a:rPr lang="en-US" b="1" dirty="0" smtClean="0">
                <a:solidFill>
                  <a:srgbClr val="FF0000"/>
                </a:solidFill>
                <a:latin typeface="Arial" panose="020B0604020202020204" pitchFamily="34" charset="0"/>
                <a:cs typeface="Arial" panose="020B0604020202020204" pitchFamily="34" charset="0"/>
              </a:rPr>
            </a:br>
            <a:r>
              <a:rPr lang="en-US" b="1" dirty="0" smtClean="0">
                <a:solidFill>
                  <a:srgbClr val="FF0000"/>
                </a:solidFill>
                <a:latin typeface="Arial" panose="020B0604020202020204" pitchFamily="34" charset="0"/>
                <a:cs typeface="Arial" panose="020B0604020202020204" pitchFamily="34" charset="0"/>
              </a:rPr>
              <a:t>LÀ HỒNG ÂN CHÚA</a:t>
            </a:r>
            <a:endParaRPr lang="en-US"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041956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618630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1</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Tất cả là hồng ân Chúa nên con có gì mà giữ riêng mình. Tất cả do Chúa thương ban nên con chỉ là người quản lý thôi.</a:t>
            </a:r>
          </a:p>
        </p:txBody>
      </p:sp>
    </p:spTree>
    <p:extLst>
      <p:ext uri="{BB962C8B-B14F-4D97-AF65-F5344CB8AC3E}">
        <p14:creationId xmlns:p14="http://schemas.microsoft.com/office/powerpoint/2010/main" val="50641363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3567" y="-251717"/>
            <a:ext cx="12575567" cy="7109717"/>
          </a:xfrm>
          <a:prstGeom prst="rect">
            <a:avLst/>
          </a:prstGeom>
        </p:spPr>
      </p:pic>
      <p:sp>
        <p:nvSpPr>
          <p:cNvPr id="4" name="Rectangle 3"/>
          <p:cNvSpPr/>
          <p:nvPr/>
        </p:nvSpPr>
        <p:spPr>
          <a:xfrm>
            <a:off x="438727" y="143473"/>
            <a:ext cx="11314545" cy="526297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1</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72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Con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sẽ</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là</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tôi</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tớ</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tín</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trung</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khi</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mỗi</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ngày</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con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biết</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chia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sẻ</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Con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mãi</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là</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đầy</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tớ</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bất</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trung</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khi</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ân</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huệ</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Ngài</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con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giữ</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cho</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riêng</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mình</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a:t>
            </a:r>
            <a:endParaRPr kumimoji="0" lang="vi-VN" sz="6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8813668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6001643"/>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Vì Chúa sinh con vào đời bằng tình yêu không hề đổi dời Ngài hằng thương chăm sóc từng giây. Và Chúa sai con vào đời để con đem bình an cho đời, để yêu mến muôn người mà thôi.</a:t>
            </a:r>
          </a:p>
        </p:txBody>
      </p:sp>
    </p:spTree>
    <p:extLst>
      <p:ext uri="{BB962C8B-B14F-4D97-AF65-F5344CB8AC3E}">
        <p14:creationId xmlns:p14="http://schemas.microsoft.com/office/powerpoint/2010/main" val="314821671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618630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2</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Có gì mà không do Chúa không do chính lượng từ bi của Ngài? Con thường quên lãng vô tâm say mê tìm quyền lợi thế gian. </a:t>
            </a:r>
          </a:p>
        </p:txBody>
      </p:sp>
    </p:spTree>
    <p:extLst>
      <p:ext uri="{BB962C8B-B14F-4D97-AF65-F5344CB8AC3E}">
        <p14:creationId xmlns:p14="http://schemas.microsoft.com/office/powerpoint/2010/main" val="151874084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3567" y="-251717"/>
            <a:ext cx="12575567" cy="7109717"/>
          </a:xfrm>
          <a:prstGeom prst="rect">
            <a:avLst/>
          </a:prstGeom>
        </p:spPr>
      </p:pic>
      <p:sp>
        <p:nvSpPr>
          <p:cNvPr id="4" name="Rectangle 3"/>
          <p:cNvSpPr/>
          <p:nvPr/>
        </p:nvSpPr>
        <p:spPr>
          <a:xfrm>
            <a:off x="438727" y="143473"/>
            <a:ext cx="11314545" cy="5816977"/>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2</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a:t>
            </a:r>
            <a:r>
              <a:rPr kumimoji="0" lang="vi-VN" sz="7200" b="1" i="0" u="none" strike="noStrike" kern="1200" cap="none" spc="0" normalizeH="0" baseline="0" noProof="0" dirty="0" smtClean="0">
                <a:ln>
                  <a:noFill/>
                </a:ln>
                <a:solidFill>
                  <a:prstClr val="black"/>
                </a:solidFill>
                <a:effectLst/>
                <a:uLnTx/>
                <a:uFillTx/>
                <a:latin typeface="Verdana" panose="020B0604030504040204" pitchFamily="34" charset="0"/>
                <a:ea typeface="+mn-ea"/>
                <a:cs typeface="+mn-cs"/>
              </a:rPr>
              <a:t> </a:t>
            </a:r>
            <a: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Quên công việc mà Chúa đã giao lo đi tìm thu góp cho mình. Khi Chúa hỏi con biết tính sao? Con sẽ là người vô phúc trên đời.</a:t>
            </a:r>
            <a:endParaRPr kumimoji="0" lang="vi-VN" sz="6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58277785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6001643"/>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Vì Chúa sinh con vào đời bằng tình yêu không hề đổi dời Ngài hằng thương chăm sóc từng giây. Và Chúa sai con vào đời để con đem bình an cho đời, để yêu mến muôn người mà thôi.</a:t>
            </a:r>
          </a:p>
        </p:txBody>
      </p:sp>
    </p:spTree>
    <p:extLst>
      <p:ext uri="{BB962C8B-B14F-4D97-AF65-F5344CB8AC3E}">
        <p14:creationId xmlns:p14="http://schemas.microsoft.com/office/powerpoint/2010/main" val="281388868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3</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Muôn ngàn hồng ân của Chúa con vui lãnh nhận chẳng do công mình. Do tình thương Chúa nhưng không con suốt đời ngập tràn thánh ân.</a:t>
            </a:r>
          </a:p>
        </p:txBody>
      </p:sp>
    </p:spTree>
    <p:extLst>
      <p:ext uri="{BB962C8B-B14F-4D97-AF65-F5344CB8AC3E}">
        <p14:creationId xmlns:p14="http://schemas.microsoft.com/office/powerpoint/2010/main" val="351927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03031"/>
            <a:ext cx="11319684" cy="6740307"/>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1</a:t>
            </a:r>
            <a:r>
              <a:rPr kumimoji="0" lang="vi-VN" sz="72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72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Có một người cha nêu gương sáng muôn đời là Thánh Giuse, xưa Người hằng khiêm tốn suốt đời lao nhọc một lòng yêu thương vì hạnh phúc gia </a:t>
            </a:r>
            <a:r>
              <a:rPr kumimoji="0" lang="vi-VN" sz="6000" b="1" i="0" u="none" strike="noStrike" kern="1200" cap="none" spc="0" normalizeH="0" baseline="0" noProof="0" dirty="0" smtClean="0">
                <a:ln>
                  <a:noFill/>
                </a:ln>
                <a:solidFill>
                  <a:prstClr val="black"/>
                </a:solidFill>
                <a:effectLst/>
                <a:uLnTx/>
                <a:uFillTx/>
                <a:latin typeface="Verdana" panose="020B0604030504040204" pitchFamily="34" charset="0"/>
                <a:ea typeface="+mn-ea"/>
                <a:cs typeface="+mn-cs"/>
              </a:rPr>
              <a:t>đình</a:t>
            </a:r>
            <a:r>
              <a:rPr kumimoji="0" lang="en-US" sz="6000" b="1" i="0" u="none" strike="noStrike" kern="1200" cap="none" spc="0" normalizeH="0" baseline="0" noProof="0" dirty="0" smtClean="0">
                <a:ln>
                  <a:noFill/>
                </a:ln>
                <a:solidFill>
                  <a:prstClr val="black"/>
                </a:solidFill>
                <a:effectLst/>
                <a:uLnTx/>
                <a:uFillTx/>
                <a:latin typeface="Century Gothic" panose="020B0502020202020204"/>
                <a:ea typeface="+mn-ea"/>
                <a:cs typeface="+mn-cs"/>
              </a:rPr>
              <a:t>.</a:t>
            </a:r>
            <a:endParaRPr kumimoji="0" lang="vi-VN" sz="6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40727075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7478970"/>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3</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Con xin Ngài soi sáng trí tâm lo đi tìm ân phúc muôn đời. Lo vuông tròn tình nghĩa với nhau yêu hết mọi người như Chúa yêu mình.</a:t>
            </a:r>
            <a:endParaRPr kumimoji="0" lang="en-US" sz="6000" b="1" i="0" u="none" strike="noStrike" kern="1200" cap="none" spc="0" normalizeH="0" baseline="0" noProof="0" dirty="0" smtClean="0">
              <a:ln>
                <a:noFill/>
              </a:ln>
              <a:solidFill>
                <a:prstClr val="black"/>
              </a:solidFill>
              <a:effectLst/>
              <a:uLnTx/>
              <a:uFillTx/>
              <a:latin typeface="Century Gothic" panose="020B0502020202020204"/>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r>
            <a:b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br>
            <a:endPar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56755649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6001643"/>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Vì Chúa sinh con vào đời bằng tình yêu không hề đổi dời Ngài hằng thương chăm sóc từng giây. Và Chúa sai con vào đời để con đem bình an cho đời, để yêu mến muôn người mà thôi.</a:t>
            </a:r>
          </a:p>
        </p:txBody>
      </p:sp>
    </p:spTree>
    <p:extLst>
      <p:ext uri="{BB962C8B-B14F-4D97-AF65-F5344CB8AC3E}">
        <p14:creationId xmlns:p14="http://schemas.microsoft.com/office/powerpoint/2010/main" val="33353220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257576"/>
            <a:ext cx="11216653" cy="5940088"/>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8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4</a:t>
            </a:r>
            <a:r>
              <a:rPr kumimoji="0" lang="vi-VN" sz="8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a:t>
            </a:r>
            <a:r>
              <a:rPr kumimoji="0" lang="vi-VN" sz="54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Tháng ngày đời con Chúa biết bao nhiêu lỗi tội được Chúa tha rồi.Con thường chấp lỗi anh em quên thân phận của mình Chúa ơi! </a:t>
            </a:r>
          </a:p>
        </p:txBody>
      </p:sp>
    </p:spTree>
    <p:extLst>
      <p:ext uri="{BB962C8B-B14F-4D97-AF65-F5344CB8AC3E}">
        <p14:creationId xmlns:p14="http://schemas.microsoft.com/office/powerpoint/2010/main" val="361404009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50761"/>
            <a:ext cx="11126501" cy="655564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4</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Con như người tôi tớ ác tâm không thương người cùng khốn như mình. Con sẽ gặt hoa trái đã gieo con gieo hạt nào thu hái hoa hạt này.</a:t>
            </a:r>
            <a:b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br>
            <a:endPar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948345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6001643"/>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Vì Chúa sinh con vào đời bằng tình yêu không hề đổi dời Ngài hằng thương chăm sóc từng giây. Và Chúa sai con vào đời để con đem bình an cho đời, để yêu mến muôn người mà thôi.</a:t>
            </a:r>
          </a:p>
        </p:txBody>
      </p:sp>
    </p:spTree>
    <p:extLst>
      <p:ext uri="{BB962C8B-B14F-4D97-AF65-F5344CB8AC3E}">
        <p14:creationId xmlns:p14="http://schemas.microsoft.com/office/powerpoint/2010/main" val="363771376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5</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Con nguyện làm người tôi tớ bao nhiêu phúc lộc là bấy nhiêu nén vàng. Suốt đời xin mãi chuyên chăm cho nén vàng ngày càng lớn thêm. </a:t>
            </a:r>
          </a:p>
        </p:txBody>
      </p:sp>
    </p:spTree>
    <p:extLst>
      <p:ext uri="{BB962C8B-B14F-4D97-AF65-F5344CB8AC3E}">
        <p14:creationId xmlns:p14="http://schemas.microsoft.com/office/powerpoint/2010/main" val="98815992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5</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Khi đến giờ Chúa ghé mắt trông con vui mừng dâng Chúa xác hồn. Ước mong được Ngài nói với con: “Hãy đến tận hưởng ân phúc quê trời”.</a:t>
            </a:r>
          </a:p>
        </p:txBody>
      </p:sp>
    </p:spTree>
    <p:extLst>
      <p:ext uri="{BB962C8B-B14F-4D97-AF65-F5344CB8AC3E}">
        <p14:creationId xmlns:p14="http://schemas.microsoft.com/office/powerpoint/2010/main" val="31324521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6001643"/>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Vì Chúa sinh con vào đời bằng tình yêu không hề đổi dời Ngài hằng thương chăm sóc từng giây. Và Chúa sai con vào đời để con đem bình an cho đời, để yêu mến muôn người mà thôi.</a:t>
            </a:r>
          </a:p>
        </p:txBody>
      </p:sp>
    </p:spTree>
    <p:extLst>
      <p:ext uri="{BB962C8B-B14F-4D97-AF65-F5344CB8AC3E}">
        <p14:creationId xmlns:p14="http://schemas.microsoft.com/office/powerpoint/2010/main" val="361822778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37881"/>
            <a:ext cx="11178017" cy="517064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6</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Tất</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cả</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chỉ</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là</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vô</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nghĩa</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khi</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thân</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xác</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nằm</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chìm</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sâu</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trong</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mồ</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Tất</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cả</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rồi</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cũng</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tiêu</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tan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duy</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chỉ</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còn</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một</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lòng</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mến</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thôi</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a:t>
            </a:r>
            <a:endPar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4821672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528034"/>
            <a:ext cx="11178017"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6</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Dẫu con chịu thiêu đốt nát tan đem gia tài chia hết cho người. Nhưng không lòng bác ái mến yêu bao nhiêu việc lành vô nghĩa trên trời.</a:t>
            </a:r>
          </a:p>
        </p:txBody>
      </p:sp>
    </p:spTree>
    <p:extLst>
      <p:ext uri="{BB962C8B-B14F-4D97-AF65-F5344CB8AC3E}">
        <p14:creationId xmlns:p14="http://schemas.microsoft.com/office/powerpoint/2010/main" val="33537486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502276"/>
            <a:ext cx="11281048" cy="618630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72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Giuse danh Người công chính Giuse muôn đời tôn kính trọn đời nêu tấm gương cần lao. Giuse sáng ngời nhân đức, Giuse muôn đời vinh phúc. Xin thương nghe chúng con khấn </a:t>
            </a:r>
            <a:r>
              <a:rPr kumimoji="0" lang="vi-VN" sz="5400" b="1" i="0" u="none" strike="noStrike" kern="1200" cap="none" spc="0" normalizeH="0" baseline="0" noProof="0" dirty="0" smtClean="0">
                <a:ln>
                  <a:noFill/>
                </a:ln>
                <a:solidFill>
                  <a:prstClr val="black"/>
                </a:solidFill>
                <a:effectLst/>
                <a:uLnTx/>
                <a:uFillTx/>
                <a:latin typeface="Verdana" panose="020B0604030504040204" pitchFamily="34" charset="0"/>
                <a:ea typeface="+mn-ea"/>
                <a:cs typeface="+mn-cs"/>
              </a:rPr>
              <a:t>cầu</a:t>
            </a:r>
            <a:r>
              <a:rPr kumimoji="0" lang="en-US" sz="5400" b="1" i="0" u="none" strike="noStrike" kern="1200" cap="none" spc="0" normalizeH="0" baseline="0" noProof="0" dirty="0" smtClean="0">
                <a:ln>
                  <a:noFill/>
                </a:ln>
                <a:solidFill>
                  <a:prstClr val="black"/>
                </a:solidFill>
                <a:effectLst/>
                <a:uLnTx/>
                <a:uFillTx/>
                <a:latin typeface="Century Gothic" panose="020B0502020202020204"/>
                <a:ea typeface="+mn-ea"/>
                <a:cs typeface="+mn-cs"/>
              </a:rPr>
              <a:t>.</a:t>
            </a:r>
            <a:endParaRPr kumimoji="0" lang="vi-VN" sz="54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21124413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6001643"/>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Vì Chúa sinh con vào đời bằng tình yêu không hề đổi dời Ngài hằng thương chăm sóc từng giây. Và Chúa sai con vào đời để con đem bình an cho đời, để yêu mến muôn người mà thôi.</a:t>
            </a:r>
          </a:p>
        </p:txBody>
      </p:sp>
    </p:spTree>
    <p:extLst>
      <p:ext uri="{BB962C8B-B14F-4D97-AF65-F5344CB8AC3E}">
        <p14:creationId xmlns:p14="http://schemas.microsoft.com/office/powerpoint/2010/main" val="57698445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1999" cy="6858000"/>
          </a:xfrm>
          <a:prstGeom prst="rect">
            <a:avLst/>
          </a:prstGeom>
        </p:spPr>
      </p:pic>
    </p:spTree>
    <p:extLst>
      <p:ext uri="{BB962C8B-B14F-4D97-AF65-F5344CB8AC3E}">
        <p14:creationId xmlns:p14="http://schemas.microsoft.com/office/powerpoint/2010/main" val="407002642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a:solidFill>
                  <a:srgbClr val="FF0000"/>
                </a:solidFill>
                <a:latin typeface="Arial" panose="020B0604020202020204" pitchFamily="34" charset="0"/>
                <a:cs typeface="Arial" panose="020B0604020202020204" pitchFamily="34" charset="0"/>
              </a:rPr>
              <a:t>Tình ca tri ân</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0891487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247864"/>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1. </a:t>
            </a:r>
            <a:r>
              <a:rPr lang="vi-VN" sz="5000" b="1">
                <a:latin typeface="Arial" panose="020B0604020202020204" pitchFamily="34" charset="0"/>
                <a:cs typeface="Arial" panose="020B0604020202020204" pitchFamily="34" charset="0"/>
              </a:rPr>
              <a:t>Con hát bài tình ca muôn đời tri ân Chúa cả, qua bao nỗi gian nan ân ban Chúa vẫn tuôn tràn. Đời con như hạt sương rơi mây vương tơ trời xa xăm dịu vợi. Nhưng Chúa đã đổi đời cho con nên lời ngợi ca ân phúc, này con hát bài tình ca đến muôn đời xin tạ ơn Cha.</a:t>
            </a:r>
            <a:endParaRPr lang="vi-VN" sz="5000" b="1" dirty="0"/>
          </a:p>
        </p:txBody>
      </p:sp>
    </p:spTree>
    <p:extLst>
      <p:ext uri="{BB962C8B-B14F-4D97-AF65-F5344CB8AC3E}">
        <p14:creationId xmlns:p14="http://schemas.microsoft.com/office/powerpoint/2010/main" val="55449271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416B99-4DFF-7BB4-723B-F97019D1AD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12F4E3-42FC-BC22-E915-463298537B66}"/>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39485A50-5EA0-4647-FA02-00FB73479A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BF165FD1-F4DF-B79B-05E6-2A200A0CB6C8}"/>
              </a:ext>
            </a:extLst>
          </p:cNvPr>
          <p:cNvSpPr/>
          <p:nvPr/>
        </p:nvSpPr>
        <p:spPr>
          <a:xfrm>
            <a:off x="451340" y="302359"/>
            <a:ext cx="11087865"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ĐK</a:t>
            </a:r>
            <a:r>
              <a:rPr lang="en-US" sz="5500" b="1">
                <a:solidFill>
                  <a:srgbClr val="FF0000"/>
                </a:solidFill>
                <a:latin typeface="Arial" panose="020B0604020202020204" pitchFamily="34" charset="0"/>
                <a:cs typeface="Arial" panose="020B0604020202020204" pitchFamily="34" charset="0"/>
              </a:rPr>
              <a:t>.</a:t>
            </a:r>
            <a:r>
              <a:rPr lang="vi-VN" sz="5500" b="1">
                <a:solidFill>
                  <a:srgbClr val="FF0000"/>
                </a:solidFill>
                <a:latin typeface="Arial" panose="020B0604020202020204" pitchFamily="34" charset="0"/>
                <a:cs typeface="Arial" panose="020B0604020202020204" pitchFamily="34" charset="0"/>
              </a:rPr>
              <a:t> </a:t>
            </a:r>
            <a:r>
              <a:rPr lang="vi-VN" sz="5500" b="1">
                <a:latin typeface="Arial" panose="020B0604020202020204" pitchFamily="34" charset="0"/>
                <a:cs typeface="Arial" panose="020B0604020202020204" pitchFamily="34" charset="0"/>
              </a:rPr>
              <a:t>Tình thương Chúa vẫn muôn đời bao la, hồng ân Chúa cả một trời cao xa, lòng nhân Chúa ôi thiết tha hải hà. Này đời con kết nên bài tình ca, tạ ơn Chúa muôn đời hoan ca, tình yêu mến không hề phôi pha.</a:t>
            </a:r>
            <a:endParaRPr lang="vi-VN" sz="5500" b="1" dirty="0"/>
          </a:p>
        </p:txBody>
      </p:sp>
    </p:spTree>
    <p:extLst>
      <p:ext uri="{BB962C8B-B14F-4D97-AF65-F5344CB8AC3E}">
        <p14:creationId xmlns:p14="http://schemas.microsoft.com/office/powerpoint/2010/main" val="56840022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761533-EC09-9A1A-B3AA-8FD5AACB4E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9E9660-098E-BFF5-601C-54F58CE210EF}"/>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D822220B-9D34-8464-9837-66257316272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0CC3C54-6FAD-A735-B3CC-C3E70F790DD5}"/>
              </a:ext>
            </a:extLst>
          </p:cNvPr>
          <p:cNvSpPr/>
          <p:nvPr/>
        </p:nvSpPr>
        <p:spPr>
          <a:xfrm>
            <a:off x="451340" y="302359"/>
            <a:ext cx="11087865" cy="5878532"/>
          </a:xfrm>
          <a:prstGeom prst="rect">
            <a:avLst/>
          </a:prstGeom>
        </p:spPr>
        <p:txBody>
          <a:bodyPr wrap="square">
            <a:spAutoFit/>
          </a:bodyPr>
          <a:lstStyle/>
          <a:p>
            <a:pPr algn="just"/>
            <a:r>
              <a:rPr lang="vi-VN" sz="4700" b="1">
                <a:solidFill>
                  <a:srgbClr val="FF0000"/>
                </a:solidFill>
                <a:latin typeface="Arial" panose="020B0604020202020204" pitchFamily="34" charset="0"/>
                <a:cs typeface="Arial" panose="020B0604020202020204" pitchFamily="34" charset="0"/>
              </a:rPr>
              <a:t>2. </a:t>
            </a:r>
            <a:r>
              <a:rPr lang="vi-VN" sz="4700" b="1">
                <a:latin typeface="Arial" panose="020B0604020202020204" pitchFamily="34" charset="0"/>
                <a:cs typeface="Arial" panose="020B0604020202020204" pitchFamily="34" charset="0"/>
              </a:rPr>
              <a:t>Như nắng xuân bừng lên tươi hồng muôn hoa thắm nở, tay Chúa đỡ nâng con đưa con tới ánh sáng ngời. Đời con như hạt mưa thu giông qua gió nhẹ xa đưa mịt mù. Nhưng Chúa đã dủ tình cho con nên bạn tâm giao nghĩa phúc, này con dâng lời ngợi ca tiếng cảm tạ suốt đời vang xa.</a:t>
            </a:r>
            <a:endParaRPr lang="vi-VN" sz="4700" b="1" dirty="0"/>
          </a:p>
        </p:txBody>
      </p:sp>
    </p:spTree>
    <p:extLst>
      <p:ext uri="{BB962C8B-B14F-4D97-AF65-F5344CB8AC3E}">
        <p14:creationId xmlns:p14="http://schemas.microsoft.com/office/powerpoint/2010/main" val="122084011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68DB68-BB11-8D01-76D2-C99AE185C7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234150-3445-E1DA-7503-133F451AD30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15C32B2-8F33-30E2-5552-A02C3582DD5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06E7B9CA-FB5C-A910-873F-2B2D1CF04124}"/>
              </a:ext>
            </a:extLst>
          </p:cNvPr>
          <p:cNvSpPr/>
          <p:nvPr/>
        </p:nvSpPr>
        <p:spPr>
          <a:xfrm>
            <a:off x="451340" y="302359"/>
            <a:ext cx="11087865"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ĐK</a:t>
            </a:r>
            <a:r>
              <a:rPr lang="en-US" sz="5500" b="1">
                <a:solidFill>
                  <a:srgbClr val="FF0000"/>
                </a:solidFill>
                <a:latin typeface="Arial" panose="020B0604020202020204" pitchFamily="34" charset="0"/>
                <a:cs typeface="Arial" panose="020B0604020202020204" pitchFamily="34" charset="0"/>
              </a:rPr>
              <a:t>.</a:t>
            </a:r>
            <a:r>
              <a:rPr lang="vi-VN" sz="5500" b="1">
                <a:solidFill>
                  <a:srgbClr val="FF0000"/>
                </a:solidFill>
                <a:latin typeface="Arial" panose="020B0604020202020204" pitchFamily="34" charset="0"/>
                <a:cs typeface="Arial" panose="020B0604020202020204" pitchFamily="34" charset="0"/>
              </a:rPr>
              <a:t> </a:t>
            </a:r>
            <a:r>
              <a:rPr lang="vi-VN" sz="5500" b="1">
                <a:latin typeface="Arial" panose="020B0604020202020204" pitchFamily="34" charset="0"/>
                <a:cs typeface="Arial" panose="020B0604020202020204" pitchFamily="34" charset="0"/>
              </a:rPr>
              <a:t>Tình thương Chúa vẫn muôn đời bao la, hồng ân Chúa cả một trời cao xa, lòng nhân Chúa ôi thiết tha hải hà. Này đời con kết nên bài tình ca, tạ ơn Chúa muôn đời hoan ca, tình yêu mến không hề phôi pha.</a:t>
            </a:r>
            <a:endParaRPr lang="vi-VN" sz="5500" b="1" dirty="0"/>
          </a:p>
        </p:txBody>
      </p:sp>
    </p:spTree>
    <p:extLst>
      <p:ext uri="{BB962C8B-B14F-4D97-AF65-F5344CB8AC3E}">
        <p14:creationId xmlns:p14="http://schemas.microsoft.com/office/powerpoint/2010/main" val="122553029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95070F-947F-C811-A58B-83E6B6972E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F89CB6-54A1-6BB1-1CD8-920363223A4A}"/>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C54647F7-D24D-EE8E-989C-6ADDCC658FC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5FE0A249-4917-6C12-ED10-24CD151B0256}"/>
              </a:ext>
            </a:extLst>
          </p:cNvPr>
          <p:cNvSpPr/>
          <p:nvPr/>
        </p:nvSpPr>
        <p:spPr>
          <a:xfrm>
            <a:off x="451340" y="302359"/>
            <a:ext cx="11087865" cy="6001643"/>
          </a:xfrm>
          <a:prstGeom prst="rect">
            <a:avLst/>
          </a:prstGeom>
        </p:spPr>
        <p:txBody>
          <a:bodyPr wrap="square">
            <a:spAutoFit/>
          </a:bodyPr>
          <a:lstStyle/>
          <a:p>
            <a:pPr algn="just"/>
            <a:r>
              <a:rPr lang="vi-VN" sz="4800" b="1">
                <a:solidFill>
                  <a:srgbClr val="FF0000"/>
                </a:solidFill>
                <a:latin typeface="Arial" panose="020B0604020202020204" pitchFamily="34" charset="0"/>
                <a:cs typeface="Arial" panose="020B0604020202020204" pitchFamily="34" charset="0"/>
              </a:rPr>
              <a:t>3. </a:t>
            </a:r>
            <a:r>
              <a:rPr lang="vi-VN" sz="4800" b="1">
                <a:latin typeface="Arial" panose="020B0604020202020204" pitchFamily="34" charset="0"/>
                <a:cs typeface="Arial" panose="020B0604020202020204" pitchFamily="34" charset="0"/>
              </a:rPr>
              <a:t>Như sóng lộc triều nguyên vô vàn ơn thiêng tuôn đổ, khi trong cõi hư vô cho con nên vóc nên hình. Tình yêu ôi thật cao siêu thương con Chúa chịu bao khổ sầu. Đời những nỗi cơ cầu yêu thương thắm màu tình Ngài ai thấu, đời con dẫu nhiều khổ đau vẫn suốt đời với lời tri ân.</a:t>
            </a:r>
            <a:endParaRPr lang="vi-VN" sz="4800" b="1" dirty="0"/>
          </a:p>
        </p:txBody>
      </p:sp>
    </p:spTree>
    <p:extLst>
      <p:ext uri="{BB962C8B-B14F-4D97-AF65-F5344CB8AC3E}">
        <p14:creationId xmlns:p14="http://schemas.microsoft.com/office/powerpoint/2010/main" val="12750964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8C96B4-FD45-35F9-C789-2EDE5145BC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909077-BD65-190F-82B3-45AD7082394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C1DDEEB8-2CFC-1F2F-3066-355E0E6F9DD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F7F2427E-9B8E-8CFE-1AED-C6D549950B5F}"/>
              </a:ext>
            </a:extLst>
          </p:cNvPr>
          <p:cNvSpPr/>
          <p:nvPr/>
        </p:nvSpPr>
        <p:spPr>
          <a:xfrm>
            <a:off x="451340" y="302359"/>
            <a:ext cx="11087865"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ĐK</a:t>
            </a:r>
            <a:r>
              <a:rPr lang="en-US" sz="5500" b="1">
                <a:solidFill>
                  <a:srgbClr val="FF0000"/>
                </a:solidFill>
                <a:latin typeface="Arial" panose="020B0604020202020204" pitchFamily="34" charset="0"/>
                <a:cs typeface="Arial" panose="020B0604020202020204" pitchFamily="34" charset="0"/>
              </a:rPr>
              <a:t>.</a:t>
            </a:r>
            <a:r>
              <a:rPr lang="vi-VN" sz="5500" b="1">
                <a:solidFill>
                  <a:srgbClr val="FF0000"/>
                </a:solidFill>
                <a:latin typeface="Arial" panose="020B0604020202020204" pitchFamily="34" charset="0"/>
                <a:cs typeface="Arial" panose="020B0604020202020204" pitchFamily="34" charset="0"/>
              </a:rPr>
              <a:t> </a:t>
            </a:r>
            <a:r>
              <a:rPr lang="vi-VN" sz="5500" b="1">
                <a:latin typeface="Arial" panose="020B0604020202020204" pitchFamily="34" charset="0"/>
                <a:cs typeface="Arial" panose="020B0604020202020204" pitchFamily="34" charset="0"/>
              </a:rPr>
              <a:t>Tình thương Chúa vẫn muôn đời bao la, hồng ân Chúa cả một trời cao xa, lòng nhân Chúa ôi thiết tha hải hà. Này đời con kết nên bài tình ca, tạ ơn Chúa muôn đời hoan ca, tình yêu mến không hề phôi pha.</a:t>
            </a:r>
            <a:endParaRPr lang="vi-VN" sz="5500" b="1" dirty="0"/>
          </a:p>
        </p:txBody>
      </p:sp>
    </p:spTree>
    <p:extLst>
      <p:ext uri="{BB962C8B-B14F-4D97-AF65-F5344CB8AC3E}">
        <p14:creationId xmlns:p14="http://schemas.microsoft.com/office/powerpoint/2010/main" val="81103978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1999" cy="6858000"/>
          </a:xfrm>
          <a:prstGeom prst="rect">
            <a:avLst/>
          </a:prstGeom>
        </p:spPr>
      </p:pic>
    </p:spTree>
    <p:extLst>
      <p:ext uri="{BB962C8B-B14F-4D97-AF65-F5344CB8AC3E}">
        <p14:creationId xmlns:p14="http://schemas.microsoft.com/office/powerpoint/2010/main" val="30556191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6" y="90153"/>
            <a:ext cx="11306805" cy="6740307"/>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2</a:t>
            </a:r>
            <a:r>
              <a:rPr kumimoji="0" lang="vi-VN" sz="72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72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Xin Người dìu đưa đoàn con bước trên đường về bến tương lai với cuộc đời hy sinh, gian khổ chẳng nề, nhọc nhằn không nao, tìm hạnh phúc thiên </a:t>
            </a:r>
            <a:r>
              <a:rPr kumimoji="0" lang="vi-VN" sz="6000" b="1" i="0" u="none" strike="noStrike" kern="1200" cap="none" spc="0" normalizeH="0" baseline="0" noProof="0" dirty="0" smtClean="0">
                <a:ln>
                  <a:noFill/>
                </a:ln>
                <a:solidFill>
                  <a:prstClr val="black"/>
                </a:solidFill>
                <a:effectLst/>
                <a:uLnTx/>
                <a:uFillTx/>
                <a:latin typeface="Verdana" panose="020B0604030504040204" pitchFamily="34" charset="0"/>
                <a:ea typeface="+mn-ea"/>
                <a:cs typeface="+mn-cs"/>
              </a:rPr>
              <a:t>đình</a:t>
            </a:r>
            <a:r>
              <a:rPr kumimoji="0" lang="en-US" sz="6000" b="1" i="0" u="none" strike="noStrike" kern="1200" cap="none" spc="0" normalizeH="0" baseline="0" noProof="0" dirty="0" smtClean="0">
                <a:ln>
                  <a:noFill/>
                </a:ln>
                <a:solidFill>
                  <a:prstClr val="black"/>
                </a:solidFill>
                <a:effectLst/>
                <a:uLnTx/>
                <a:uFillTx/>
                <a:latin typeface="Century Gothic" panose="020B0502020202020204"/>
                <a:ea typeface="+mn-ea"/>
                <a:cs typeface="+mn-cs"/>
              </a:rPr>
              <a:t>.</a:t>
            </a:r>
            <a:endParaRPr kumimoji="0" lang="vi-VN" sz="6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016867235"/>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solidFill>
                  <a:srgbClr val="FF0000"/>
                </a:solidFill>
                <a:latin typeface="Arial" panose="020B0604020202020204" pitchFamily="34" charset="0"/>
                <a:cs typeface="Arial" panose="020B0604020202020204" pitchFamily="34" charset="0"/>
              </a:rPr>
              <a:t>LẠY THÁNH GIU-SE</a:t>
            </a:r>
            <a:endParaRPr lang="en-US"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3610008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6400" y="605138"/>
            <a:ext cx="11379200" cy="5816977"/>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1</a:t>
            </a:r>
            <a:r>
              <a:rPr kumimoji="0" lang="vi-VN" sz="72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5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Lạy Thánh Giu-se vinh hiển trên nơi diệu quang! Người được Thiên Chúa phong ban tước lộc cao sang. Nhớ khi sanh tiền, Cha đã giữ gìn Thánh-thất, Dám xin hộ phù đoàn con cái nơi trần gian. </a:t>
            </a:r>
            <a:endParaRPr kumimoji="0" lang="vi-VN" sz="5000" b="1" i="0" u="none" strike="noStrike" kern="1200" cap="none" spc="0" normalizeH="0" baseline="0" noProof="0" dirty="0" smtClean="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088494185"/>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605136" y="642594"/>
            <a:ext cx="11139054" cy="5816977"/>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72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5000" b="1" i="0" u="none" strike="noStrike" kern="1200" cap="none" spc="0" normalizeH="0" baseline="0" noProof="0" dirty="0" smtClean="0">
                <a:ln>
                  <a:noFill/>
                </a:ln>
                <a:solidFill>
                  <a:prstClr val="black"/>
                </a:solidFill>
                <a:effectLst/>
                <a:uLnTx/>
                <a:uFillTx/>
                <a:latin typeface="Verdana" panose="020B0604030504040204" pitchFamily="34" charset="0"/>
                <a:ea typeface="+mn-ea"/>
                <a:cs typeface="+mn-cs"/>
              </a:rPr>
              <a:t>M</a:t>
            </a:r>
            <a:r>
              <a:rPr kumimoji="0" lang="en-US" sz="5000" b="1" i="0" u="none" strike="noStrike" kern="1200" cap="none" spc="0" normalizeH="0" baseline="0" noProof="0" dirty="0" smtClean="0">
                <a:ln>
                  <a:noFill/>
                </a:ln>
                <a:solidFill>
                  <a:prstClr val="black"/>
                </a:solidFill>
                <a:effectLst/>
                <a:uLnTx/>
                <a:uFillTx/>
                <a:latin typeface="Century Gothic" panose="020B0502020202020204"/>
                <a:ea typeface="+mn-ea"/>
                <a:cs typeface="+mn-cs"/>
              </a:rPr>
              <a:t>ừ</a:t>
            </a:r>
            <a:r>
              <a:rPr kumimoji="0" lang="vi-VN" sz="5000" b="1" i="0" u="none" strike="noStrike" kern="1200" cap="none" spc="0" normalizeH="0" baseline="0" noProof="0" dirty="0" smtClean="0">
                <a:ln>
                  <a:noFill/>
                </a:ln>
                <a:solidFill>
                  <a:prstClr val="black"/>
                </a:solidFill>
                <a:effectLst/>
                <a:uLnTx/>
                <a:uFillTx/>
                <a:latin typeface="Verdana" panose="020B0604030504040204" pitchFamily="34" charset="0"/>
                <a:ea typeface="+mn-ea"/>
                <a:cs typeface="+mn-cs"/>
              </a:rPr>
              <a:t>ng </a:t>
            </a:r>
            <a:r>
              <a:rPr kumimoji="0" lang="vi-VN" sz="5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lạy Cha chí nhân chí lành, Là bạn thanh sạch Đức Nữ Trinh. </a:t>
            </a:r>
            <a:r>
              <a:rPr kumimoji="0" lang="vi-VN" sz="5000" b="1" i="0" u="none" strike="noStrike" kern="1200" cap="none" spc="0" normalizeH="0" baseline="0" noProof="0" dirty="0" smtClean="0">
                <a:ln>
                  <a:noFill/>
                </a:ln>
                <a:solidFill>
                  <a:prstClr val="black"/>
                </a:solidFill>
                <a:effectLst/>
                <a:uLnTx/>
                <a:uFillTx/>
                <a:latin typeface="Verdana" panose="020B0604030504040204" pitchFamily="34" charset="0"/>
                <a:ea typeface="+mn-ea"/>
                <a:cs typeface="+mn-cs"/>
              </a:rPr>
              <a:t>Nh</a:t>
            </a:r>
            <a:r>
              <a:rPr kumimoji="0" lang="en-US" sz="5000" b="1" i="0" u="none" strike="noStrike" kern="1200" cap="none" spc="0" normalizeH="0" baseline="0" noProof="0" dirty="0" smtClean="0">
                <a:ln>
                  <a:noFill/>
                </a:ln>
                <a:solidFill>
                  <a:prstClr val="black"/>
                </a:solidFill>
                <a:effectLst/>
                <a:uLnTx/>
                <a:uFillTx/>
                <a:latin typeface="Century Gothic" panose="020B0502020202020204"/>
                <a:ea typeface="+mn-ea"/>
                <a:cs typeface="+mn-cs"/>
              </a:rPr>
              <a:t>â</a:t>
            </a:r>
            <a:r>
              <a:rPr kumimoji="0" lang="vi-VN" sz="5000" b="1" i="0" u="none" strike="noStrike" kern="1200" cap="none" spc="0" normalizeH="0" baseline="0" noProof="0" dirty="0" smtClean="0">
                <a:ln>
                  <a:noFill/>
                </a:ln>
                <a:solidFill>
                  <a:prstClr val="black"/>
                </a:solidFill>
                <a:effectLst/>
                <a:uLnTx/>
                <a:uFillTx/>
                <a:latin typeface="Verdana" panose="020B0604030504040204" pitchFamily="34" charset="0"/>
                <a:ea typeface="+mn-ea"/>
                <a:cs typeface="+mn-cs"/>
              </a:rPr>
              <a:t>n </a:t>
            </a:r>
            <a:r>
              <a:rPr kumimoji="0" lang="vi-VN" sz="5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đức Cha rạng ngời, soi chiếu muôn nghìn đời, Nguyện cho con noi dấu Người liên, Để sau được vinh phúc vô biên</a:t>
            </a:r>
            <a:r>
              <a:rPr kumimoji="0" lang="vi-VN" sz="5000" b="1" i="0" u="none" strike="noStrike" kern="1200" cap="none" spc="0" normalizeH="0" baseline="0" noProof="0" dirty="0" smtClean="0">
                <a:ln>
                  <a:noFill/>
                </a:ln>
                <a:solidFill>
                  <a:prstClr val="black"/>
                </a:solidFill>
                <a:effectLst/>
                <a:uLnTx/>
                <a:uFillTx/>
                <a:latin typeface="Verdana" panose="020B0604030504040204" pitchFamily="34" charset="0"/>
                <a:ea typeface="+mn-ea"/>
                <a:cs typeface="+mn-cs"/>
              </a:rPr>
              <a:t>.</a:t>
            </a:r>
            <a:endParaRPr kumimoji="0" lang="vi-VN" sz="5000" b="1" i="0" u="none" strike="noStrike" kern="1200" cap="none" spc="0" normalizeH="0" baseline="0" noProof="0" dirty="0" smtClean="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943427080"/>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11018" y="466639"/>
            <a:ext cx="11369963"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2</a:t>
            </a:r>
            <a:r>
              <a:rPr kumimoji="0" lang="vi-VN" sz="72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48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Lạy Thánh Giu-se khi sống trên nơi trần ai. Người hằng chiêm ngắm tôn nhan Chúa Trời Ngôi Hai. Dám xin Cha lành cho chúng con rày ở thế, Vững tin không rời, và yêu Chúa không hề phai. </a:t>
            </a:r>
            <a:endParaRPr kumimoji="0" lang="vi-VN" sz="4800" b="1" i="0" u="none" strike="noStrike" kern="1200" cap="none" spc="0" normalizeH="0" baseline="0" noProof="0" dirty="0" smtClean="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170658503"/>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605136" y="642594"/>
            <a:ext cx="11139054" cy="5816977"/>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72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5000" b="1" i="0" u="none" strike="noStrike" kern="1200" cap="none" spc="0" normalizeH="0" baseline="0" noProof="0" dirty="0" smtClean="0">
                <a:ln>
                  <a:noFill/>
                </a:ln>
                <a:solidFill>
                  <a:prstClr val="black"/>
                </a:solidFill>
                <a:effectLst/>
                <a:uLnTx/>
                <a:uFillTx/>
                <a:latin typeface="Verdana" panose="020B0604030504040204" pitchFamily="34" charset="0"/>
                <a:ea typeface="+mn-ea"/>
                <a:cs typeface="+mn-cs"/>
              </a:rPr>
              <a:t>M</a:t>
            </a:r>
            <a:r>
              <a:rPr kumimoji="0" lang="en-US" sz="5000" b="1" i="0" u="none" strike="noStrike" kern="1200" cap="none" spc="0" normalizeH="0" baseline="0" noProof="0" dirty="0" smtClean="0">
                <a:ln>
                  <a:noFill/>
                </a:ln>
                <a:solidFill>
                  <a:prstClr val="black"/>
                </a:solidFill>
                <a:effectLst/>
                <a:uLnTx/>
                <a:uFillTx/>
                <a:latin typeface="Century Gothic" panose="020B0502020202020204"/>
                <a:ea typeface="+mn-ea"/>
                <a:cs typeface="+mn-cs"/>
              </a:rPr>
              <a:t>ừ</a:t>
            </a:r>
            <a:r>
              <a:rPr kumimoji="0" lang="vi-VN" sz="5000" b="1" i="0" u="none" strike="noStrike" kern="1200" cap="none" spc="0" normalizeH="0" baseline="0" noProof="0" dirty="0" smtClean="0">
                <a:ln>
                  <a:noFill/>
                </a:ln>
                <a:solidFill>
                  <a:prstClr val="black"/>
                </a:solidFill>
                <a:effectLst/>
                <a:uLnTx/>
                <a:uFillTx/>
                <a:latin typeface="Verdana" panose="020B0604030504040204" pitchFamily="34" charset="0"/>
                <a:ea typeface="+mn-ea"/>
                <a:cs typeface="+mn-cs"/>
              </a:rPr>
              <a:t>ng </a:t>
            </a:r>
            <a:r>
              <a:rPr kumimoji="0" lang="vi-VN" sz="5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lạy Cha chí nhân chí lành, Là bạn thanh sạch Đức Nữ Trinh. </a:t>
            </a:r>
            <a:r>
              <a:rPr kumimoji="0" lang="vi-VN" sz="5000" b="1" i="0" u="none" strike="noStrike" kern="1200" cap="none" spc="0" normalizeH="0" baseline="0" noProof="0" dirty="0" smtClean="0">
                <a:ln>
                  <a:noFill/>
                </a:ln>
                <a:solidFill>
                  <a:prstClr val="black"/>
                </a:solidFill>
                <a:effectLst/>
                <a:uLnTx/>
                <a:uFillTx/>
                <a:latin typeface="Verdana" panose="020B0604030504040204" pitchFamily="34" charset="0"/>
                <a:ea typeface="+mn-ea"/>
                <a:cs typeface="+mn-cs"/>
              </a:rPr>
              <a:t>Nh</a:t>
            </a:r>
            <a:r>
              <a:rPr kumimoji="0" lang="en-US" sz="5000" b="1" i="0" u="none" strike="noStrike" kern="1200" cap="none" spc="0" normalizeH="0" baseline="0" noProof="0" dirty="0">
                <a:ln>
                  <a:noFill/>
                </a:ln>
                <a:solidFill>
                  <a:prstClr val="black"/>
                </a:solidFill>
                <a:effectLst/>
                <a:uLnTx/>
                <a:uFillTx/>
                <a:latin typeface="Century Gothic" panose="020B0502020202020204"/>
                <a:ea typeface="+mn-ea"/>
                <a:cs typeface="+mn-cs"/>
              </a:rPr>
              <a:t>â</a:t>
            </a:r>
            <a:r>
              <a:rPr kumimoji="0" lang="vi-VN" sz="5000" b="1" i="0" u="none" strike="noStrike" kern="1200" cap="none" spc="0" normalizeH="0" baseline="0" noProof="0" dirty="0" smtClean="0">
                <a:ln>
                  <a:noFill/>
                </a:ln>
                <a:solidFill>
                  <a:prstClr val="black"/>
                </a:solidFill>
                <a:effectLst/>
                <a:uLnTx/>
                <a:uFillTx/>
                <a:latin typeface="Verdana" panose="020B0604030504040204" pitchFamily="34" charset="0"/>
                <a:ea typeface="+mn-ea"/>
                <a:cs typeface="+mn-cs"/>
              </a:rPr>
              <a:t>n </a:t>
            </a:r>
            <a:r>
              <a:rPr kumimoji="0" lang="vi-VN" sz="5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đức Cha rạng ngời, soi chiếu muôn nghìn đời, Nguyện cho con noi dấu Người liên, Để sau được vinh phúc vô biên</a:t>
            </a:r>
            <a:r>
              <a:rPr kumimoji="0" lang="vi-VN" sz="5000" b="1" i="0" u="none" strike="noStrike" kern="1200" cap="none" spc="0" normalizeH="0" baseline="0" noProof="0" dirty="0" smtClean="0">
                <a:ln>
                  <a:noFill/>
                </a:ln>
                <a:solidFill>
                  <a:prstClr val="black"/>
                </a:solidFill>
                <a:effectLst/>
                <a:uLnTx/>
                <a:uFillTx/>
                <a:latin typeface="Verdana" panose="020B0604030504040204" pitchFamily="34" charset="0"/>
                <a:ea typeface="+mn-ea"/>
                <a:cs typeface="+mn-cs"/>
              </a:rPr>
              <a:t>.</a:t>
            </a:r>
            <a:endParaRPr kumimoji="0" lang="vi-VN" sz="5000" b="1" i="0" u="none" strike="noStrike" kern="1200" cap="none" spc="0" normalizeH="0" baseline="0" noProof="0" dirty="0" smtClean="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621056557"/>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11018" y="466639"/>
            <a:ext cx="11369963" cy="5816977"/>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3</a:t>
            </a:r>
            <a:r>
              <a:rPr kumimoji="0" lang="vi-VN" sz="72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5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Lạy Thánh Giu-se Cha xứng một vị hiền phu, Bạn lành Trinh Nữ, Cha nuôi nhi đồng Giê-su. Dám xin hộ phù, dìu dắt kẻ làm gia trưởng, Thánh hoá gia đình và ban phúc thiêng nghìn thu</a:t>
            </a:r>
            <a:r>
              <a:rPr kumimoji="0" lang="vi-VN" sz="5000" b="1" i="0" u="none" strike="noStrike" kern="1200" cap="none" spc="0" normalizeH="0" baseline="0" noProof="0" dirty="0" smtClean="0">
                <a:ln>
                  <a:noFill/>
                </a:ln>
                <a:solidFill>
                  <a:prstClr val="black"/>
                </a:solidFill>
                <a:effectLst/>
                <a:uLnTx/>
                <a:uFillTx/>
                <a:latin typeface="Verdana" panose="020B0604030504040204" pitchFamily="34" charset="0"/>
                <a:ea typeface="+mn-ea"/>
                <a:cs typeface="+mn-cs"/>
              </a:rPr>
              <a:t>. </a:t>
            </a:r>
            <a:r>
              <a:rPr kumimoji="0" lang="vi-VN" sz="5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endParaRPr kumimoji="0" lang="vi-VN" sz="5000" b="1" i="0" u="none" strike="noStrike" kern="1200" cap="none" spc="0" normalizeH="0" baseline="0" noProof="0" dirty="0" smtClean="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524631739"/>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605136" y="642594"/>
            <a:ext cx="11139054" cy="5816977"/>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72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5000" b="1" i="0" u="none" strike="noStrike" kern="1200" cap="none" spc="0" normalizeH="0" baseline="0" noProof="0" dirty="0" smtClean="0">
                <a:ln>
                  <a:noFill/>
                </a:ln>
                <a:solidFill>
                  <a:prstClr val="black"/>
                </a:solidFill>
                <a:effectLst/>
                <a:uLnTx/>
                <a:uFillTx/>
                <a:latin typeface="Verdana" panose="020B0604030504040204" pitchFamily="34" charset="0"/>
                <a:ea typeface="+mn-ea"/>
                <a:cs typeface="+mn-cs"/>
              </a:rPr>
              <a:t>M</a:t>
            </a:r>
            <a:r>
              <a:rPr kumimoji="0" lang="en-US" sz="5000" b="1" i="0" u="none" strike="noStrike" kern="1200" cap="none" spc="0" normalizeH="0" baseline="0" noProof="0" dirty="0" smtClean="0">
                <a:ln>
                  <a:noFill/>
                </a:ln>
                <a:solidFill>
                  <a:prstClr val="black"/>
                </a:solidFill>
                <a:effectLst/>
                <a:uLnTx/>
                <a:uFillTx/>
                <a:latin typeface="Century Gothic" panose="020B0502020202020204"/>
                <a:ea typeface="+mn-ea"/>
                <a:cs typeface="+mn-cs"/>
              </a:rPr>
              <a:t>ừ</a:t>
            </a:r>
            <a:r>
              <a:rPr kumimoji="0" lang="vi-VN" sz="5000" b="1" i="0" u="none" strike="noStrike" kern="1200" cap="none" spc="0" normalizeH="0" baseline="0" noProof="0" dirty="0" smtClean="0">
                <a:ln>
                  <a:noFill/>
                </a:ln>
                <a:solidFill>
                  <a:prstClr val="black"/>
                </a:solidFill>
                <a:effectLst/>
                <a:uLnTx/>
                <a:uFillTx/>
                <a:latin typeface="Verdana" panose="020B0604030504040204" pitchFamily="34" charset="0"/>
                <a:ea typeface="+mn-ea"/>
                <a:cs typeface="+mn-cs"/>
              </a:rPr>
              <a:t>ng </a:t>
            </a:r>
            <a:r>
              <a:rPr kumimoji="0" lang="vi-VN" sz="5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lạy Cha chí nhân chí lành, Là bạn thanh sạch Đức Nữ Trinh. </a:t>
            </a:r>
            <a:r>
              <a:rPr kumimoji="0" lang="vi-VN" sz="5000" b="1" i="0" u="none" strike="noStrike" kern="1200" cap="none" spc="0" normalizeH="0" baseline="0" noProof="0" dirty="0" smtClean="0">
                <a:ln>
                  <a:noFill/>
                </a:ln>
                <a:solidFill>
                  <a:prstClr val="black"/>
                </a:solidFill>
                <a:effectLst/>
                <a:uLnTx/>
                <a:uFillTx/>
                <a:latin typeface="Verdana" panose="020B0604030504040204" pitchFamily="34" charset="0"/>
                <a:ea typeface="+mn-ea"/>
                <a:cs typeface="+mn-cs"/>
              </a:rPr>
              <a:t>Nh</a:t>
            </a:r>
            <a:r>
              <a:rPr kumimoji="0" lang="en-US" sz="5000" b="1" i="0" u="none" strike="noStrike" kern="1200" cap="none" spc="0" normalizeH="0" baseline="0" noProof="0" dirty="0">
                <a:ln>
                  <a:noFill/>
                </a:ln>
                <a:solidFill>
                  <a:prstClr val="black"/>
                </a:solidFill>
                <a:effectLst/>
                <a:uLnTx/>
                <a:uFillTx/>
                <a:latin typeface="Century Gothic" panose="020B0502020202020204"/>
                <a:ea typeface="+mn-ea"/>
                <a:cs typeface="+mn-cs"/>
              </a:rPr>
              <a:t>â</a:t>
            </a:r>
            <a:r>
              <a:rPr kumimoji="0" lang="vi-VN" sz="5000" b="1" i="0" u="none" strike="noStrike" kern="1200" cap="none" spc="0" normalizeH="0" baseline="0" noProof="0" dirty="0" smtClean="0">
                <a:ln>
                  <a:noFill/>
                </a:ln>
                <a:solidFill>
                  <a:prstClr val="black"/>
                </a:solidFill>
                <a:effectLst/>
                <a:uLnTx/>
                <a:uFillTx/>
                <a:latin typeface="Verdana" panose="020B0604030504040204" pitchFamily="34" charset="0"/>
                <a:ea typeface="+mn-ea"/>
                <a:cs typeface="+mn-cs"/>
              </a:rPr>
              <a:t>n </a:t>
            </a:r>
            <a:r>
              <a:rPr kumimoji="0" lang="vi-VN" sz="5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đức Cha rạng ngời, soi chiếu muôn nghìn đời, Nguyện cho con noi dấu Người liên, Để sau được vinh phúc vô biên</a:t>
            </a:r>
            <a:r>
              <a:rPr kumimoji="0" lang="vi-VN" sz="5000" b="1" i="0" u="none" strike="noStrike" kern="1200" cap="none" spc="0" normalizeH="0" baseline="0" noProof="0" dirty="0" smtClean="0">
                <a:ln>
                  <a:noFill/>
                </a:ln>
                <a:solidFill>
                  <a:prstClr val="black"/>
                </a:solidFill>
                <a:effectLst/>
                <a:uLnTx/>
                <a:uFillTx/>
                <a:latin typeface="Verdana" panose="020B0604030504040204" pitchFamily="34" charset="0"/>
                <a:ea typeface="+mn-ea"/>
                <a:cs typeface="+mn-cs"/>
              </a:rPr>
              <a:t>.</a:t>
            </a:r>
            <a:endParaRPr kumimoji="0" lang="vi-VN" sz="5000" b="1" i="0" u="none" strike="noStrike" kern="1200" cap="none" spc="0" normalizeH="0" baseline="0" noProof="0" dirty="0" smtClean="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277606916"/>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605136" y="642594"/>
            <a:ext cx="11139054" cy="5816977"/>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4</a:t>
            </a:r>
            <a:r>
              <a:rPr kumimoji="0" lang="vi-VN" sz="72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5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Lạy Thánh Giu-se gương mẫu cho người cần lao, Mặc dù vất vả Cha luôn giữ lòng thanh cao. Dám xin Cha lành thương giúp thợ thuyền lao khổ, Biết đem thanh bần dọn ngày phúc vinh đời sau. </a:t>
            </a:r>
            <a:endParaRPr kumimoji="0" lang="vi-VN" sz="5000" b="1" i="0" u="none" strike="noStrike" kern="1200" cap="none" spc="0" normalizeH="0" baseline="0" noProof="0" dirty="0" smtClean="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367051609"/>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605136" y="642594"/>
            <a:ext cx="11139054" cy="5816977"/>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72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5000" b="1" i="0" u="none" strike="noStrike" kern="1200" cap="none" spc="0" normalizeH="0" baseline="0" noProof="0" dirty="0" smtClean="0">
                <a:ln>
                  <a:noFill/>
                </a:ln>
                <a:solidFill>
                  <a:prstClr val="black"/>
                </a:solidFill>
                <a:effectLst/>
                <a:uLnTx/>
                <a:uFillTx/>
                <a:latin typeface="Verdana" panose="020B0604030504040204" pitchFamily="34" charset="0"/>
                <a:ea typeface="+mn-ea"/>
                <a:cs typeface="+mn-cs"/>
              </a:rPr>
              <a:t>M</a:t>
            </a:r>
            <a:r>
              <a:rPr kumimoji="0" lang="en-US" sz="5000" b="1" i="0" u="none" strike="noStrike" kern="1200" cap="none" spc="0" normalizeH="0" baseline="0" noProof="0" dirty="0" smtClean="0">
                <a:ln>
                  <a:noFill/>
                </a:ln>
                <a:solidFill>
                  <a:prstClr val="black"/>
                </a:solidFill>
                <a:effectLst/>
                <a:uLnTx/>
                <a:uFillTx/>
                <a:latin typeface="Century Gothic" panose="020B0502020202020204"/>
                <a:ea typeface="+mn-ea"/>
                <a:cs typeface="+mn-cs"/>
              </a:rPr>
              <a:t>ừ</a:t>
            </a:r>
            <a:r>
              <a:rPr kumimoji="0" lang="vi-VN" sz="5000" b="1" i="0" u="none" strike="noStrike" kern="1200" cap="none" spc="0" normalizeH="0" baseline="0" noProof="0" dirty="0" smtClean="0">
                <a:ln>
                  <a:noFill/>
                </a:ln>
                <a:solidFill>
                  <a:prstClr val="black"/>
                </a:solidFill>
                <a:effectLst/>
                <a:uLnTx/>
                <a:uFillTx/>
                <a:latin typeface="Verdana" panose="020B0604030504040204" pitchFamily="34" charset="0"/>
                <a:ea typeface="+mn-ea"/>
                <a:cs typeface="+mn-cs"/>
              </a:rPr>
              <a:t>ng </a:t>
            </a:r>
            <a:r>
              <a:rPr kumimoji="0" lang="vi-VN" sz="5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lạy Cha chí nhân chí lành, Là bạn thanh sạch Đức Nữ Trinh. </a:t>
            </a:r>
            <a:r>
              <a:rPr kumimoji="0" lang="vi-VN" sz="5000" b="1" i="0" u="none" strike="noStrike" kern="1200" cap="none" spc="0" normalizeH="0" baseline="0" noProof="0" dirty="0" smtClean="0">
                <a:ln>
                  <a:noFill/>
                </a:ln>
                <a:solidFill>
                  <a:prstClr val="black"/>
                </a:solidFill>
                <a:effectLst/>
                <a:uLnTx/>
                <a:uFillTx/>
                <a:latin typeface="Verdana" panose="020B0604030504040204" pitchFamily="34" charset="0"/>
                <a:ea typeface="+mn-ea"/>
                <a:cs typeface="+mn-cs"/>
              </a:rPr>
              <a:t>Nh</a:t>
            </a:r>
            <a:r>
              <a:rPr kumimoji="0" lang="en-US" sz="5000" b="1" i="0" u="none" strike="noStrike" kern="1200" cap="none" spc="0" normalizeH="0" baseline="0" noProof="0" dirty="0">
                <a:ln>
                  <a:noFill/>
                </a:ln>
                <a:solidFill>
                  <a:prstClr val="black"/>
                </a:solidFill>
                <a:effectLst/>
                <a:uLnTx/>
                <a:uFillTx/>
                <a:latin typeface="Century Gothic" panose="020B0502020202020204"/>
                <a:ea typeface="+mn-ea"/>
                <a:cs typeface="+mn-cs"/>
              </a:rPr>
              <a:t>â</a:t>
            </a:r>
            <a:r>
              <a:rPr kumimoji="0" lang="vi-VN" sz="5000" b="1" i="0" u="none" strike="noStrike" kern="1200" cap="none" spc="0" normalizeH="0" baseline="0" noProof="0" dirty="0" smtClean="0">
                <a:ln>
                  <a:noFill/>
                </a:ln>
                <a:solidFill>
                  <a:prstClr val="black"/>
                </a:solidFill>
                <a:effectLst/>
                <a:uLnTx/>
                <a:uFillTx/>
                <a:latin typeface="Verdana" panose="020B0604030504040204" pitchFamily="34" charset="0"/>
                <a:ea typeface="+mn-ea"/>
                <a:cs typeface="+mn-cs"/>
              </a:rPr>
              <a:t>n </a:t>
            </a:r>
            <a:r>
              <a:rPr kumimoji="0" lang="vi-VN" sz="5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đức Cha rạng ngời, soi chiếu muôn nghìn đời, Nguyện cho con noi dấu Người liên, Để sau được vinh phúc vô biên</a:t>
            </a:r>
            <a:r>
              <a:rPr kumimoji="0" lang="vi-VN" sz="5000" b="1" i="0" u="none" strike="noStrike" kern="1200" cap="none" spc="0" normalizeH="0" baseline="0" noProof="0" dirty="0" smtClean="0">
                <a:ln>
                  <a:noFill/>
                </a:ln>
                <a:solidFill>
                  <a:prstClr val="black"/>
                </a:solidFill>
                <a:effectLst/>
                <a:uLnTx/>
                <a:uFillTx/>
                <a:latin typeface="Verdana" panose="020B0604030504040204" pitchFamily="34" charset="0"/>
                <a:ea typeface="+mn-ea"/>
                <a:cs typeface="+mn-cs"/>
              </a:rPr>
              <a:t>.</a:t>
            </a:r>
            <a:endParaRPr kumimoji="0" lang="vi-VN" sz="5000" b="1" i="0" u="none" strike="noStrike" kern="1200" cap="none" spc="0" normalizeH="0" baseline="0" noProof="0" dirty="0" smtClean="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285787701"/>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605136" y="642594"/>
            <a:ext cx="11139054"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5</a:t>
            </a:r>
            <a:r>
              <a:rPr kumimoji="0" lang="vi-VN" sz="72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4800" b="1" i="0" u="none" strike="noStrike" kern="1200" cap="none" spc="0" normalizeH="0" baseline="0" noProof="0" dirty="0" smtClean="0">
                <a:ln>
                  <a:noFill/>
                </a:ln>
                <a:solidFill>
                  <a:prstClr val="black"/>
                </a:solidFill>
                <a:effectLst/>
                <a:uLnTx/>
                <a:uFillTx/>
                <a:latin typeface="Verdana" panose="020B0604030504040204" pitchFamily="34" charset="0"/>
                <a:ea typeface="+mn-ea"/>
                <a:cs typeface="+mn-cs"/>
              </a:rPr>
              <a:t>Lạy Thánh Giu-se gương mẫu cho người đồng trinh, Lòng Người thanh khiết như bông huệ, dường thuỷ tinh. Dám xin Cha lành thương giúp con hèn yếu đuối, Thắng mọi dục tình, hầu sau đáng ơn trường sinh</a:t>
            </a:r>
            <a:r>
              <a:rPr kumimoji="0" lang="en-US" sz="4800" b="1" i="0" u="none" strike="noStrike" kern="1200" cap="none" spc="0" normalizeH="0" baseline="0" noProof="0" dirty="0" smtClean="0">
                <a:ln>
                  <a:noFill/>
                </a:ln>
                <a:solidFill>
                  <a:prstClr val="black"/>
                </a:solidFill>
                <a:effectLst/>
                <a:uLnTx/>
                <a:uFillTx/>
                <a:latin typeface="Century Gothic" panose="020B0502020202020204"/>
                <a:ea typeface="+mn-ea"/>
                <a:cs typeface="+mn-cs"/>
              </a:rPr>
              <a:t>.</a:t>
            </a:r>
            <a:endParaRPr kumimoji="0" lang="vi-VN" sz="4800" b="1" i="0" u="none" strike="noStrike" kern="1200" cap="none" spc="0" normalizeH="0" baseline="0" noProof="0" dirty="0" smtClean="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5050367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502276"/>
            <a:ext cx="11281048" cy="618630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72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Giuse danh Người công chính Giuse muôn đời tôn kính trọn đời nêu tấm gương cần lao. Giuse sáng ngời nhân đức, Giuse muôn đời vinh phúc. Xin thương nghe chúng con khấn </a:t>
            </a:r>
            <a:r>
              <a:rPr kumimoji="0" lang="vi-VN" sz="5400" b="1" i="0" u="none" strike="noStrike" kern="1200" cap="none" spc="0" normalizeH="0" baseline="0" noProof="0" dirty="0" smtClean="0">
                <a:ln>
                  <a:noFill/>
                </a:ln>
                <a:solidFill>
                  <a:prstClr val="black"/>
                </a:solidFill>
                <a:effectLst/>
                <a:uLnTx/>
                <a:uFillTx/>
                <a:latin typeface="Verdana" panose="020B0604030504040204" pitchFamily="34" charset="0"/>
                <a:ea typeface="+mn-ea"/>
                <a:cs typeface="+mn-cs"/>
              </a:rPr>
              <a:t>cầu</a:t>
            </a:r>
            <a:r>
              <a:rPr kumimoji="0" lang="en-US" sz="5400" b="1" i="0" u="none" strike="noStrike" kern="1200" cap="none" spc="0" normalizeH="0" baseline="0" noProof="0" dirty="0" smtClean="0">
                <a:ln>
                  <a:noFill/>
                </a:ln>
                <a:solidFill>
                  <a:prstClr val="black"/>
                </a:solidFill>
                <a:effectLst/>
                <a:uLnTx/>
                <a:uFillTx/>
                <a:latin typeface="Century Gothic" panose="020B0502020202020204"/>
                <a:ea typeface="+mn-ea"/>
                <a:cs typeface="+mn-cs"/>
              </a:rPr>
              <a:t>.</a:t>
            </a:r>
            <a:endParaRPr kumimoji="0" lang="vi-VN" sz="54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402882724"/>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605136" y="642594"/>
            <a:ext cx="11139054" cy="5816977"/>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72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5000" b="1" i="0" u="none" strike="noStrike" kern="1200" cap="none" spc="0" normalizeH="0" baseline="0" noProof="0" dirty="0" smtClean="0">
                <a:ln>
                  <a:noFill/>
                </a:ln>
                <a:solidFill>
                  <a:prstClr val="black"/>
                </a:solidFill>
                <a:effectLst/>
                <a:uLnTx/>
                <a:uFillTx/>
                <a:latin typeface="Verdana" panose="020B0604030504040204" pitchFamily="34" charset="0"/>
                <a:ea typeface="+mn-ea"/>
                <a:cs typeface="+mn-cs"/>
              </a:rPr>
              <a:t>M</a:t>
            </a:r>
            <a:r>
              <a:rPr kumimoji="0" lang="en-US" sz="5000" b="1" i="0" u="none" strike="noStrike" kern="1200" cap="none" spc="0" normalizeH="0" baseline="0" noProof="0" dirty="0" smtClean="0">
                <a:ln>
                  <a:noFill/>
                </a:ln>
                <a:solidFill>
                  <a:prstClr val="black"/>
                </a:solidFill>
                <a:effectLst/>
                <a:uLnTx/>
                <a:uFillTx/>
                <a:latin typeface="Century Gothic" panose="020B0502020202020204"/>
                <a:ea typeface="+mn-ea"/>
                <a:cs typeface="+mn-cs"/>
              </a:rPr>
              <a:t>ừ</a:t>
            </a:r>
            <a:r>
              <a:rPr kumimoji="0" lang="vi-VN" sz="5000" b="1" i="0" u="none" strike="noStrike" kern="1200" cap="none" spc="0" normalizeH="0" baseline="0" noProof="0" dirty="0" smtClean="0">
                <a:ln>
                  <a:noFill/>
                </a:ln>
                <a:solidFill>
                  <a:prstClr val="black"/>
                </a:solidFill>
                <a:effectLst/>
                <a:uLnTx/>
                <a:uFillTx/>
                <a:latin typeface="Verdana" panose="020B0604030504040204" pitchFamily="34" charset="0"/>
                <a:ea typeface="+mn-ea"/>
                <a:cs typeface="+mn-cs"/>
              </a:rPr>
              <a:t>ng </a:t>
            </a:r>
            <a:r>
              <a:rPr kumimoji="0" lang="vi-VN" sz="5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lạy Cha chí nhân chí lành, Là bạn thanh sạch Đức Nữ Trinh. </a:t>
            </a:r>
            <a:r>
              <a:rPr kumimoji="0" lang="vi-VN" sz="5000" b="1" i="0" u="none" strike="noStrike" kern="1200" cap="none" spc="0" normalizeH="0" baseline="0" noProof="0" dirty="0" smtClean="0">
                <a:ln>
                  <a:noFill/>
                </a:ln>
                <a:solidFill>
                  <a:prstClr val="black"/>
                </a:solidFill>
                <a:effectLst/>
                <a:uLnTx/>
                <a:uFillTx/>
                <a:latin typeface="Verdana" panose="020B0604030504040204" pitchFamily="34" charset="0"/>
                <a:ea typeface="+mn-ea"/>
                <a:cs typeface="+mn-cs"/>
              </a:rPr>
              <a:t>Nh</a:t>
            </a:r>
            <a:r>
              <a:rPr kumimoji="0" lang="en-US" sz="5000" b="1" i="0" u="none" strike="noStrike" kern="1200" cap="none" spc="0" normalizeH="0" baseline="0" noProof="0" dirty="0">
                <a:ln>
                  <a:noFill/>
                </a:ln>
                <a:solidFill>
                  <a:prstClr val="black"/>
                </a:solidFill>
                <a:effectLst/>
                <a:uLnTx/>
                <a:uFillTx/>
                <a:latin typeface="Century Gothic" panose="020B0502020202020204"/>
                <a:ea typeface="+mn-ea"/>
                <a:cs typeface="+mn-cs"/>
              </a:rPr>
              <a:t>â</a:t>
            </a:r>
            <a:r>
              <a:rPr kumimoji="0" lang="vi-VN" sz="5000" b="1" i="0" u="none" strike="noStrike" kern="1200" cap="none" spc="0" normalizeH="0" baseline="0" noProof="0" dirty="0" smtClean="0">
                <a:ln>
                  <a:noFill/>
                </a:ln>
                <a:solidFill>
                  <a:prstClr val="black"/>
                </a:solidFill>
                <a:effectLst/>
                <a:uLnTx/>
                <a:uFillTx/>
                <a:latin typeface="Verdana" panose="020B0604030504040204" pitchFamily="34" charset="0"/>
                <a:ea typeface="+mn-ea"/>
                <a:cs typeface="+mn-cs"/>
              </a:rPr>
              <a:t>n </a:t>
            </a:r>
            <a:r>
              <a:rPr kumimoji="0" lang="vi-VN" sz="5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đức Cha rạng ngời, soi chiếu muôn nghìn đời, Nguyện cho con noi dấu Người liên, Để sau được vinh phúc vô biên</a:t>
            </a:r>
            <a:r>
              <a:rPr kumimoji="0" lang="vi-VN" sz="5000" b="1" i="0" u="none" strike="noStrike" kern="1200" cap="none" spc="0" normalizeH="0" baseline="0" noProof="0" dirty="0" smtClean="0">
                <a:ln>
                  <a:noFill/>
                </a:ln>
                <a:solidFill>
                  <a:prstClr val="black"/>
                </a:solidFill>
                <a:effectLst/>
                <a:uLnTx/>
                <a:uFillTx/>
                <a:latin typeface="Verdana" panose="020B0604030504040204" pitchFamily="34" charset="0"/>
                <a:ea typeface="+mn-ea"/>
                <a:cs typeface="+mn-cs"/>
              </a:rPr>
              <a:t>.</a:t>
            </a:r>
            <a:endParaRPr kumimoji="0" lang="vi-VN" sz="5000" b="1" i="0" u="none" strike="noStrike" kern="1200" cap="none" spc="0" normalizeH="0" baseline="0" noProof="0" dirty="0" smtClean="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0839093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1999" cy="6858000"/>
          </a:xfrm>
          <a:prstGeom prst="rect">
            <a:avLst/>
          </a:prstGeom>
        </p:spPr>
      </p:pic>
    </p:spTree>
    <p:extLst>
      <p:ext uri="{BB962C8B-B14F-4D97-AF65-F5344CB8AC3E}">
        <p14:creationId xmlns:p14="http://schemas.microsoft.com/office/powerpoint/2010/main" val="10830851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smtClean="0">
                <a:solidFill>
                  <a:srgbClr val="FF0000"/>
                </a:solidFill>
                <a:latin typeface="Arial" panose="020B0604020202020204" pitchFamily="34" charset="0"/>
                <a:cs typeface="Arial" panose="020B0604020202020204" pitchFamily="34" charset="0"/>
              </a:rPr>
              <a:t>Đáp ca</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536321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03031"/>
            <a:ext cx="11319684" cy="5960414"/>
          </a:xfrm>
          <a:prstGeom prst="rect">
            <a:avLst/>
          </a:prstGeom>
        </p:spPr>
        <p:txBody>
          <a:bodyPr wrap="square">
            <a:spAutoFit/>
          </a:bodyPr>
          <a:lstStyle/>
          <a:p>
            <a:pPr algn="just" fontAlgn="base">
              <a:lnSpc>
                <a:spcPct val="107000"/>
              </a:lnSpc>
              <a:spcAft>
                <a:spcPts val="1440"/>
              </a:spcAft>
            </a:pPr>
            <a:r>
              <a:rPr lang="en-US" sz="7200" b="1" smtClean="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Lạy Chúa, xin củng cố sự nghiệp tay chúng con làm ra, xin Ngài thánh hoá những công việc chúng con. </a:t>
            </a:r>
            <a:endParaRPr lang="en-US" sz="60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34895503"/>
      </p:ext>
    </p:extLst>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_rels/theme5.xml.rels><?xml version="1.0" encoding="UTF-8" standalone="yes"?>
<Relationships xmlns="http://schemas.openxmlformats.org/package/2006/relationships"><Relationship Id="rId1" Type="http://schemas.openxmlformats.org/officeDocument/2006/relationships/image" Target="../media/image1.jpeg"/></Relationships>
</file>

<file path=ppt/theme/_rels/theme6.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3.xml><?xml version="1.0" encoding="utf-8"?>
<a:theme xmlns:a="http://schemas.openxmlformats.org/drawingml/2006/main" name="1_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4.xml><?xml version="1.0" encoding="utf-8"?>
<a:theme xmlns:a="http://schemas.openxmlformats.org/drawingml/2006/main" name="2_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5.xml><?xml version="1.0" encoding="utf-8"?>
<a:theme xmlns:a="http://schemas.openxmlformats.org/drawingml/2006/main" name="3_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6.xml><?xml version="1.0" encoding="utf-8"?>
<a:theme xmlns:a="http://schemas.openxmlformats.org/drawingml/2006/main" name="4_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otalTime>28</TotalTime>
  <Words>1395</Words>
  <Application>Microsoft Office PowerPoint</Application>
  <PresentationFormat>Widescreen</PresentationFormat>
  <Paragraphs>54</Paragraphs>
  <Slides>60</Slides>
  <Notes>0</Notes>
  <HiddenSlides>0</HiddenSlides>
  <MMClips>0</MMClips>
  <ScaleCrop>false</ScaleCrop>
  <HeadingPairs>
    <vt:vector size="6" baseType="variant">
      <vt:variant>
        <vt:lpstr>Fonts Used</vt:lpstr>
      </vt:variant>
      <vt:variant>
        <vt:i4>7</vt:i4>
      </vt:variant>
      <vt:variant>
        <vt:lpstr>Theme</vt:lpstr>
      </vt:variant>
      <vt:variant>
        <vt:i4>6</vt:i4>
      </vt:variant>
      <vt:variant>
        <vt:lpstr>Slide Titles</vt:lpstr>
      </vt:variant>
      <vt:variant>
        <vt:i4>60</vt:i4>
      </vt:variant>
    </vt:vector>
  </HeadingPairs>
  <TitlesOfParts>
    <vt:vector size="73" baseType="lpstr">
      <vt:lpstr>Arial</vt:lpstr>
      <vt:lpstr>Calibri</vt:lpstr>
      <vt:lpstr>Calibri Light</vt:lpstr>
      <vt:lpstr>Century Gothic</vt:lpstr>
      <vt:lpstr>Garamond</vt:lpstr>
      <vt:lpstr>Times New Roman</vt:lpstr>
      <vt:lpstr>Verdana</vt:lpstr>
      <vt:lpstr>Office Theme</vt:lpstr>
      <vt:lpstr>Savon</vt:lpstr>
      <vt:lpstr>1_Savon</vt:lpstr>
      <vt:lpstr>2_Savon</vt:lpstr>
      <vt:lpstr>3_Savon</vt:lpstr>
      <vt:lpstr>4_Savon</vt:lpstr>
      <vt:lpstr>PowerPoint Presentation</vt:lpstr>
      <vt:lpstr>GIUSE GƯƠNG SÁNG  LAO ĐỘNG</vt:lpstr>
      <vt:lpstr>PowerPoint Presentation</vt:lpstr>
      <vt:lpstr>PowerPoint Presentation</vt:lpstr>
      <vt:lpstr>PowerPoint Presentation</vt:lpstr>
      <vt:lpstr>PowerPoint Presentation</vt:lpstr>
      <vt:lpstr>PowerPoint Presentation</vt:lpstr>
      <vt:lpstr>Đáp ca</vt:lpstr>
      <vt:lpstr>PowerPoint Presentation</vt:lpstr>
      <vt:lpstr>PowerPoint Presentation</vt:lpstr>
      <vt:lpstr>alleluia</vt:lpstr>
      <vt:lpstr>PowerPoint Presentation</vt:lpstr>
      <vt:lpstr>PowerPoint Presentation</vt:lpstr>
      <vt:lpstr>Dâng về Ngài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TẤT CẢ  LÀ HỒNG ÂN CHÚA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Tình ca tri ân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LẠY THÁNH GIU-SE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asus</dc:creator>
  <cp:lastModifiedBy>Admin</cp:lastModifiedBy>
  <cp:revision>3</cp:revision>
  <dcterms:created xsi:type="dcterms:W3CDTF">2026-04-28T01:56:32Z</dcterms:created>
  <dcterms:modified xsi:type="dcterms:W3CDTF">2026-04-29T02:15:40Z</dcterms:modified>
</cp:coreProperties>
</file>