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CA3F2-C83D-492D-9D9A-9FDA7E309190}" type="datetimeFigureOut">
              <a:rPr lang="en-US" smtClean="0"/>
              <a:t>4/21/2026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E7A24-E6C7-4C46-AC05-051947C53C49}" type="slidenum">
              <a:rPr lang="en-US" smtClean="0"/>
              <a:t>‹#›</a:t>
            </a:fld>
            <a:endParaRPr lang="en-US"/>
          </a:p>
        </p:txBody>
      </p:sp>
    </p:spTree>
    <p:extLst>
      <p:ext uri="{BB962C8B-B14F-4D97-AF65-F5344CB8AC3E}">
        <p14:creationId xmlns:p14="http://schemas.microsoft.com/office/powerpoint/2010/main" val="281375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7421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061BC0-B5C6-45A5-A3AA-0936BB40C2DA}"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320247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061BC0-B5C6-45A5-A3AA-0936BB40C2DA}"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4160105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1061BC0-B5C6-45A5-A3AA-0936BB40C2DA}"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271323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061BC0-B5C6-45A5-A3AA-0936BB40C2DA}"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174177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061BC0-B5C6-45A5-A3AA-0936BB40C2DA}" type="datetimeFigureOut">
              <a:rPr lang="en-US" smtClean="0"/>
              <a:t>4/21/2026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1699428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061BC0-B5C6-45A5-A3AA-0936BB40C2DA}" type="datetimeFigureOut">
              <a:rPr lang="en-US" smtClean="0"/>
              <a:t>4/21/2026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233937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061BC0-B5C6-45A5-A3AA-0936BB40C2DA}" type="datetimeFigureOut">
              <a:rPr lang="en-US" smtClean="0"/>
              <a:t>4/21/2026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1835151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061BC0-B5C6-45A5-A3AA-0936BB40C2DA}"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62751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061BC0-B5C6-45A5-A3AA-0936BB40C2DA}"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422400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061BC0-B5C6-45A5-A3AA-0936BB40C2DA}"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817668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061BC0-B5C6-45A5-A3AA-0936BB40C2DA}"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33202-AD09-4662-8D01-B878146FCFAA}" type="slidenum">
              <a:rPr lang="en-US" smtClean="0"/>
              <a:t>‹#›</a:t>
            </a:fld>
            <a:endParaRPr lang="en-US"/>
          </a:p>
        </p:txBody>
      </p:sp>
    </p:spTree>
    <p:extLst>
      <p:ext uri="{BB962C8B-B14F-4D97-AF65-F5344CB8AC3E}">
        <p14:creationId xmlns:p14="http://schemas.microsoft.com/office/powerpoint/2010/main" val="55816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061BC0-B5C6-45A5-A3AA-0936BB40C2DA}" type="datetimeFigureOut">
              <a:rPr lang="en-US" smtClean="0"/>
              <a:t>4/21/2026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33202-AD09-4662-8D01-B878146FCFAA}" type="slidenum">
              <a:rPr lang="en-US" smtClean="0"/>
              <a:t>‹#›</a:t>
            </a:fld>
            <a:endParaRPr lang="en-US"/>
          </a:p>
        </p:txBody>
      </p:sp>
    </p:spTree>
    <p:extLst>
      <p:ext uri="{BB962C8B-B14F-4D97-AF65-F5344CB8AC3E}">
        <p14:creationId xmlns:p14="http://schemas.microsoft.com/office/powerpoint/2010/main" val="3900326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audio" Target="../media/audio2.wav"/><Relationship Id="rId7" Type="http://schemas.openxmlformats.org/officeDocument/2006/relationships/image" Target="../../clipboard/media/image10.svg"/><Relationship Id="rId12" Type="http://schemas.openxmlformats.org/officeDocument/2006/relationships/image" Target="../../clipboard/media/image15.sv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9.jpg"/><Relationship Id="rId5" Type="http://schemas.openxmlformats.org/officeDocument/2006/relationships/image" Target="../../clipboard/media/image8.svg"/><Relationship Id="rId10" Type="http://schemas.openxmlformats.org/officeDocument/2006/relationships/image" Target="../../clipboard/media/image13.svg"/><Relationship Id="rId4" Type="http://schemas.openxmlformats.org/officeDocument/2006/relationships/image" Target="../media/image5.jpg"/><Relationship Id="rId9"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clipboard/media/image15.svg"/><Relationship Id="rId3" Type="http://schemas.openxmlformats.org/officeDocument/2006/relationships/audio" Target="../media/audio1.wav"/><Relationship Id="rId7" Type="http://schemas.openxmlformats.org/officeDocument/2006/relationships/image" Target="../media/image12.pn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clipboard/media/image8.sv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1.xml"/><Relationship Id="rId5" Type="http://schemas.openxmlformats.org/officeDocument/2006/relationships/image" Target="../../clipboard/media/image8.sv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8" Type="http://schemas.openxmlformats.org/officeDocument/2006/relationships/image" Target="../../clipboard/media/image15.svg"/><Relationship Id="rId3" Type="http://schemas.openxmlformats.org/officeDocument/2006/relationships/audio" Target="../media/audio2.wav"/><Relationship Id="rId7"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clipboard/media/image8.sv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clipboard/media/image21.sv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clipboard/media/image13.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audio" Target="../media/audio2.wav"/><Relationship Id="rId7" Type="http://schemas.openxmlformats.org/officeDocument/2006/relationships/image" Target="../../clipboard/media/image23.sv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clipboard/media/image8.sv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8" Type="http://schemas.openxmlformats.org/officeDocument/2006/relationships/image" Target="../../clipboard/media/image15.svg"/><Relationship Id="rId3" Type="http://schemas.openxmlformats.org/officeDocument/2006/relationships/audio" Target="../media/audio1.wav"/><Relationship Id="rId7" Type="http://schemas.openxmlformats.org/officeDocument/2006/relationships/image" Target="../media/image21.pn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clipboard/media/image8.svg"/><Relationship Id="rId10" Type="http://schemas.openxmlformats.org/officeDocument/2006/relationships/image" Target="../../clipboard/media/image23.svg"/><Relationship Id="rId4" Type="http://schemas.openxmlformats.org/officeDocument/2006/relationships/image" Target="../media/image10.jpg"/><Relationship Id="rId9" Type="http://schemas.openxmlformats.org/officeDocument/2006/relationships/image" Target="../media/image22.jpg"/></Relationships>
</file>

<file path=ppt/slides/_rels/slide15.xml.rels><?xml version="1.0" encoding="UTF-8" standalone="yes"?>
<Relationships xmlns="http://schemas.openxmlformats.org/package/2006/relationships"><Relationship Id="rId8" Type="http://schemas.openxmlformats.org/officeDocument/2006/relationships/image" Target="../media/image26.jpg"/><Relationship Id="rId13" Type="http://schemas.openxmlformats.org/officeDocument/2006/relationships/image" Target="../media/image28.jpg"/><Relationship Id="rId3" Type="http://schemas.openxmlformats.org/officeDocument/2006/relationships/audio" Target="../media/audio1.wav"/><Relationship Id="rId7" Type="http://schemas.openxmlformats.org/officeDocument/2006/relationships/image" Target="../media/image25.jpg"/><Relationship Id="rId12" Type="http://schemas.openxmlformats.org/officeDocument/2006/relationships/image" Target="../../clipboard/media/image15.sv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4.jpg"/><Relationship Id="rId11" Type="http://schemas.openxmlformats.org/officeDocument/2006/relationships/image" Target="../media/image12.png"/><Relationship Id="rId5" Type="http://schemas.openxmlformats.org/officeDocument/2006/relationships/image" Target="../../clipboard/media/image8.svg"/><Relationship Id="rId10" Type="http://schemas.openxmlformats.org/officeDocument/2006/relationships/image" Target="../../clipboard/media/image13.svg"/><Relationship Id="rId4" Type="http://schemas.openxmlformats.org/officeDocument/2006/relationships/image" Target="../media/image23.jpg"/><Relationship Id="rId9" Type="http://schemas.openxmlformats.org/officeDocument/2006/relationships/image" Target="../media/image27.png"/><Relationship Id="rId14" Type="http://schemas.openxmlformats.org/officeDocument/2006/relationships/image" Target="../../clipboard/media/image23.svg"/></Relationships>
</file>

<file path=ppt/slides/_rels/slide16.xml.rels><?xml version="1.0" encoding="UTF-8" standalone="yes"?>
<Relationships xmlns="http://schemas.openxmlformats.org/package/2006/relationships"><Relationship Id="rId8" Type="http://schemas.openxmlformats.org/officeDocument/2006/relationships/image" Target="../../clipboard/media/image15.svg"/><Relationship Id="rId3" Type="http://schemas.openxmlformats.org/officeDocument/2006/relationships/audio" Target="../media/audio2.wav"/><Relationship Id="rId7"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clipboard/media/image8.svg"/><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clipboard/media/image23.sv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clipboard/media/image8.svg"/><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1776710" cy="1625177"/>
          </a:xfrm>
          <a:prstGeom prst="rect">
            <a:avLst/>
          </a:prstGeom>
          <a:noFill/>
        </p:spPr>
        <p:txBody>
          <a:bodyPr wrap="square" rtlCol="0">
            <a:noAutofit/>
          </a:bodyPr>
          <a:lstStyle/>
          <a:p>
            <a:pPr algn="ctr">
              <a:lnSpc>
                <a:spcPct val="100000"/>
              </a:lnSpc>
            </a:pPr>
            <a:r>
              <a:rPr lang="en-US" sz="9200">
                <a:solidFill>
                  <a:srgbClr val="FF0000"/>
                </a:solidFill>
                <a:latin typeface="DT Phudu Black" charset="0"/>
                <a:cs typeface="DT Phudu Black" charset="0"/>
              </a:rPr>
              <a:t>CHÚA NHẬT </a:t>
            </a:r>
            <a:r>
              <a:rPr lang="vi-VN" altLang="en-US" sz="9200" smtClean="0">
                <a:solidFill>
                  <a:srgbClr val="FF0000"/>
                </a:solidFill>
                <a:latin typeface="DT Phudu Black" charset="0"/>
                <a:cs typeface="DT Phudu Black" charset="0"/>
              </a:rPr>
              <a:t>IV</a:t>
            </a:r>
            <a:r>
              <a:rPr lang="en-US" sz="9200" smtClean="0">
                <a:solidFill>
                  <a:srgbClr val="FF0000"/>
                </a:solidFill>
                <a:latin typeface="DT Phudu Black" charset="0"/>
                <a:cs typeface="DT Phudu Black" charset="0"/>
              </a:rPr>
              <a:t> </a:t>
            </a:r>
            <a:endParaRPr lang="en-US" sz="9200">
              <a:solidFill>
                <a:srgbClr val="FF0000"/>
              </a:solidFill>
              <a:latin typeface="DT Phudu Black" charset="0"/>
              <a:cs typeface="DT Phudu Black" charset="0"/>
            </a:endParaRPr>
          </a:p>
          <a:p>
            <a:pPr algn="ctr">
              <a:lnSpc>
                <a:spcPct val="100000"/>
              </a:lnSpc>
            </a:pPr>
            <a:r>
              <a:rPr lang="vi-VN" altLang="en-US" sz="9200">
                <a:solidFill>
                  <a:srgbClr val="FF0000"/>
                </a:solidFill>
                <a:latin typeface="DT Phudu Black" charset="0"/>
                <a:cs typeface="DT Phudu Black" charset="0"/>
              </a:rPr>
              <a:t>phục sinh</a:t>
            </a:r>
            <a:endParaRPr lang="en-US" sz="9200">
              <a:solidFill>
                <a:srgbClr val="FF0000"/>
              </a:solidFill>
              <a:latin typeface="DT Phudu Black" charset="0"/>
              <a:cs typeface="DT Phudu Black" charset="0"/>
            </a:endParaRPr>
          </a:p>
          <a:p>
            <a:pPr algn="ctr">
              <a:lnSpc>
                <a:spcPct val="100000"/>
              </a:lnSpc>
            </a:pPr>
            <a:r>
              <a:rPr lang="en-US" sz="9200">
                <a:solidFill>
                  <a:srgbClr val="FF0000"/>
                </a:solidFill>
                <a:latin typeface="DT Phudu Black" charset="0"/>
                <a:cs typeface="DT Phudu Black" charset="0"/>
              </a:rPr>
              <a:t>NĂM </a:t>
            </a:r>
            <a:r>
              <a:rPr lang="vi-VN" altLang="en-US" sz="9200">
                <a:solidFill>
                  <a:srgbClr val="FF0000"/>
                </a:solidFill>
                <a:latin typeface="DT Phudu Black" charset="0"/>
                <a:cs typeface="DT Phudu Black" charset="0"/>
              </a:rPr>
              <a:t>a</a:t>
            </a:r>
            <a:endParaRPr lang="en-US" sz="9200">
              <a:solidFill>
                <a:srgbClr val="FF0000"/>
              </a:solidFill>
              <a:latin typeface="DT Phudu Black" charset="0"/>
              <a:cs typeface="DT Phudu Black" charset="0"/>
            </a:endParaRPr>
          </a:p>
          <a:p>
            <a:pPr algn="ctr"/>
            <a:endParaRPr lang="en-US" sz="920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1991199820"/>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17083804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04563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324581" y="2487652"/>
            <a:ext cx="10764951" cy="1106805"/>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a:t>
            </a:r>
            <a:r>
              <a:rPr lang="en-US" sz="6600" b="1" smtClean="0">
                <a:solidFill>
                  <a:srgbClr val="FFC000"/>
                </a:solidFill>
                <a:latin typeface="Times New Roman" panose="02020603050405020304" pitchFamily="18" charset="0"/>
                <a:cs typeface="Times New Roman" panose="02020603050405020304" pitchFamily="18" charset="0"/>
              </a:rPr>
              <a:t>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97705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118610" y="3594735"/>
            <a:ext cx="6582410" cy="1042035"/>
          </a:xfrm>
          <a:prstGeom prst="rect">
            <a:avLst/>
          </a:prstGeom>
          <a:noFill/>
        </p:spPr>
        <p:txBody>
          <a:bodyPr wrap="square" rtlCol="0">
            <a:noAutofit/>
          </a:bodyPr>
          <a:lstStyle/>
          <a:p>
            <a:r>
              <a:rPr lang="vi-VN" altLang="en-US" sz="4400" b="1" smtClean="0">
                <a:solidFill>
                  <a:srgbClr val="00B050"/>
                </a:solidFill>
                <a:latin typeface="Times New Roman" panose="02020603050405020304" pitchFamily="18" charset="0"/>
                <a:cs typeface="Times New Roman" panose="02020603050405020304" pitchFamily="18" charset="0"/>
              </a:rPr>
              <a:t>Gioan</a:t>
            </a:r>
            <a:r>
              <a:rPr lang="en-US" sz="4400" b="1" smtClean="0">
                <a:solidFill>
                  <a:srgbClr val="00B050"/>
                </a:solidFill>
                <a:latin typeface="Times New Roman" panose="02020603050405020304" pitchFamily="18" charset="0"/>
                <a:cs typeface="Times New Roman" panose="02020603050405020304" pitchFamily="18" charset="0"/>
              </a:rPr>
              <a:t> </a:t>
            </a:r>
            <a:r>
              <a:rPr lang="en-US" altLang="en-US" sz="4400" b="1" smtClean="0">
                <a:solidFill>
                  <a:srgbClr val="00B050"/>
                </a:solidFill>
                <a:latin typeface="Times New Roman" panose="02020603050405020304" pitchFamily="18" charset="0"/>
                <a:cs typeface="Times New Roman" panose="02020603050405020304" pitchFamily="18" charset="0"/>
              </a:rPr>
              <a:t>1</a:t>
            </a:r>
            <a:r>
              <a:rPr lang="vi-VN" altLang="en-US" sz="4400" b="1" smtClean="0">
                <a:solidFill>
                  <a:srgbClr val="00B050"/>
                </a:solidFill>
                <a:latin typeface="Times New Roman" panose="02020603050405020304" pitchFamily="18" charset="0"/>
                <a:cs typeface="Times New Roman" panose="02020603050405020304" pitchFamily="18" charset="0"/>
              </a:rPr>
              <a:t>0</a:t>
            </a:r>
            <a:r>
              <a:rPr lang="en-US" altLang="en-US" sz="4400" b="1" smtClean="0">
                <a:solidFill>
                  <a:srgbClr val="00B050"/>
                </a:solidFill>
                <a:latin typeface="Times New Roman" panose="02020603050405020304" pitchFamily="18" charset="0"/>
                <a:cs typeface="Times New Roman" panose="02020603050405020304" pitchFamily="18" charset="0"/>
              </a:rPr>
              <a:t>, </a:t>
            </a:r>
            <a:r>
              <a:rPr lang="vi-VN" altLang="en-US" sz="4400" b="1" smtClean="0">
                <a:solidFill>
                  <a:srgbClr val="00B050"/>
                </a:solidFill>
                <a:latin typeface="Times New Roman" panose="02020603050405020304" pitchFamily="18" charset="0"/>
                <a:cs typeface="Times New Roman" panose="02020603050405020304" pitchFamily="18" charset="0"/>
              </a:rPr>
              <a:t>1-10</a:t>
            </a:r>
            <a:endParaRPr lang="en-US" altLang="en-US" sz="4400" b="1">
              <a:solidFill>
                <a:srgbClr val="00B050"/>
              </a:solidFill>
              <a:latin typeface="Times New Roman" panose="02020603050405020304" pitchFamily="18" charset="0"/>
              <a:cs typeface="Times New Roman" panose="02020603050405020304" pitchFamily="18" charset="0"/>
            </a:endParaRPr>
          </a:p>
          <a:p>
            <a:endParaRPr lang="en-US" altLang="en-US" sz="4400" b="1">
              <a:solidFill>
                <a:srgbClr val="00B050"/>
              </a:solidFill>
              <a:latin typeface="Times New Roman" panose="02020603050405020304" pitchFamily="18" charset="0"/>
              <a:cs typeface="Times New Roman" panose="02020603050405020304" pitchFamily="18" charset="0"/>
            </a:endParaRPr>
          </a:p>
          <a:p>
            <a:endParaRPr lang="en-US" altLang="en-US" sz="4400" b="1">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03644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Nhóm 13"/>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571845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cstate="email">
              <a:alphaModFix amt="32999"/>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869140" y="1869141"/>
            <a:ext cx="4007224" cy="2827655"/>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altLang="en-US" sz="4000" kern="0" smtClean="0">
                <a:effectLst/>
                <a:latin typeface="Times New Roman" panose="02020603050405020304" pitchFamily="18" charset="0"/>
                <a:ea typeface="Calibri" panose="020F0502020204030204" pitchFamily="34" charset="0"/>
                <a:cs typeface="Times New Roman" panose="02020603050405020304" pitchFamily="18" charset="0"/>
              </a:rPr>
              <a:t>GIOAN</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4000" kern="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4000" kern="0">
                <a:latin typeface="Times New Roman" panose="02020603050405020304" pitchFamily="18" charset="0"/>
                <a:ea typeface="Calibri" panose="020F0502020204030204" pitchFamily="34" charset="0"/>
                <a:cs typeface="Times New Roman" panose="02020603050405020304" pitchFamily="18" charset="0"/>
              </a:rPr>
              <a:t>(</a:t>
            </a:r>
            <a:r>
              <a:rPr lang="vi-VN" altLang="en-US" sz="4000" kern="0" smtClean="0">
                <a:effectLst/>
                <a:latin typeface="Times New Roman" panose="02020603050405020304" pitchFamily="18" charset="0"/>
                <a:ea typeface="Calibri" panose="020F0502020204030204" pitchFamily="34" charset="0"/>
                <a:cs typeface="Times New Roman" panose="02020603050405020304" pitchFamily="18" charset="0"/>
              </a:rPr>
              <a:t>10, 1-10</a:t>
            </a:r>
            <a:r>
              <a:rPr lang="en-US" sz="4000" kern="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vi-VN" sz="40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832600" y="582881"/>
            <a:ext cx="4119988" cy="5692775"/>
          </a:xfrm>
          <a:prstGeom prst="rect">
            <a:avLst/>
          </a:prstGeom>
          <a:noFill/>
        </p:spPr>
        <p:txBody>
          <a:bodyPr wrap="square" rtlCol="0">
            <a:spAutoFit/>
          </a:bodyPr>
          <a:lstStyle/>
          <a:p>
            <a:pPr>
              <a:spcAft>
                <a:spcPts val="800"/>
              </a:spcAft>
            </a:pPr>
            <a:r>
              <a:rPr lang="en-US" altLang="en-US" sz="2800" kern="100">
                <a:effectLst/>
                <a:latin typeface="Times New Roman" panose="02020603050405020304" pitchFamily="18" charset="0"/>
                <a:ea typeface="Calibri" panose="020F0502020204030204" pitchFamily="34" charset="0"/>
                <a:cs typeface="Times New Roman" panose="02020603050405020304" pitchFamily="18" charset="0"/>
              </a:rPr>
              <a:t>Khi ấy, Chúa Giêsu phán rằng: “Thật, Ta bảo thật cùng các ngươi, ai không qua cửa mà vào chuồng chiên, nhưng trèo vào lối khác, thì người ấy là kẻ trộm cướp. Còn ai qua cửa mà vào, thì là kẻ chăn chiên. Kẻ ấy sẽ được người giữ cửa mở cho, và chiên nghe theo tiếng kẻ ấy. Kẻ ấy sẽ gọi đích danh từng con chiên mình và dẫn ra. </a:t>
            </a:r>
          </a:p>
        </p:txBody>
      </p:sp>
    </p:spTree>
    <p:extLst>
      <p:ext uri="{BB962C8B-B14F-4D97-AF65-F5344CB8AC3E}">
        <p14:creationId xmlns:p14="http://schemas.microsoft.com/office/powerpoint/2010/main" val="3883190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cstate="email">
              <a:alphaModFix amt="32999"/>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498600" y="402590"/>
            <a:ext cx="4343400" cy="6084570"/>
          </a:xfrm>
          <a:prstGeom prst="rect">
            <a:avLst/>
          </a:prstGeom>
          <a:noFill/>
        </p:spPr>
        <p:txBody>
          <a:bodyPr wrap="square" rtlCol="0">
            <a:spAutoFit/>
          </a:bodyPr>
          <a:lstStyle/>
          <a:p>
            <a:pPr>
              <a:lnSpc>
                <a:spcPct val="107000"/>
              </a:lnSpc>
              <a:spcAft>
                <a:spcPts val="800"/>
              </a:spcAft>
            </a:pPr>
            <a:r>
              <a:rPr lang="en-US" altLang="en-US" sz="2800" kern="100">
                <a:effectLst/>
                <a:latin typeface="Times New Roman" panose="02020603050405020304" pitchFamily="18" charset="0"/>
                <a:ea typeface="Calibri" panose="020F0502020204030204" pitchFamily="34" charset="0"/>
                <a:cs typeface="Times New Roman" panose="02020603050405020304" pitchFamily="18" charset="0"/>
              </a:rPr>
              <a:t>Khi đã lùa chiên mình ra ngoài, kẻ ấy đi trước, và chiên theo sau, vì chúng quen tiếng kẻ ấy. Chúng sẽ không theo người lạ, trái lại, còn trốn tránh, vì chúng không quen tiếng người lạ”. Chúa Giêsu phán dụ ngôn này, nhưng họ không hiểu Người muốn nói gì. Bấy giờ Chúa Giêsu nói thêm: “Thật, Ta bảo thật các ngươi: Ta là cửa chuồng chiên.</a:t>
            </a:r>
          </a:p>
        </p:txBody>
      </p:sp>
      <p:sp>
        <p:nvSpPr>
          <p:cNvPr id="20" name="Hộp Văn bản 19"/>
          <p:cNvSpPr txBox="1"/>
          <p:nvPr/>
        </p:nvSpPr>
        <p:spPr>
          <a:xfrm>
            <a:off x="6708140" y="402590"/>
            <a:ext cx="4328160" cy="5726430"/>
          </a:xfrm>
          <a:prstGeom prst="rect">
            <a:avLst/>
          </a:prstGeom>
          <a:noFill/>
        </p:spPr>
        <p:txBody>
          <a:bodyPr wrap="square" rtlCol="0">
            <a:spAutoFit/>
          </a:bodyPr>
          <a:lstStyle/>
          <a:p>
            <a:pPr>
              <a:lnSpc>
                <a:spcPct val="107000"/>
              </a:lnSpc>
              <a:spcAft>
                <a:spcPts val="800"/>
              </a:spcAft>
            </a:pPr>
            <a:r>
              <a:rPr lang="en-US" altLang="en-US" sz="2800" kern="100">
                <a:effectLst/>
                <a:latin typeface="Times New Roman" panose="02020603050405020304" pitchFamily="18" charset="0"/>
                <a:ea typeface="Calibri" panose="020F0502020204030204" pitchFamily="34" charset="0"/>
                <a:cs typeface="Times New Roman" panose="02020603050405020304" pitchFamily="18" charset="0"/>
              </a:rPr>
              <a:t>Tất cả những kẻ đã đến trước đều là trộm cướp, và chiên đã không nghe chúng. Ta là cửa, ai qua Ta mà vào, thì sẽ được cứu rỗi, người ấy sẽ ra vào và tìm thấy của nuôi thân. Kẻ trộm có đến thì chỉ đến để ăn trộm, để sát hại và phá huỷ. Còn Ta, Ta đến để cho chúng được sống và được sống dồi dào”.</a:t>
            </a:r>
          </a:p>
          <a:p>
            <a:pPr>
              <a:lnSpc>
                <a:spcPct val="107000"/>
              </a:lnSpc>
              <a:spcAft>
                <a:spcPts val="800"/>
              </a:spcAft>
            </a:pPr>
            <a:r>
              <a:rPr lang="en-US" altLang="en-US" sz="2800" kern="100">
                <a:effectLst/>
                <a:latin typeface="Times New Roman" panose="02020603050405020304" pitchFamily="18" charset="0"/>
                <a:ea typeface="Calibri" panose="020F0502020204030204" pitchFamily="34" charset="0"/>
                <a:cs typeface="Times New Roman" panose="02020603050405020304" pitchFamily="18" charset="0"/>
              </a:rPr>
              <a:t>Ðó là lời Chúa</a:t>
            </a:r>
          </a:p>
        </p:txBody>
      </p:sp>
    </p:spTree>
    <p:extLst>
      <p:ext uri="{BB962C8B-B14F-4D97-AF65-F5344CB8AC3E}">
        <p14:creationId xmlns:p14="http://schemas.microsoft.com/office/powerpoint/2010/main" val="1075873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a:off x="5332600" y="3601196"/>
            <a:ext cx="7461219" cy="3674651"/>
          </a:xfrm>
          <a:custGeom>
            <a:avLst/>
            <a:gdLst/>
            <a:ahLst/>
            <a:cxnLst/>
            <a:rect l="l" t="t" r="r" b="b"/>
            <a:pathLst>
              <a:path w="11191829" h="5511976">
                <a:moveTo>
                  <a:pt x="0" y="0"/>
                </a:moveTo>
                <a:lnTo>
                  <a:pt x="11191829" y="0"/>
                </a:lnTo>
                <a:lnTo>
                  <a:pt x="11191829" y="5511975"/>
                </a:lnTo>
                <a:lnTo>
                  <a:pt x="0" y="551197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8" name="Group 3"/>
          <p:cNvGrpSpPr/>
          <p:nvPr/>
        </p:nvGrpSpPr>
        <p:grpSpPr>
          <a:xfrm>
            <a:off x="600817" y="498275"/>
            <a:ext cx="10990366" cy="5834663"/>
            <a:chOff x="0" y="0"/>
            <a:chExt cx="4341873" cy="2305052"/>
          </a:xfrm>
        </p:grpSpPr>
        <p:sp>
          <p:nvSpPr>
            <p:cNvPr id="9" name="Freeform 4"/>
            <p:cNvSpPr/>
            <p:nvPr/>
          </p:nvSpPr>
          <p:spPr>
            <a:xfrm>
              <a:off x="0" y="0"/>
              <a:ext cx="4341873" cy="2305052"/>
            </a:xfrm>
            <a:custGeom>
              <a:avLst/>
              <a:gdLst/>
              <a:ahLst/>
              <a:cxnLst/>
              <a:rect l="l" t="t" r="r" b="b"/>
              <a:pathLst>
                <a:path w="4341873" h="2305052">
                  <a:moveTo>
                    <a:pt x="23951" y="0"/>
                  </a:moveTo>
                  <a:lnTo>
                    <a:pt x="4317922" y="0"/>
                  </a:lnTo>
                  <a:cubicBezTo>
                    <a:pt x="4331150" y="0"/>
                    <a:pt x="4341873" y="10723"/>
                    <a:pt x="4341873" y="23951"/>
                  </a:cubicBezTo>
                  <a:lnTo>
                    <a:pt x="4341873" y="2281102"/>
                  </a:lnTo>
                  <a:cubicBezTo>
                    <a:pt x="4341873" y="2294329"/>
                    <a:pt x="4331150" y="2305052"/>
                    <a:pt x="4317922" y="2305052"/>
                  </a:cubicBezTo>
                  <a:lnTo>
                    <a:pt x="23951" y="2305052"/>
                  </a:lnTo>
                  <a:cubicBezTo>
                    <a:pt x="10723" y="2305052"/>
                    <a:pt x="0" y="2294329"/>
                    <a:pt x="0" y="2281102"/>
                  </a:cubicBezTo>
                  <a:lnTo>
                    <a:pt x="0" y="23951"/>
                  </a:lnTo>
                  <a:cubicBezTo>
                    <a:pt x="0" y="10723"/>
                    <a:pt x="10723" y="0"/>
                    <a:pt x="23951" y="0"/>
                  </a:cubicBezTo>
                  <a:close/>
                </a:path>
              </a:pathLst>
            </a:custGeom>
            <a:solidFill>
              <a:srgbClr val="FCF9DA"/>
            </a:solidFill>
          </p:spPr>
        </p:sp>
        <p:sp>
          <p:nvSpPr>
            <p:cNvPr id="11" name="TextBox 5"/>
            <p:cNvSpPr txBox="1"/>
            <p:nvPr/>
          </p:nvSpPr>
          <p:spPr>
            <a:xfrm>
              <a:off x="0" y="-47625"/>
              <a:ext cx="4341873" cy="2352677"/>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5332600" y="4975440"/>
            <a:ext cx="3978257" cy="1955621"/>
          </a:xfrm>
          <a:custGeom>
            <a:avLst/>
            <a:gdLst/>
            <a:ahLst/>
            <a:cxnLst/>
            <a:rect l="l" t="t" r="r" b="b"/>
            <a:pathLst>
              <a:path w="5967385" h="2933431">
                <a:moveTo>
                  <a:pt x="0" y="0"/>
                </a:moveTo>
                <a:lnTo>
                  <a:pt x="5967385" y="0"/>
                </a:lnTo>
                <a:lnTo>
                  <a:pt x="5967385" y="2933432"/>
                </a:lnTo>
                <a:lnTo>
                  <a:pt x="0" y="2933432"/>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a:blipFill>
        </p:spPr>
      </p:sp>
      <p:sp>
        <p:nvSpPr>
          <p:cNvPr id="13" name="Freeform 7"/>
          <p:cNvSpPr/>
          <p:nvPr/>
        </p:nvSpPr>
        <p:spPr>
          <a:xfrm>
            <a:off x="8767689" y="1975944"/>
            <a:ext cx="2996946" cy="5486400"/>
          </a:xfrm>
          <a:custGeom>
            <a:avLst/>
            <a:gdLst/>
            <a:ahLst/>
            <a:cxnLst/>
            <a:rect l="l" t="t" r="r" b="b"/>
            <a:pathLst>
              <a:path w="4495419" h="8229600">
                <a:moveTo>
                  <a:pt x="0" y="0"/>
                </a:moveTo>
                <a:lnTo>
                  <a:pt x="4495419" y="0"/>
                </a:lnTo>
                <a:lnTo>
                  <a:pt x="4495419" y="8229600"/>
                </a:lnTo>
                <a:lnTo>
                  <a:pt x="0" y="822960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8"/>
          <p:cNvSpPr/>
          <p:nvPr/>
        </p:nvSpPr>
        <p:spPr>
          <a:xfrm>
            <a:off x="-595822" y="-395037"/>
            <a:ext cx="3988055" cy="1620876"/>
          </a:xfrm>
          <a:custGeom>
            <a:avLst/>
            <a:gdLst/>
            <a:ahLst/>
            <a:cxnLst/>
            <a:rect l="l" t="t" r="r" b="b"/>
            <a:pathLst>
              <a:path w="5982082" h="2431314">
                <a:moveTo>
                  <a:pt x="0" y="0"/>
                </a:moveTo>
                <a:lnTo>
                  <a:pt x="5982082" y="0"/>
                </a:lnTo>
                <a:lnTo>
                  <a:pt x="5982082" y="2431314"/>
                </a:lnTo>
                <a:lnTo>
                  <a:pt x="0" y="2431314"/>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a:blipFill>
        </p:spPr>
      </p:sp>
      <p:sp>
        <p:nvSpPr>
          <p:cNvPr id="15" name="Freeform 9"/>
          <p:cNvSpPr/>
          <p:nvPr/>
        </p:nvSpPr>
        <p:spPr>
          <a:xfrm rot="-923995">
            <a:off x="10376293" y="72279"/>
            <a:ext cx="1492628" cy="1736654"/>
          </a:xfrm>
          <a:custGeom>
            <a:avLst/>
            <a:gdLst/>
            <a:ahLst/>
            <a:cxnLst/>
            <a:rect l="l" t="t" r="r" b="b"/>
            <a:pathLst>
              <a:path w="2238942" h="2604981">
                <a:moveTo>
                  <a:pt x="0" y="0"/>
                </a:moveTo>
                <a:lnTo>
                  <a:pt x="2238942" y="0"/>
                </a:lnTo>
                <a:lnTo>
                  <a:pt x="2238942" y="2604982"/>
                </a:lnTo>
                <a:lnTo>
                  <a:pt x="0" y="2604982"/>
                </a:lnTo>
                <a:lnTo>
                  <a:pt x="0" y="0"/>
                </a:lnTo>
                <a:close/>
              </a:path>
            </a:pathLst>
          </a:custGeom>
          <a:blipFill>
            <a:blip r:embed="rId11" cstate="email">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a:blipFill>
        </p:spPr>
      </p:sp>
      <p:sp>
        <p:nvSpPr>
          <p:cNvPr id="3" name="Lưu đồ: Chuẩn bị 2"/>
          <p:cNvSpPr/>
          <p:nvPr/>
        </p:nvSpPr>
        <p:spPr>
          <a:xfrm>
            <a:off x="3392303" y="3707820"/>
            <a:ext cx="5115338"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a:t>
            </a:r>
            <a:r>
              <a:rPr lang="en-US" altLang="vi-VN" sz="28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Trộm cướp</a:t>
            </a:r>
          </a:p>
        </p:txBody>
      </p:sp>
      <p:sp>
        <p:nvSpPr>
          <p:cNvPr id="10" name="Lưu đồ: Chuẩn bị 9"/>
          <p:cNvSpPr/>
          <p:nvPr/>
        </p:nvSpPr>
        <p:spPr>
          <a:xfrm>
            <a:off x="980661" y="661433"/>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vi-VN" sz="3200" b="1">
                <a:solidFill>
                  <a:schemeClr val="tx1"/>
                </a:solidFill>
                <a:latin typeface="+mj-lt"/>
              </a:rPr>
              <a:t>Câu 1:</a:t>
            </a:r>
            <a:r>
              <a:rPr lang="en-US" altLang="vi-VN" sz="3200" b="1">
                <a:solidFill>
                  <a:schemeClr val="tx1"/>
                </a:solidFill>
                <a:latin typeface="+mj-lt"/>
              </a:rPr>
              <a:t> </a:t>
            </a:r>
            <a:r>
              <a:rPr lang="en-US" sz="3200" b="1" smtClean="0">
                <a:solidFill>
                  <a:schemeClr val="tx1"/>
                </a:solidFill>
                <a:latin typeface="Times New Roman" panose="02020603050405020304" pitchFamily="18" charset="0"/>
                <a:cs typeface="Times New Roman" panose="02020603050405020304" pitchFamily="18" charset="0"/>
              </a:rPr>
              <a:t>Chúa Giêsu </a:t>
            </a:r>
            <a:r>
              <a:rPr lang="vi-VN" altLang="en-US" sz="3200" b="1" smtClean="0">
                <a:solidFill>
                  <a:schemeClr val="tx1"/>
                </a:solidFill>
                <a:latin typeface="Times New Roman" panose="02020603050405020304" pitchFamily="18" charset="0"/>
                <a:cs typeface="Times New Roman" panose="02020603050405020304" pitchFamily="18" charset="0"/>
              </a:rPr>
              <a:t>nói, ai không qua cửa mà vào chuồng chiên, </a:t>
            </a:r>
          </a:p>
          <a:p>
            <a:pPr algn="ctr">
              <a:lnSpc>
                <a:spcPct val="80000"/>
              </a:lnSpc>
            </a:pPr>
            <a:r>
              <a:rPr lang="vi-VN" altLang="en-US" sz="3200" b="1" smtClean="0">
                <a:solidFill>
                  <a:schemeClr val="tx1"/>
                </a:solidFill>
                <a:latin typeface="Times New Roman" panose="02020603050405020304" pitchFamily="18" charset="0"/>
                <a:cs typeface="Times New Roman" panose="02020603050405020304" pitchFamily="18" charset="0"/>
              </a:rPr>
              <a:t>kẻ đó được gọi là gì</a:t>
            </a:r>
            <a:r>
              <a:rPr lang="en-US" sz="3200" b="1" smtClean="0">
                <a:solidFill>
                  <a:schemeClr val="tx1"/>
                </a:solidFill>
                <a:latin typeface="Times New Roman" panose="02020603050405020304" pitchFamily="18" charset="0"/>
                <a:cs typeface="Times New Roman" panose="02020603050405020304" pitchFamily="18" charset="0"/>
              </a:rPr>
              <a:t>?</a:t>
            </a:r>
            <a:endParaRPr lang="en-US" altLang="en-US" sz="3200" b="1" smtClean="0">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392232" y="4875293"/>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C. </a:t>
            </a:r>
            <a:r>
              <a:rPr lang="vi-VN" altLang="en-US" sz="2800" b="1" smtClean="0">
                <a:solidFill>
                  <a:schemeClr val="tx1"/>
                </a:solidFill>
                <a:latin typeface="Times New Roman" panose="02020603050405020304" pitchFamily="18" charset="0"/>
                <a:cs typeface="Times New Roman" panose="02020603050405020304" pitchFamily="18" charset="0"/>
              </a:rPr>
              <a:t>Chủ chiên</a:t>
            </a:r>
          </a:p>
        </p:txBody>
      </p:sp>
      <p:sp>
        <p:nvSpPr>
          <p:cNvPr id="6" name="Lưu đồ: Chuẩn bị 5"/>
          <p:cNvSpPr/>
          <p:nvPr/>
        </p:nvSpPr>
        <p:spPr>
          <a:xfrm>
            <a:off x="3392233" y="2539639"/>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A. Chăn chiên</a:t>
            </a:r>
          </a:p>
        </p:txBody>
      </p:sp>
    </p:spTree>
    <p:extLst>
      <p:ext uri="{BB962C8B-B14F-4D97-AF65-F5344CB8AC3E}">
        <p14:creationId xmlns:p14="http://schemas.microsoft.com/office/powerpoint/2010/main" val="328529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57D945"/>
                                      </p:to>
                                    </p:animClr>
                                    <p:animClr clrSpc="rgb" dir="cw">
                                      <p:cBhvr>
                                        <p:cTn id="30" dur="500" fill="hold"/>
                                        <p:tgtEl>
                                          <p:spTgt spid="3"/>
                                        </p:tgtEl>
                                        <p:attrNameLst>
                                          <p:attrName>fillcolor</p:attrName>
                                        </p:attrNameLst>
                                      </p:cBhvr>
                                      <p:to>
                                        <a:srgbClr val="57D945"/>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12D32"/>
                                      </p:to>
                                    </p:animClr>
                                    <p:animClr clrSpc="rgb" dir="cw">
                                      <p:cBhvr>
                                        <p:cTn id="38" dur="500" fill="hold"/>
                                        <p:tgtEl>
                                          <p:spTgt spid="6"/>
                                        </p:tgtEl>
                                        <p:attrNameLst>
                                          <p:attrName>fillcolor</p:attrName>
                                        </p:attrNameLst>
                                      </p:cBhvr>
                                      <p:to>
                                        <a:srgbClr val="F12D32"/>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childTnLst>
        </p:cTn>
      </p:par>
    </p:tnLst>
    <p:bldLst>
      <p:bldP spid="3" grpId="0" bldLvl="0" animBg="1"/>
      <p:bldP spid="3" grpId="1" bldLvl="0" animBg="1"/>
      <p:bldP spid="10" grpId="0" animBg="1"/>
      <p:bldP spid="5" grpId="0" animBg="1"/>
      <p:bldP spid="5" grpId="1" animBg="1"/>
      <p:bldP spid="6" grpId="0" bldLvl="0" animBg="1"/>
      <p:bldP spid="6" grpId="1"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p:cNvSpPr/>
          <p:nvPr/>
        </p:nvSpPr>
        <p:spPr>
          <a:xfrm rot="1485497">
            <a:off x="-1117442" y="-593355"/>
            <a:ext cx="7461219" cy="3674651"/>
          </a:xfrm>
          <a:custGeom>
            <a:avLst/>
            <a:gdLst/>
            <a:ahLst/>
            <a:cxnLst/>
            <a:rect l="l" t="t" r="r" b="b"/>
            <a:pathLst>
              <a:path w="11191829" h="5511976">
                <a:moveTo>
                  <a:pt x="0" y="0"/>
                </a:moveTo>
                <a:lnTo>
                  <a:pt x="11191828" y="0"/>
                </a:lnTo>
                <a:lnTo>
                  <a:pt x="11191828"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9" name="Group 3"/>
          <p:cNvGrpSpPr/>
          <p:nvPr/>
        </p:nvGrpSpPr>
        <p:grpSpPr>
          <a:xfrm>
            <a:off x="685800" y="602303"/>
            <a:ext cx="10820400" cy="5680183"/>
            <a:chOff x="0" y="0"/>
            <a:chExt cx="4274726" cy="2244023"/>
          </a:xfrm>
        </p:grpSpPr>
        <p:sp>
          <p:nvSpPr>
            <p:cNvPr id="11" name="Freeform 4"/>
            <p:cNvSpPr/>
            <p:nvPr/>
          </p:nvSpPr>
          <p:spPr>
            <a:xfrm>
              <a:off x="0" y="0"/>
              <a:ext cx="4274726" cy="2244023"/>
            </a:xfrm>
            <a:custGeom>
              <a:avLst/>
              <a:gdLst/>
              <a:ahLst/>
              <a:cxnLst/>
              <a:rect l="l" t="t" r="r" b="b"/>
              <a:pathLst>
                <a:path w="4274726" h="2244023">
                  <a:moveTo>
                    <a:pt x="24327" y="0"/>
                  </a:moveTo>
                  <a:lnTo>
                    <a:pt x="4250399" y="0"/>
                  </a:lnTo>
                  <a:cubicBezTo>
                    <a:pt x="4263834" y="0"/>
                    <a:pt x="4274726" y="10891"/>
                    <a:pt x="4274726" y="24327"/>
                  </a:cubicBezTo>
                  <a:lnTo>
                    <a:pt x="4274726" y="2219696"/>
                  </a:lnTo>
                  <a:cubicBezTo>
                    <a:pt x="4274726" y="2226148"/>
                    <a:pt x="4272163" y="2232336"/>
                    <a:pt x="4267601" y="2236898"/>
                  </a:cubicBezTo>
                  <a:cubicBezTo>
                    <a:pt x="4263039" y="2241460"/>
                    <a:pt x="4256851" y="2244023"/>
                    <a:pt x="4250399" y="2244023"/>
                  </a:cubicBezTo>
                  <a:lnTo>
                    <a:pt x="24327" y="2244023"/>
                  </a:lnTo>
                  <a:cubicBezTo>
                    <a:pt x="10891" y="2244023"/>
                    <a:pt x="0" y="2233132"/>
                    <a:pt x="0" y="2219696"/>
                  </a:cubicBezTo>
                  <a:lnTo>
                    <a:pt x="0" y="24327"/>
                  </a:lnTo>
                  <a:cubicBezTo>
                    <a:pt x="0" y="10891"/>
                    <a:pt x="10891" y="0"/>
                    <a:pt x="24327" y="0"/>
                  </a:cubicBezTo>
                  <a:close/>
                </a:path>
              </a:pathLst>
            </a:custGeom>
            <a:solidFill>
              <a:srgbClr val="C8E4B2"/>
            </a:solidFill>
          </p:spPr>
        </p:sp>
        <p:sp>
          <p:nvSpPr>
            <p:cNvPr id="12" name="TextBox 5"/>
            <p:cNvSpPr txBox="1"/>
            <p:nvPr/>
          </p:nvSpPr>
          <p:spPr>
            <a:xfrm>
              <a:off x="0" y="-47625"/>
              <a:ext cx="4274726" cy="2291648"/>
            </a:xfrm>
            <a:prstGeom prst="rect">
              <a:avLst/>
            </a:prstGeom>
          </p:spPr>
          <p:txBody>
            <a:bodyPr lIns="33867" tIns="33867" rIns="33867" bIns="33867" rtlCol="0" anchor="ctr"/>
            <a:lstStyle/>
            <a:p>
              <a:pPr algn="ctr">
                <a:lnSpc>
                  <a:spcPts val="1775"/>
                </a:lnSpc>
              </a:pPr>
              <a:endParaRPr sz="1200"/>
            </a:p>
          </p:txBody>
        </p:sp>
      </p:grpSp>
      <p:sp>
        <p:nvSpPr>
          <p:cNvPr id="13" name="Freeform 6"/>
          <p:cNvSpPr/>
          <p:nvPr/>
        </p:nvSpPr>
        <p:spPr>
          <a:xfrm>
            <a:off x="97020" y="3714830"/>
            <a:ext cx="2405547" cy="3143170"/>
          </a:xfrm>
          <a:custGeom>
            <a:avLst/>
            <a:gdLst/>
            <a:ahLst/>
            <a:cxnLst/>
            <a:rect l="l" t="t" r="r" b="b"/>
            <a:pathLst>
              <a:path w="3151146" h="4117395">
                <a:moveTo>
                  <a:pt x="0" y="0"/>
                </a:moveTo>
                <a:lnTo>
                  <a:pt x="3151146" y="0"/>
                </a:lnTo>
                <a:lnTo>
                  <a:pt x="3151146" y="4117395"/>
                </a:lnTo>
                <a:lnTo>
                  <a:pt x="0" y="411739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Freeform 7"/>
          <p:cNvSpPr/>
          <p:nvPr/>
        </p:nvSpPr>
        <p:spPr>
          <a:xfrm rot="-923995">
            <a:off x="10237090" y="4014761"/>
            <a:ext cx="1246939" cy="1450799"/>
          </a:xfrm>
          <a:custGeom>
            <a:avLst/>
            <a:gdLst/>
            <a:ahLst/>
            <a:cxnLst/>
            <a:rect l="l" t="t" r="r" b="b"/>
            <a:pathLst>
              <a:path w="1870409" h="2176198">
                <a:moveTo>
                  <a:pt x="0" y="0"/>
                </a:moveTo>
                <a:lnTo>
                  <a:pt x="1870409" y="0"/>
                </a:lnTo>
                <a:lnTo>
                  <a:pt x="1870409" y="2176198"/>
                </a:lnTo>
                <a:lnTo>
                  <a:pt x="0" y="2176198"/>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a:blipFill>
        </p:spPr>
      </p:sp>
      <p:sp>
        <p:nvSpPr>
          <p:cNvPr id="3" name="Lưu đồ: Chuẩn bị 2"/>
          <p:cNvSpPr/>
          <p:nvPr/>
        </p:nvSpPr>
        <p:spPr>
          <a:xfrm>
            <a:off x="3065452" y="2831253"/>
            <a:ext cx="5733938" cy="1043877"/>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800" b="1" smtClean="0">
                <a:solidFill>
                  <a:schemeClr val="tx1"/>
                </a:solidFill>
                <a:latin typeface="Times New Roman" panose="02020603050405020304" pitchFamily="18" charset="0"/>
                <a:cs typeface="Times New Roman" panose="02020603050405020304" pitchFamily="18" charset="0"/>
              </a:rPr>
              <a:t>A. Kẻ làm thuê</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latin typeface="Times New Roman" panose="02020603050405020304" pitchFamily="18" charset="0"/>
                <a:cs typeface="Times New Roman" panose="02020603050405020304" pitchFamily="18" charset="0"/>
              </a:rPr>
              <a:t>Câu 2: </a:t>
            </a:r>
            <a:r>
              <a:rPr lang="vi-VN" sz="4000" b="1" smtClean="0">
                <a:solidFill>
                  <a:schemeClr val="tx1"/>
                </a:solidFill>
                <a:latin typeface="+mj-lt"/>
              </a:rPr>
              <a:t>Người qua cửa mà vào thì được gọi là gì?</a:t>
            </a:r>
            <a:endParaRPr lang="en-US" altLang="en-US" sz="4000" b="1">
              <a:solidFill>
                <a:schemeClr val="tx1"/>
              </a:solidFill>
              <a:latin typeface="+mj-lt"/>
              <a:cs typeface="Times New Roman" panose="02020603050405020304" pitchFamily="18" charset="0"/>
            </a:endParaRPr>
          </a:p>
        </p:txBody>
      </p:sp>
      <p:sp>
        <p:nvSpPr>
          <p:cNvPr id="5" name="Lưu đồ: Chuẩn bị 4"/>
          <p:cNvSpPr/>
          <p:nvPr/>
        </p:nvSpPr>
        <p:spPr>
          <a:xfrm>
            <a:off x="3065454" y="4009320"/>
            <a:ext cx="592537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800" b="1" smtClean="0">
                <a:solidFill>
                  <a:schemeClr val="tx1"/>
                </a:solidFill>
                <a:latin typeface="Times New Roman" panose="02020603050405020304" pitchFamily="18" charset="0"/>
                <a:cs typeface="Times New Roman" panose="02020603050405020304" pitchFamily="18" charset="0"/>
              </a:rPr>
              <a:t>B. Kẻ trộm</a:t>
            </a:r>
          </a:p>
        </p:txBody>
      </p:sp>
      <p:sp>
        <p:nvSpPr>
          <p:cNvPr id="7" name="Lưu đồ: Chuẩn bị 6"/>
          <p:cNvSpPr/>
          <p:nvPr/>
        </p:nvSpPr>
        <p:spPr>
          <a:xfrm>
            <a:off x="3065453" y="5121741"/>
            <a:ext cx="5925379" cy="1007166"/>
          </a:xfrm>
          <a:prstGeom prst="flowChartPreparation">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800" b="1" smtClean="0">
                <a:solidFill>
                  <a:schemeClr val="tx1"/>
                </a:solidFill>
                <a:latin typeface="Times New Roman" panose="02020603050405020304" pitchFamily="18" charset="0"/>
                <a:cs typeface="Times New Roman" panose="02020603050405020304" pitchFamily="18" charset="0"/>
              </a:rPr>
              <a:t>C. Kẻ chăn chiên</a:t>
            </a:r>
          </a:p>
        </p:txBody>
      </p:sp>
    </p:spTree>
    <p:extLst>
      <p:ext uri="{BB962C8B-B14F-4D97-AF65-F5344CB8AC3E}">
        <p14:creationId xmlns:p14="http://schemas.microsoft.com/office/powerpoint/2010/main" val="312638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7"/>
                                        </p:tgtEl>
                                        <p:attrNameLst>
                                          <p:attrName>style.color</p:attrName>
                                        </p:attrNameLst>
                                      </p:cBhvr>
                                      <p:to>
                                        <a:srgbClr val="44DA48"/>
                                      </p:to>
                                    </p:animClr>
                                    <p:animClr clrSpc="rgb" dir="cw">
                                      <p:cBhvr>
                                        <p:cTn id="38" dur="500" fill="hold"/>
                                        <p:tgtEl>
                                          <p:spTgt spid="7"/>
                                        </p:tgtEl>
                                        <p:attrNameLst>
                                          <p:attrName>fillcolor</p:attrName>
                                        </p:attrNameLst>
                                      </p:cBhvr>
                                      <p:to>
                                        <a:srgbClr val="44DA48"/>
                                      </p:to>
                                    </p:animClr>
                                    <p:set>
                                      <p:cBhvr>
                                        <p:cTn id="39" dur="500" fill="hold"/>
                                        <p:tgtEl>
                                          <p:spTgt spid="7"/>
                                        </p:tgtEl>
                                        <p:attrNameLst>
                                          <p:attrName>fill.type</p:attrName>
                                        </p:attrNameLst>
                                      </p:cBhvr>
                                      <p:to>
                                        <p:strVal val="solid"/>
                                      </p:to>
                                    </p:set>
                                    <p:set>
                                      <p:cBhvr>
                                        <p:cTn id="40" dur="500" fill="hold"/>
                                        <p:tgtEl>
                                          <p:spTgt spid="7"/>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bldLst>
      <p:bldP spid="3" grpId="0" bldLvl="0" animBg="1"/>
      <p:bldP spid="3" grpId="1" bldLvl="0" animBg="1"/>
      <p:bldP spid="10" grpId="0" animBg="1"/>
      <p:bldP spid="5" grpId="0" bldLvl="0" animBg="1"/>
      <p:bldP spid="5" grpId="1" bldLvl="0" animBg="1"/>
      <p:bldP spid="7" grpId="0" bldLvl="0" animBg="1"/>
      <p:bldP spid="7" grpId="1"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1485497">
            <a:off x="-5635310" y="1393464"/>
            <a:ext cx="7461219" cy="3674651"/>
          </a:xfrm>
          <a:custGeom>
            <a:avLst/>
            <a:gdLst/>
            <a:ahLst/>
            <a:cxnLst/>
            <a:rect l="l" t="t" r="r" b="b"/>
            <a:pathLst>
              <a:path w="11191829" h="5511976">
                <a:moveTo>
                  <a:pt x="0" y="0"/>
                </a:moveTo>
                <a:lnTo>
                  <a:pt x="11191829" y="0"/>
                </a:lnTo>
                <a:lnTo>
                  <a:pt x="11191829"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8" name="Freeform 3"/>
          <p:cNvSpPr/>
          <p:nvPr/>
        </p:nvSpPr>
        <p:spPr>
          <a:xfrm rot="-1098312">
            <a:off x="8019467" y="692503"/>
            <a:ext cx="7461219" cy="3674651"/>
          </a:xfrm>
          <a:custGeom>
            <a:avLst/>
            <a:gdLst/>
            <a:ahLst/>
            <a:cxnLst/>
            <a:rect l="l" t="t" r="r" b="b"/>
            <a:pathLst>
              <a:path w="11191829" h="5511976">
                <a:moveTo>
                  <a:pt x="0" y="0"/>
                </a:moveTo>
                <a:lnTo>
                  <a:pt x="11191829" y="0"/>
                </a:lnTo>
                <a:lnTo>
                  <a:pt x="11191829" y="5511975"/>
                </a:lnTo>
                <a:lnTo>
                  <a:pt x="0" y="5511975"/>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9" name="Group 4"/>
          <p:cNvGrpSpPr/>
          <p:nvPr/>
        </p:nvGrpSpPr>
        <p:grpSpPr>
          <a:xfrm>
            <a:off x="685800" y="589513"/>
            <a:ext cx="10737605" cy="5582687"/>
            <a:chOff x="0" y="0"/>
            <a:chExt cx="4242017" cy="2205506"/>
          </a:xfrm>
        </p:grpSpPr>
        <p:sp>
          <p:nvSpPr>
            <p:cNvPr id="11" name="Freeform 5"/>
            <p:cNvSpPr/>
            <p:nvPr/>
          </p:nvSpPr>
          <p:spPr>
            <a:xfrm>
              <a:off x="0" y="0"/>
              <a:ext cx="4242017" cy="2205506"/>
            </a:xfrm>
            <a:custGeom>
              <a:avLst/>
              <a:gdLst/>
              <a:ahLst/>
              <a:cxnLst/>
              <a:rect l="l" t="t" r="r" b="b"/>
              <a:pathLst>
                <a:path w="4242017" h="2205506">
                  <a:moveTo>
                    <a:pt x="24514" y="0"/>
                  </a:moveTo>
                  <a:lnTo>
                    <a:pt x="4217502" y="0"/>
                  </a:lnTo>
                  <a:cubicBezTo>
                    <a:pt x="4224004" y="0"/>
                    <a:pt x="4230239" y="2583"/>
                    <a:pt x="4234836" y="7180"/>
                  </a:cubicBezTo>
                  <a:cubicBezTo>
                    <a:pt x="4239434" y="11777"/>
                    <a:pt x="4242017" y="18013"/>
                    <a:pt x="4242017" y="24514"/>
                  </a:cubicBezTo>
                  <a:lnTo>
                    <a:pt x="4242017" y="2180991"/>
                  </a:lnTo>
                  <a:cubicBezTo>
                    <a:pt x="4242017" y="2187493"/>
                    <a:pt x="4239434" y="2193729"/>
                    <a:pt x="4234836" y="2198326"/>
                  </a:cubicBezTo>
                  <a:cubicBezTo>
                    <a:pt x="4230239" y="2202923"/>
                    <a:pt x="4224004" y="2205506"/>
                    <a:pt x="4217502" y="2205506"/>
                  </a:cubicBezTo>
                  <a:lnTo>
                    <a:pt x="24514" y="2205506"/>
                  </a:lnTo>
                  <a:cubicBezTo>
                    <a:pt x="18013" y="2205506"/>
                    <a:pt x="11777" y="2202923"/>
                    <a:pt x="7180" y="2198326"/>
                  </a:cubicBezTo>
                  <a:cubicBezTo>
                    <a:pt x="2583" y="2193729"/>
                    <a:pt x="0" y="2187493"/>
                    <a:pt x="0" y="2180991"/>
                  </a:cubicBezTo>
                  <a:lnTo>
                    <a:pt x="0" y="24514"/>
                  </a:lnTo>
                  <a:cubicBezTo>
                    <a:pt x="0" y="18013"/>
                    <a:pt x="2583" y="11777"/>
                    <a:pt x="7180" y="7180"/>
                  </a:cubicBezTo>
                  <a:cubicBezTo>
                    <a:pt x="11777" y="2583"/>
                    <a:pt x="18013" y="0"/>
                    <a:pt x="24514" y="0"/>
                  </a:cubicBezTo>
                  <a:close/>
                </a:path>
              </a:pathLst>
            </a:custGeom>
            <a:solidFill>
              <a:srgbClr val="C8E4B2"/>
            </a:solidFill>
          </p:spPr>
        </p:sp>
        <p:sp>
          <p:nvSpPr>
            <p:cNvPr id="12" name="TextBox 6"/>
            <p:cNvSpPr txBox="1"/>
            <p:nvPr/>
          </p:nvSpPr>
          <p:spPr>
            <a:xfrm>
              <a:off x="0" y="-47625"/>
              <a:ext cx="4242017" cy="2253131"/>
            </a:xfrm>
            <a:prstGeom prst="rect">
              <a:avLst/>
            </a:prstGeom>
          </p:spPr>
          <p:txBody>
            <a:bodyPr lIns="33867" tIns="33867" rIns="33867" bIns="33867" rtlCol="0" anchor="ctr"/>
            <a:lstStyle/>
            <a:p>
              <a:pPr algn="ctr">
                <a:lnSpc>
                  <a:spcPts val="1775"/>
                </a:lnSpc>
              </a:pPr>
              <a:endParaRPr sz="1200"/>
            </a:p>
          </p:txBody>
        </p:sp>
      </p:grpSp>
      <p:sp>
        <p:nvSpPr>
          <p:cNvPr id="3" name="Lưu đồ: Chuẩn bị 2"/>
          <p:cNvSpPr/>
          <p:nvPr/>
        </p:nvSpPr>
        <p:spPr>
          <a:xfrm>
            <a:off x="3496930" y="4975411"/>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C. </a:t>
            </a:r>
            <a:r>
              <a:rPr lang="vi-VN" altLang="en-US" sz="2800" b="1" smtClean="0">
                <a:solidFill>
                  <a:schemeClr val="tx1"/>
                </a:solidFill>
                <a:latin typeface="Times New Roman" panose="02020603050405020304" pitchFamily="18" charset="0"/>
                <a:cs typeface="Times New Roman" panose="02020603050405020304" pitchFamily="18" charset="0"/>
              </a:rPr>
              <a:t>Tự anh ta mở</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3:</a:t>
            </a:r>
            <a:r>
              <a:rPr lang="en-US" altLang="vi-VN" sz="3600" b="1">
                <a:solidFill>
                  <a:schemeClr val="tx1"/>
                </a:solidFill>
                <a:latin typeface="Times New Roman" panose="02020603050405020304" pitchFamily="18" charset="0"/>
                <a:cs typeface="Times New Roman" panose="02020603050405020304" pitchFamily="18" charset="0"/>
              </a:rPr>
              <a:t> </a:t>
            </a:r>
            <a:r>
              <a:rPr lang="vi-VN" altLang="en-US" sz="3600" b="1" smtClean="0">
                <a:solidFill>
                  <a:schemeClr val="tx1"/>
                </a:solidFill>
                <a:latin typeface="Times New Roman" panose="02020603050405020304" pitchFamily="18" charset="0"/>
                <a:cs typeface="Times New Roman" panose="02020603050405020304" pitchFamily="18" charset="0"/>
              </a:rPr>
              <a:t>Kẻ chăn chiên sẽ được ai mở cửa cho</a:t>
            </a:r>
            <a:r>
              <a:rPr lang="en-US" sz="3600" b="1" smtClean="0">
                <a:solidFill>
                  <a:schemeClr val="tx1"/>
                </a:solidFill>
                <a:latin typeface="Times New Roman" panose="02020603050405020304" pitchFamily="18" charset="0"/>
                <a:cs typeface="Times New Roman" panose="02020603050405020304" pitchFamily="18" charset="0"/>
              </a:rPr>
              <a:t>?</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496931" y="265142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A. Ông chủ</a:t>
            </a:r>
          </a:p>
        </p:txBody>
      </p:sp>
      <p:sp>
        <p:nvSpPr>
          <p:cNvPr id="6" name="Lưu đồ: Chuẩn bị 5"/>
          <p:cNvSpPr/>
          <p:nvPr/>
        </p:nvSpPr>
        <p:spPr>
          <a:xfrm>
            <a:off x="3496932" y="3813464"/>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800" b="1" smtClean="0">
                <a:solidFill>
                  <a:schemeClr val="tx1"/>
                </a:solidFill>
                <a:latin typeface="Times New Roman" panose="02020603050405020304" pitchFamily="18" charset="0"/>
                <a:cs typeface="Times New Roman" panose="02020603050405020304" pitchFamily="18" charset="0"/>
              </a:rPr>
              <a:t>B. Người giữ cửa</a:t>
            </a:r>
          </a:p>
        </p:txBody>
      </p:sp>
    </p:spTree>
    <p:extLst>
      <p:ext uri="{BB962C8B-B14F-4D97-AF65-F5344CB8AC3E}">
        <p14:creationId xmlns:p14="http://schemas.microsoft.com/office/powerpoint/2010/main" val="81714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44DA48"/>
                                      </p:to>
                                    </p:animClr>
                                    <p:animClr clrSpc="rgb" dir="cw">
                                      <p:cBhvr>
                                        <p:cTn id="38" dur="500" fill="hold"/>
                                        <p:tgtEl>
                                          <p:spTgt spid="6"/>
                                        </p:tgtEl>
                                        <p:attrNameLst>
                                          <p:attrName>fillcolor</p:attrName>
                                        </p:attrNameLst>
                                      </p:cBhvr>
                                      <p:to>
                                        <a:srgbClr val="44DA48"/>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12D32"/>
                                      </p:to>
                                    </p:animClr>
                                    <p:animClr clrSpc="rgb" dir="cw">
                                      <p:cBhvr>
                                        <p:cTn id="46" dur="500" fill="hold"/>
                                        <p:tgtEl>
                                          <p:spTgt spid="5"/>
                                        </p:tgtEl>
                                        <p:attrNameLst>
                                          <p:attrName>fillcolor</p:attrName>
                                        </p:attrNameLst>
                                      </p:cBhvr>
                                      <p:to>
                                        <a:srgbClr val="F12D32"/>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bldLvl="0" animBg="1"/>
      <p:bldP spid="5" grpId="1" bldLvl="0" animBg="1"/>
      <p:bldP spid="6" grpId="0" bldLvl="0" animBg="1"/>
      <p:bldP spid="6"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1485497">
            <a:off x="-1117442" y="-593355"/>
            <a:ext cx="7461219" cy="3674651"/>
          </a:xfrm>
          <a:custGeom>
            <a:avLst/>
            <a:gdLst/>
            <a:ahLst/>
            <a:cxnLst/>
            <a:rect l="l" t="t" r="r" b="b"/>
            <a:pathLst>
              <a:path w="11191829" h="5511976">
                <a:moveTo>
                  <a:pt x="0" y="0"/>
                </a:moveTo>
                <a:lnTo>
                  <a:pt x="11191828" y="0"/>
                </a:lnTo>
                <a:lnTo>
                  <a:pt x="11191828"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8" name="Group 3"/>
          <p:cNvGrpSpPr/>
          <p:nvPr/>
        </p:nvGrpSpPr>
        <p:grpSpPr>
          <a:xfrm>
            <a:off x="685800" y="685800"/>
            <a:ext cx="10684025" cy="5486400"/>
            <a:chOff x="0" y="0"/>
            <a:chExt cx="4220850" cy="2167467"/>
          </a:xfrm>
        </p:grpSpPr>
        <p:sp>
          <p:nvSpPr>
            <p:cNvPr id="9" name="Freeform 4"/>
            <p:cNvSpPr/>
            <p:nvPr/>
          </p:nvSpPr>
          <p:spPr>
            <a:xfrm>
              <a:off x="0" y="0"/>
              <a:ext cx="4220850" cy="2167467"/>
            </a:xfrm>
            <a:custGeom>
              <a:avLst/>
              <a:gdLst/>
              <a:ahLst/>
              <a:cxnLst/>
              <a:rect l="l" t="t" r="r" b="b"/>
              <a:pathLst>
                <a:path w="4220850" h="2167467">
                  <a:moveTo>
                    <a:pt x="24637" y="0"/>
                  </a:moveTo>
                  <a:lnTo>
                    <a:pt x="4196212" y="0"/>
                  </a:lnTo>
                  <a:cubicBezTo>
                    <a:pt x="4209819" y="0"/>
                    <a:pt x="4220850" y="11030"/>
                    <a:pt x="4220850" y="24637"/>
                  </a:cubicBezTo>
                  <a:lnTo>
                    <a:pt x="4220850" y="2142829"/>
                  </a:lnTo>
                  <a:cubicBezTo>
                    <a:pt x="4220850" y="2156436"/>
                    <a:pt x="4209819" y="2167467"/>
                    <a:pt x="4196212" y="2167467"/>
                  </a:cubicBezTo>
                  <a:lnTo>
                    <a:pt x="24637" y="2167467"/>
                  </a:lnTo>
                  <a:cubicBezTo>
                    <a:pt x="18103" y="2167467"/>
                    <a:pt x="11836" y="2164871"/>
                    <a:pt x="7216" y="2160251"/>
                  </a:cubicBezTo>
                  <a:cubicBezTo>
                    <a:pt x="2596" y="2155630"/>
                    <a:pt x="0" y="2149364"/>
                    <a:pt x="0" y="2142829"/>
                  </a:cubicBezTo>
                  <a:lnTo>
                    <a:pt x="0" y="24637"/>
                  </a:lnTo>
                  <a:cubicBezTo>
                    <a:pt x="0" y="11030"/>
                    <a:pt x="11030" y="0"/>
                    <a:pt x="24637" y="0"/>
                  </a:cubicBezTo>
                  <a:close/>
                </a:path>
              </a:pathLst>
            </a:custGeom>
            <a:solidFill>
              <a:srgbClr val="C8E4B2"/>
            </a:solidFill>
          </p:spPr>
        </p:sp>
        <p:sp>
          <p:nvSpPr>
            <p:cNvPr id="11" name="TextBox 5"/>
            <p:cNvSpPr txBox="1"/>
            <p:nvPr/>
          </p:nvSpPr>
          <p:spPr>
            <a:xfrm>
              <a:off x="0" y="-47625"/>
              <a:ext cx="4220850" cy="2215092"/>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8908475" y="3534428"/>
            <a:ext cx="2100764" cy="2637772"/>
          </a:xfrm>
          <a:custGeom>
            <a:avLst/>
            <a:gdLst/>
            <a:ahLst/>
            <a:cxnLst/>
            <a:rect l="l" t="t" r="r" b="b"/>
            <a:pathLst>
              <a:path w="3151146" h="3956658">
                <a:moveTo>
                  <a:pt x="0" y="0"/>
                </a:moveTo>
                <a:lnTo>
                  <a:pt x="3151146" y="0"/>
                </a:lnTo>
                <a:lnTo>
                  <a:pt x="3151146" y="3956658"/>
                </a:lnTo>
                <a:lnTo>
                  <a:pt x="0" y="395665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Freeform 7"/>
          <p:cNvSpPr/>
          <p:nvPr/>
        </p:nvSpPr>
        <p:spPr>
          <a:xfrm rot="-923995">
            <a:off x="9740441" y="-954691"/>
            <a:ext cx="2537595" cy="2952460"/>
          </a:xfrm>
          <a:custGeom>
            <a:avLst/>
            <a:gdLst/>
            <a:ahLst/>
            <a:cxnLst/>
            <a:rect l="l" t="t" r="r" b="b"/>
            <a:pathLst>
              <a:path w="3806392" h="4428690">
                <a:moveTo>
                  <a:pt x="0" y="0"/>
                </a:moveTo>
                <a:lnTo>
                  <a:pt x="3806392" y="0"/>
                </a:lnTo>
                <a:lnTo>
                  <a:pt x="3806392" y="4428690"/>
                </a:lnTo>
                <a:lnTo>
                  <a:pt x="0" y="4428690"/>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a:blipFill>
        </p:spPr>
      </p:sp>
      <p:sp>
        <p:nvSpPr>
          <p:cNvPr id="3" name="Lưu đồ: Chuẩn bị 2"/>
          <p:cNvSpPr/>
          <p:nvPr/>
        </p:nvSpPr>
        <p:spPr>
          <a:xfrm>
            <a:off x="3432550" y="4971144"/>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b="1" smtClean="0">
                <a:solidFill>
                  <a:schemeClr val="tx1"/>
                </a:solidFill>
                <a:latin typeface="Times New Roman" panose="02020603050405020304" pitchFamily="18" charset="0"/>
                <a:cs typeface="Times New Roman" panose="02020603050405020304" pitchFamily="18" charset="0"/>
              </a:rPr>
              <a:t>. </a:t>
            </a:r>
            <a:r>
              <a:rPr lang="vi-VN" sz="2600" b="1" smtClean="0">
                <a:solidFill>
                  <a:schemeClr val="tx1"/>
                </a:solidFill>
                <a:latin typeface="+mj-lt"/>
              </a:rPr>
              <a:t>Gọi đích danh</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200" b="1">
                <a:solidFill>
                  <a:schemeClr val="tx1"/>
                </a:solidFill>
                <a:latin typeface="Times New Roman" panose="02020603050405020304" pitchFamily="18" charset="0"/>
                <a:cs typeface="Times New Roman" panose="02020603050405020304" pitchFamily="18" charset="0"/>
              </a:rPr>
              <a:t>Câu </a:t>
            </a:r>
            <a:r>
              <a:rPr lang="en-US" altLang="vi-VN" sz="3200" b="1">
                <a:solidFill>
                  <a:schemeClr val="tx1"/>
                </a:solidFill>
                <a:latin typeface="Times New Roman" panose="02020603050405020304" pitchFamily="18" charset="0"/>
                <a:cs typeface="Times New Roman" panose="02020603050405020304" pitchFamily="18" charset="0"/>
              </a:rPr>
              <a:t>4</a:t>
            </a:r>
            <a:r>
              <a:rPr lang="vi-VN" sz="3200" b="1">
                <a:solidFill>
                  <a:schemeClr val="tx1"/>
                </a:solidFill>
                <a:latin typeface="Times New Roman" panose="02020603050405020304" pitchFamily="18" charset="0"/>
                <a:cs typeface="Times New Roman" panose="02020603050405020304" pitchFamily="18" charset="0"/>
              </a:rPr>
              <a:t>: </a:t>
            </a:r>
            <a:r>
              <a:rPr lang="vi-VN" sz="3200" b="1" smtClean="0">
                <a:solidFill>
                  <a:schemeClr val="tx1"/>
                </a:solidFill>
                <a:latin typeface="+mj-lt"/>
              </a:rPr>
              <a:t>Với từng con chiên mình, anh ta sẽ làm gì?</a:t>
            </a:r>
            <a:endParaRPr lang="vi-VN" altLang="en-US" sz="3200" b="1" smtClean="0">
              <a:solidFill>
                <a:schemeClr val="tx1"/>
              </a:solidFill>
              <a:latin typeface="+mj-lt"/>
              <a:cs typeface="Times New Roman" panose="02020603050405020304" pitchFamily="18" charset="0"/>
            </a:endParaRPr>
          </a:p>
        </p:txBody>
      </p:sp>
      <p:sp>
        <p:nvSpPr>
          <p:cNvPr id="5" name="Lưu đồ: Chuẩn bị 4"/>
          <p:cNvSpPr/>
          <p:nvPr/>
        </p:nvSpPr>
        <p:spPr>
          <a:xfrm>
            <a:off x="3470142" y="382490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Times New Roman" panose="02020603050405020304" pitchFamily="18" charset="0"/>
                <a:cs typeface="Times New Roman" panose="02020603050405020304" pitchFamily="18" charset="0"/>
              </a:rPr>
              <a:t>B. </a:t>
            </a:r>
            <a:r>
              <a:rPr lang="vi-VN" altLang="en-US" sz="2600" b="1" smtClean="0">
                <a:solidFill>
                  <a:schemeClr val="tx1"/>
                </a:solidFill>
                <a:latin typeface="Times New Roman" panose="02020603050405020304" pitchFamily="18" charset="0"/>
                <a:cs typeface="Times New Roman" panose="02020603050405020304" pitchFamily="18" charset="0"/>
              </a:rPr>
              <a:t>Chăm sóc</a:t>
            </a:r>
          </a:p>
        </p:txBody>
      </p:sp>
      <p:sp>
        <p:nvSpPr>
          <p:cNvPr id="6" name="Lưu đồ: Chuẩn bị 5"/>
          <p:cNvSpPr/>
          <p:nvPr/>
        </p:nvSpPr>
        <p:spPr>
          <a:xfrm>
            <a:off x="3294243" y="2663688"/>
            <a:ext cx="5391951"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mj-lt"/>
                <a:cs typeface="Times New Roman" panose="02020603050405020304" pitchFamily="18" charset="0"/>
              </a:rPr>
              <a:t>. </a:t>
            </a:r>
            <a:r>
              <a:rPr lang="vi-VN" sz="2600" b="1" smtClean="0">
                <a:solidFill>
                  <a:schemeClr val="tx1"/>
                </a:solidFill>
                <a:latin typeface="+mj-lt"/>
              </a:rPr>
              <a:t>Cho uống</a:t>
            </a:r>
          </a:p>
        </p:txBody>
      </p:sp>
    </p:spTree>
    <p:extLst>
      <p:ext uri="{BB962C8B-B14F-4D97-AF65-F5344CB8AC3E}">
        <p14:creationId xmlns:p14="http://schemas.microsoft.com/office/powerpoint/2010/main" val="60484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36E836"/>
                                      </p:to>
                                    </p:animClr>
                                    <p:animClr clrSpc="rgb" dir="cw">
                                      <p:cBhvr>
                                        <p:cTn id="30" dur="500" fill="hold"/>
                                        <p:tgtEl>
                                          <p:spTgt spid="3"/>
                                        </p:tgtEl>
                                        <p:attrNameLst>
                                          <p:attrName>fillcolor</p:attrName>
                                        </p:attrNameLst>
                                      </p:cBhvr>
                                      <p:to>
                                        <a:srgbClr val="36E836"/>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42A2A"/>
                                      </p:to>
                                    </p:animClr>
                                    <p:animClr clrSpc="rgb" dir="cw">
                                      <p:cBhvr>
                                        <p:cTn id="46" dur="500" fill="hold"/>
                                        <p:tgtEl>
                                          <p:spTgt spid="5"/>
                                        </p:tgtEl>
                                        <p:attrNameLst>
                                          <p:attrName>fillcolor</p:attrName>
                                        </p:attrNameLst>
                                      </p:cBhvr>
                                      <p:to>
                                        <a:srgbClr val="F42A2A"/>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childTnLst>
        </p:cTn>
      </p:par>
    </p:tnLst>
    <p:bldLst>
      <p:bldP spid="3" grpId="0" bldLvl="0" animBg="1"/>
      <p:bldP spid="3" grpId="1" bldLvl="0" animBg="1"/>
      <p:bldP spid="10" grpId="0" bldLvl="0" animBg="1"/>
      <p:bldP spid="5" grpId="0" bldLvl="0" animBg="1"/>
      <p:bldP spid="5" grpId="1" bldLvl="0" animBg="1"/>
      <p:bldP spid="6" grpId="0" bldLvl="0" animBg="1"/>
      <p:bldP spid="6" grpId="1"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p:cNvGrpSpPr/>
          <p:nvPr/>
        </p:nvGrpSpPr>
        <p:grpSpPr>
          <a:xfrm>
            <a:off x="420187" y="449989"/>
            <a:ext cx="11351623" cy="6126480"/>
            <a:chOff x="0" y="0"/>
            <a:chExt cx="4274726" cy="2223622"/>
          </a:xfrm>
        </p:grpSpPr>
        <p:sp>
          <p:nvSpPr>
            <p:cNvPr id="8" name="Freeform 3"/>
            <p:cNvSpPr/>
            <p:nvPr/>
          </p:nvSpPr>
          <p:spPr>
            <a:xfrm>
              <a:off x="0" y="0"/>
              <a:ext cx="4274726" cy="2223622"/>
            </a:xfrm>
            <a:custGeom>
              <a:avLst/>
              <a:gdLst/>
              <a:ahLst/>
              <a:cxnLst/>
              <a:rect l="l" t="t" r="r" b="b"/>
              <a:pathLst>
                <a:path w="4274726" h="2223622">
                  <a:moveTo>
                    <a:pt x="24327" y="0"/>
                  </a:moveTo>
                  <a:lnTo>
                    <a:pt x="4250399" y="0"/>
                  </a:lnTo>
                  <a:cubicBezTo>
                    <a:pt x="4263834" y="0"/>
                    <a:pt x="4274726" y="10891"/>
                    <a:pt x="4274726" y="24327"/>
                  </a:cubicBezTo>
                  <a:lnTo>
                    <a:pt x="4274726" y="2199295"/>
                  </a:lnTo>
                  <a:cubicBezTo>
                    <a:pt x="4274726" y="2205747"/>
                    <a:pt x="4272163" y="2211935"/>
                    <a:pt x="4267601" y="2216497"/>
                  </a:cubicBezTo>
                  <a:cubicBezTo>
                    <a:pt x="4263039" y="2221059"/>
                    <a:pt x="4256851" y="2223622"/>
                    <a:pt x="4250399" y="2223622"/>
                  </a:cubicBezTo>
                  <a:lnTo>
                    <a:pt x="24327" y="2223622"/>
                  </a:lnTo>
                  <a:cubicBezTo>
                    <a:pt x="10891" y="2223622"/>
                    <a:pt x="0" y="2212731"/>
                    <a:pt x="0" y="2199295"/>
                  </a:cubicBezTo>
                  <a:lnTo>
                    <a:pt x="0" y="24327"/>
                  </a:lnTo>
                  <a:cubicBezTo>
                    <a:pt x="0" y="10891"/>
                    <a:pt x="10891" y="0"/>
                    <a:pt x="24327" y="0"/>
                  </a:cubicBezTo>
                  <a:close/>
                </a:path>
              </a:pathLst>
            </a:custGeom>
            <a:solidFill>
              <a:srgbClr val="FCF9DA"/>
            </a:solidFill>
          </p:spPr>
        </p:sp>
        <p:sp>
          <p:nvSpPr>
            <p:cNvPr id="9" name="TextBox 4"/>
            <p:cNvSpPr txBox="1"/>
            <p:nvPr/>
          </p:nvSpPr>
          <p:spPr>
            <a:xfrm>
              <a:off x="0" y="-47625"/>
              <a:ext cx="4274726" cy="2271247"/>
            </a:xfrm>
            <a:prstGeom prst="rect">
              <a:avLst/>
            </a:prstGeom>
          </p:spPr>
          <p:txBody>
            <a:bodyPr lIns="33867" tIns="33867" rIns="33867" bIns="33867" rtlCol="0" anchor="ctr"/>
            <a:lstStyle/>
            <a:p>
              <a:pPr algn="ctr">
                <a:lnSpc>
                  <a:spcPts val="1775"/>
                </a:lnSpc>
              </a:pPr>
              <a:endParaRPr sz="1200"/>
            </a:p>
          </p:txBody>
        </p:sp>
      </p:grpSp>
      <p:sp>
        <p:nvSpPr>
          <p:cNvPr id="11" name="Freeform 5"/>
          <p:cNvSpPr/>
          <p:nvPr/>
        </p:nvSpPr>
        <p:spPr>
          <a:xfrm>
            <a:off x="172730" y="5237124"/>
            <a:ext cx="3988055" cy="1620876"/>
          </a:xfrm>
          <a:custGeom>
            <a:avLst/>
            <a:gdLst/>
            <a:ahLst/>
            <a:cxnLst/>
            <a:rect l="l" t="t" r="r" b="b"/>
            <a:pathLst>
              <a:path w="5982082" h="2431314">
                <a:moveTo>
                  <a:pt x="0" y="0"/>
                </a:moveTo>
                <a:lnTo>
                  <a:pt x="5982082" y="0"/>
                </a:lnTo>
                <a:lnTo>
                  <a:pt x="5982082" y="2431314"/>
                </a:lnTo>
                <a:lnTo>
                  <a:pt x="0" y="2431314"/>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12" name="Freeform 6"/>
          <p:cNvSpPr/>
          <p:nvPr/>
        </p:nvSpPr>
        <p:spPr>
          <a:xfrm rot="1995718" flipV="1">
            <a:off x="6981905" y="75918"/>
            <a:ext cx="7105269" cy="3499345"/>
          </a:xfrm>
          <a:custGeom>
            <a:avLst/>
            <a:gdLst/>
            <a:ahLst/>
            <a:cxnLst/>
            <a:rect l="l" t="t" r="r" b="b"/>
            <a:pathLst>
              <a:path w="10657904" h="5249018">
                <a:moveTo>
                  <a:pt x="0" y="5249018"/>
                </a:moveTo>
                <a:lnTo>
                  <a:pt x="10657905" y="5249018"/>
                </a:lnTo>
                <a:lnTo>
                  <a:pt x="10657905" y="0"/>
                </a:lnTo>
                <a:lnTo>
                  <a:pt x="0" y="0"/>
                </a:lnTo>
                <a:lnTo>
                  <a:pt x="0" y="5249018"/>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7"/>
          <p:cNvSpPr/>
          <p:nvPr/>
        </p:nvSpPr>
        <p:spPr>
          <a:xfrm>
            <a:off x="10197973" y="1648181"/>
            <a:ext cx="3988055" cy="1620876"/>
          </a:xfrm>
          <a:custGeom>
            <a:avLst/>
            <a:gdLst/>
            <a:ahLst/>
            <a:cxnLst/>
            <a:rect l="l" t="t" r="r" b="b"/>
            <a:pathLst>
              <a:path w="5982082" h="2431314">
                <a:moveTo>
                  <a:pt x="0" y="0"/>
                </a:moveTo>
                <a:lnTo>
                  <a:pt x="5982082" y="0"/>
                </a:lnTo>
                <a:lnTo>
                  <a:pt x="5982082" y="2431314"/>
                </a:lnTo>
                <a:lnTo>
                  <a:pt x="0" y="2431314"/>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3" name="Lưu đồ: Chuẩn bị 2"/>
          <p:cNvSpPr/>
          <p:nvPr/>
        </p:nvSpPr>
        <p:spPr>
          <a:xfrm>
            <a:off x="3538330" y="2506063"/>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smtClean="0">
                <a:solidFill>
                  <a:schemeClr val="tx1"/>
                </a:solidFill>
                <a:latin typeface="Times New Roman" panose="02020603050405020304" pitchFamily="18" charset="0"/>
                <a:cs typeface="Times New Roman" panose="02020603050405020304" pitchFamily="18" charset="0"/>
              </a:rPr>
              <a:t>A</a:t>
            </a:r>
            <a:r>
              <a:rPr lang="vi-VN" sz="28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Nghe lời</a:t>
            </a:r>
          </a:p>
        </p:txBody>
      </p:sp>
      <p:sp>
        <p:nvSpPr>
          <p:cNvPr id="10" name="Lưu đồ: Chuẩn bị 9"/>
          <p:cNvSpPr/>
          <p:nvPr/>
        </p:nvSpPr>
        <p:spPr>
          <a:xfrm>
            <a:off x="980659" y="667591"/>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vi-VN" sz="3600" b="1">
                <a:solidFill>
                  <a:schemeClr val="tx1"/>
                </a:solidFill>
                <a:latin typeface="Times New Roman" panose="02020603050405020304" pitchFamily="18" charset="0"/>
                <a:cs typeface="Times New Roman" panose="02020603050405020304" pitchFamily="18" charset="0"/>
              </a:rPr>
              <a:t>Câu </a:t>
            </a:r>
            <a:r>
              <a:rPr lang="en-US" altLang="vi-VN" sz="3600" b="1">
                <a:solidFill>
                  <a:schemeClr val="tx1"/>
                </a:solidFill>
                <a:latin typeface="Times New Roman" panose="02020603050405020304" pitchFamily="18" charset="0"/>
                <a:cs typeface="Times New Roman" panose="02020603050405020304" pitchFamily="18" charset="0"/>
              </a:rPr>
              <a:t>5</a:t>
            </a:r>
            <a:r>
              <a:rPr lang="vi-VN" sz="3600" b="1">
                <a:solidFill>
                  <a:schemeClr val="tx1"/>
                </a:solidFill>
                <a:latin typeface="Times New Roman" panose="02020603050405020304" pitchFamily="18" charset="0"/>
                <a:cs typeface="Times New Roman" panose="02020603050405020304" pitchFamily="18" charset="0"/>
              </a:rPr>
              <a:t>: Anh ta đi trước và chiên theo sau, vì chiên như thế nào với anh</a:t>
            </a:r>
            <a:r>
              <a:rPr lang="vi-VN" sz="3600" b="1" smtClean="0">
                <a:solidFill>
                  <a:schemeClr val="tx1"/>
                </a:solidFill>
                <a:latin typeface="+mj-lt"/>
              </a:rPr>
              <a:t>?</a:t>
            </a:r>
            <a:endParaRPr lang="vi-VN" altLang="en-US" sz="3600" b="1" smtClean="0">
              <a:solidFill>
                <a:schemeClr val="tx1"/>
              </a:solidFill>
              <a:latin typeface="+mj-lt"/>
              <a:cs typeface="Times New Roman" panose="02020603050405020304" pitchFamily="18" charset="0"/>
            </a:endParaRPr>
          </a:p>
        </p:txBody>
      </p:sp>
      <p:sp>
        <p:nvSpPr>
          <p:cNvPr id="5" name="Lưu đồ: Chuẩn bị 4"/>
          <p:cNvSpPr/>
          <p:nvPr/>
        </p:nvSpPr>
        <p:spPr>
          <a:xfrm>
            <a:off x="3538330" y="3722593"/>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a:t>
            </a:r>
            <a:r>
              <a:rPr lang="en-US" altLang="vi-VN" sz="28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Quen tiếng</a:t>
            </a:r>
          </a:p>
        </p:txBody>
      </p:sp>
      <p:sp>
        <p:nvSpPr>
          <p:cNvPr id="6" name="Lưu đồ: Chuẩn bị 5"/>
          <p:cNvSpPr/>
          <p:nvPr/>
        </p:nvSpPr>
        <p:spPr>
          <a:xfrm>
            <a:off x="3538330" y="4939124"/>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C. </a:t>
            </a:r>
            <a:r>
              <a:rPr lang="vi-VN" sz="2800" b="1" smtClean="0">
                <a:solidFill>
                  <a:schemeClr val="tx1"/>
                </a:solidFill>
                <a:latin typeface="Times New Roman" panose="02020603050405020304" pitchFamily="18" charset="0"/>
                <a:cs typeface="Times New Roman" panose="02020603050405020304" pitchFamily="18" charset="0"/>
              </a:rPr>
              <a:t>Gần gũi</a:t>
            </a:r>
          </a:p>
        </p:txBody>
      </p:sp>
    </p:spTree>
    <p:extLst>
      <p:ext uri="{BB962C8B-B14F-4D97-AF65-F5344CB8AC3E}">
        <p14:creationId xmlns:p14="http://schemas.microsoft.com/office/powerpoint/2010/main" val="269391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FC2241"/>
                                      </p:to>
                                    </p:animClr>
                                    <p:animClr clrSpc="rgb" dir="cw">
                                      <p:cBhvr>
                                        <p:cTn id="30" dur="500" fill="hold"/>
                                        <p:tgtEl>
                                          <p:spTgt spid="3"/>
                                        </p:tgtEl>
                                        <p:attrNameLst>
                                          <p:attrName>fillcolor</p:attrName>
                                        </p:attrNameLst>
                                      </p:cBhvr>
                                      <p:to>
                                        <a:srgbClr val="FC224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44DA48"/>
                                      </p:to>
                                    </p:animClr>
                                    <p:animClr clrSpc="rgb" dir="cw">
                                      <p:cBhvr>
                                        <p:cTn id="46" dur="500" fill="hold"/>
                                        <p:tgtEl>
                                          <p:spTgt spid="5"/>
                                        </p:tgtEl>
                                        <p:attrNameLst>
                                          <p:attrName>fillcolor</p:attrName>
                                        </p:attrNameLst>
                                      </p:cBhvr>
                                      <p:to>
                                        <a:srgbClr val="44DA48"/>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animBg="1"/>
      <p:bldP spid="5" grpId="1" animBg="1"/>
      <p:bldP spid="6" grpId="0" animBg="1"/>
      <p:bldP spid="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1001389">
            <a:off x="-1723611" y="-771880"/>
            <a:ext cx="6634661" cy="3267571"/>
          </a:xfrm>
          <a:custGeom>
            <a:avLst/>
            <a:gdLst/>
            <a:ahLst/>
            <a:cxnLst/>
            <a:rect l="l" t="t" r="r" b="b"/>
            <a:pathLst>
              <a:path w="9951992" h="4901356">
                <a:moveTo>
                  <a:pt x="0" y="0"/>
                </a:moveTo>
                <a:lnTo>
                  <a:pt x="9951992" y="0"/>
                </a:lnTo>
                <a:lnTo>
                  <a:pt x="9951992" y="4901356"/>
                </a:lnTo>
                <a:lnTo>
                  <a:pt x="0" y="490135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8" name="Group 3"/>
          <p:cNvGrpSpPr/>
          <p:nvPr/>
        </p:nvGrpSpPr>
        <p:grpSpPr>
          <a:xfrm>
            <a:off x="470263" y="418011"/>
            <a:ext cx="11341967" cy="6035040"/>
            <a:chOff x="0" y="0"/>
            <a:chExt cx="4274726" cy="2223622"/>
          </a:xfrm>
        </p:grpSpPr>
        <p:sp>
          <p:nvSpPr>
            <p:cNvPr id="9" name="Freeform 4"/>
            <p:cNvSpPr/>
            <p:nvPr/>
          </p:nvSpPr>
          <p:spPr>
            <a:xfrm>
              <a:off x="0" y="0"/>
              <a:ext cx="4274726" cy="2223622"/>
            </a:xfrm>
            <a:custGeom>
              <a:avLst/>
              <a:gdLst/>
              <a:ahLst/>
              <a:cxnLst/>
              <a:rect l="l" t="t" r="r" b="b"/>
              <a:pathLst>
                <a:path w="4274726" h="2223622">
                  <a:moveTo>
                    <a:pt x="24327" y="0"/>
                  </a:moveTo>
                  <a:lnTo>
                    <a:pt x="4250399" y="0"/>
                  </a:lnTo>
                  <a:cubicBezTo>
                    <a:pt x="4263834" y="0"/>
                    <a:pt x="4274726" y="10891"/>
                    <a:pt x="4274726" y="24327"/>
                  </a:cubicBezTo>
                  <a:lnTo>
                    <a:pt x="4274726" y="2199295"/>
                  </a:lnTo>
                  <a:cubicBezTo>
                    <a:pt x="4274726" y="2205747"/>
                    <a:pt x="4272163" y="2211935"/>
                    <a:pt x="4267601" y="2216497"/>
                  </a:cubicBezTo>
                  <a:cubicBezTo>
                    <a:pt x="4263039" y="2221059"/>
                    <a:pt x="4256851" y="2223622"/>
                    <a:pt x="4250399" y="2223622"/>
                  </a:cubicBezTo>
                  <a:lnTo>
                    <a:pt x="24327" y="2223622"/>
                  </a:lnTo>
                  <a:cubicBezTo>
                    <a:pt x="10891" y="2223622"/>
                    <a:pt x="0" y="2212731"/>
                    <a:pt x="0" y="2199295"/>
                  </a:cubicBezTo>
                  <a:lnTo>
                    <a:pt x="0" y="24327"/>
                  </a:lnTo>
                  <a:cubicBezTo>
                    <a:pt x="0" y="10891"/>
                    <a:pt x="10891" y="0"/>
                    <a:pt x="24327" y="0"/>
                  </a:cubicBezTo>
                  <a:close/>
                </a:path>
              </a:pathLst>
            </a:custGeom>
            <a:solidFill>
              <a:srgbClr val="FCF9DA"/>
            </a:solidFill>
          </p:spPr>
        </p:sp>
        <p:sp>
          <p:nvSpPr>
            <p:cNvPr id="11" name="TextBox 5"/>
            <p:cNvSpPr txBox="1"/>
            <p:nvPr/>
          </p:nvSpPr>
          <p:spPr>
            <a:xfrm>
              <a:off x="0" y="-47625"/>
              <a:ext cx="4274726" cy="2271247"/>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5128903" y="-437822"/>
            <a:ext cx="3380320" cy="1299728"/>
          </a:xfrm>
          <a:custGeom>
            <a:avLst/>
            <a:gdLst/>
            <a:ahLst/>
            <a:cxnLst/>
            <a:rect l="l" t="t" r="r" b="b"/>
            <a:pathLst>
              <a:path w="5070480" h="1949592">
                <a:moveTo>
                  <a:pt x="0" y="0"/>
                </a:moveTo>
                <a:lnTo>
                  <a:pt x="5070480" y="0"/>
                </a:lnTo>
                <a:lnTo>
                  <a:pt x="5070480" y="1949592"/>
                </a:lnTo>
                <a:lnTo>
                  <a:pt x="0" y="1949592"/>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a:blipFill>
        </p:spPr>
      </p:sp>
      <p:sp>
        <p:nvSpPr>
          <p:cNvPr id="13" name="Freeform 7"/>
          <p:cNvSpPr/>
          <p:nvPr/>
        </p:nvSpPr>
        <p:spPr>
          <a:xfrm flipH="1">
            <a:off x="-551937" y="3737018"/>
            <a:ext cx="3438445" cy="2987149"/>
          </a:xfrm>
          <a:custGeom>
            <a:avLst/>
            <a:gdLst/>
            <a:ahLst/>
            <a:cxnLst/>
            <a:rect l="l" t="t" r="r" b="b"/>
            <a:pathLst>
              <a:path w="5157668" h="4480724">
                <a:moveTo>
                  <a:pt x="5157668" y="0"/>
                </a:moveTo>
                <a:lnTo>
                  <a:pt x="0" y="0"/>
                </a:lnTo>
                <a:lnTo>
                  <a:pt x="0" y="4480724"/>
                </a:lnTo>
                <a:lnTo>
                  <a:pt x="5157668" y="4480724"/>
                </a:lnTo>
                <a:lnTo>
                  <a:pt x="5157668"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3" name="Lưu đồ: Chuẩn bị 2"/>
          <p:cNvSpPr/>
          <p:nvPr/>
        </p:nvSpPr>
        <p:spPr>
          <a:xfrm>
            <a:off x="3529086" y="5195130"/>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b="1" smtClean="0">
                <a:solidFill>
                  <a:schemeClr val="tx1"/>
                </a:solidFill>
                <a:latin typeface="Times New Roman" panose="02020603050405020304" pitchFamily="18" charset="0"/>
                <a:cs typeface="Times New Roman" panose="02020603050405020304" pitchFamily="18" charset="0"/>
              </a:rPr>
              <a:t>. Trốn tránh</a:t>
            </a:r>
          </a:p>
        </p:txBody>
      </p:sp>
      <p:sp>
        <p:nvSpPr>
          <p:cNvPr id="10" name="Lưu đồ: Chuẩn bị 9"/>
          <p:cNvSpPr/>
          <p:nvPr/>
        </p:nvSpPr>
        <p:spPr>
          <a:xfrm>
            <a:off x="1025907" y="795705"/>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400" b="1">
                <a:solidFill>
                  <a:schemeClr val="tx1"/>
                </a:solidFill>
                <a:latin typeface="Times New Roman" panose="02020603050405020304" pitchFamily="18" charset="0"/>
                <a:cs typeface="Times New Roman" panose="02020603050405020304" pitchFamily="18" charset="0"/>
              </a:rPr>
              <a:t>Câu </a:t>
            </a:r>
            <a:r>
              <a:rPr lang="en-US" altLang="vi-VN" sz="3400" b="1">
                <a:solidFill>
                  <a:schemeClr val="tx1"/>
                </a:solidFill>
                <a:latin typeface="Times New Roman" panose="02020603050405020304" pitchFamily="18" charset="0"/>
                <a:cs typeface="Times New Roman" panose="02020603050405020304" pitchFamily="18" charset="0"/>
              </a:rPr>
              <a:t>6</a:t>
            </a:r>
            <a:r>
              <a:rPr lang="vi-VN" sz="3400" b="1">
                <a:solidFill>
                  <a:schemeClr val="tx1"/>
                </a:solidFill>
                <a:latin typeface="Times New Roman" panose="02020603050405020304" pitchFamily="18" charset="0"/>
                <a:cs typeface="Times New Roman" panose="02020603050405020304" pitchFamily="18" charset="0"/>
              </a:rPr>
              <a:t>: </a:t>
            </a:r>
            <a:r>
              <a:rPr lang="vi-VN" altLang="en-US" sz="3400" b="1" smtClean="0">
                <a:solidFill>
                  <a:schemeClr val="tx1"/>
                </a:solidFill>
                <a:latin typeface="Times New Roman" panose="02020603050405020304" pitchFamily="18" charset="0"/>
                <a:cs typeface="Times New Roman" panose="02020603050405020304" pitchFamily="18" charset="0"/>
              </a:rPr>
              <a:t>Với người lạ, chúng sẽ như thế nào</a:t>
            </a:r>
            <a:r>
              <a:rPr lang="en-US" sz="3400" b="1" smtClean="0">
                <a:solidFill>
                  <a:schemeClr val="tx1"/>
                </a:solidFill>
                <a:latin typeface="Times New Roman" panose="02020603050405020304" pitchFamily="18" charset="0"/>
                <a:cs typeface="Times New Roman" panose="02020603050405020304" pitchFamily="18" charset="0"/>
              </a:rPr>
              <a:t>?</a:t>
            </a:r>
            <a:endParaRPr lang="en-US" altLang="en-US" sz="34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529087" y="3977192"/>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B. </a:t>
            </a:r>
            <a:r>
              <a:rPr lang="vi-VN" altLang="en-US" sz="2800" b="1" smtClean="0">
                <a:solidFill>
                  <a:schemeClr val="tx1"/>
                </a:solidFill>
                <a:latin typeface="Times New Roman" panose="02020603050405020304" pitchFamily="18" charset="0"/>
                <a:cs typeface="Times New Roman" panose="02020603050405020304" pitchFamily="18" charset="0"/>
              </a:rPr>
              <a:t>Đi theo</a:t>
            </a:r>
          </a:p>
        </p:txBody>
      </p:sp>
      <p:sp>
        <p:nvSpPr>
          <p:cNvPr id="6" name="Lưu đồ: Chuẩn bị 5"/>
          <p:cNvSpPr/>
          <p:nvPr/>
        </p:nvSpPr>
        <p:spPr>
          <a:xfrm>
            <a:off x="3529087" y="2747033"/>
            <a:ext cx="5115339"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A</a:t>
            </a:r>
            <a:r>
              <a:rPr lang="vi-VN" sz="28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Đứng lại</a:t>
            </a:r>
          </a:p>
        </p:txBody>
      </p:sp>
    </p:spTree>
    <p:extLst>
      <p:ext uri="{BB962C8B-B14F-4D97-AF65-F5344CB8AC3E}">
        <p14:creationId xmlns:p14="http://schemas.microsoft.com/office/powerpoint/2010/main" val="15124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34EA6C"/>
                                      </p:to>
                                    </p:animClr>
                                    <p:animClr clrSpc="rgb" dir="cw">
                                      <p:cBhvr>
                                        <p:cTn id="30" dur="500" fill="hold"/>
                                        <p:tgtEl>
                                          <p:spTgt spid="3"/>
                                        </p:tgtEl>
                                        <p:attrNameLst>
                                          <p:attrName>fillcolor</p:attrName>
                                        </p:attrNameLst>
                                      </p:cBhvr>
                                      <p:to>
                                        <a:srgbClr val="34EA6C"/>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animBg="1"/>
      <p:bldP spid="5" grpId="1" animBg="1"/>
      <p:bldP spid="6" grpId="0" animBg="1"/>
      <p:bldP spid="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1620062">
            <a:off x="6392932" y="4265422"/>
            <a:ext cx="7461219" cy="3674651"/>
          </a:xfrm>
          <a:custGeom>
            <a:avLst/>
            <a:gdLst/>
            <a:ahLst/>
            <a:cxnLst/>
            <a:rect l="l" t="t" r="r" b="b"/>
            <a:pathLst>
              <a:path w="11191829" h="5511976">
                <a:moveTo>
                  <a:pt x="0" y="0"/>
                </a:moveTo>
                <a:lnTo>
                  <a:pt x="11191828" y="0"/>
                </a:lnTo>
                <a:lnTo>
                  <a:pt x="11191828"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8" name="Group 3"/>
          <p:cNvGrpSpPr/>
          <p:nvPr/>
        </p:nvGrpSpPr>
        <p:grpSpPr>
          <a:xfrm>
            <a:off x="581070" y="430306"/>
            <a:ext cx="11005499" cy="6025005"/>
            <a:chOff x="0" y="0"/>
            <a:chExt cx="4347852" cy="2285841"/>
          </a:xfrm>
        </p:grpSpPr>
        <p:sp>
          <p:nvSpPr>
            <p:cNvPr id="9" name="Freeform 4"/>
            <p:cNvSpPr/>
            <p:nvPr/>
          </p:nvSpPr>
          <p:spPr>
            <a:xfrm>
              <a:off x="0" y="0"/>
              <a:ext cx="4347852" cy="2285841"/>
            </a:xfrm>
            <a:custGeom>
              <a:avLst/>
              <a:gdLst/>
              <a:ahLst/>
              <a:cxnLst/>
              <a:rect l="l" t="t" r="r" b="b"/>
              <a:pathLst>
                <a:path w="4347852" h="2285841">
                  <a:moveTo>
                    <a:pt x="23918" y="0"/>
                  </a:moveTo>
                  <a:lnTo>
                    <a:pt x="4323934" y="0"/>
                  </a:lnTo>
                  <a:cubicBezTo>
                    <a:pt x="4337143" y="0"/>
                    <a:pt x="4347852" y="10708"/>
                    <a:pt x="4347852" y="23918"/>
                  </a:cubicBezTo>
                  <a:lnTo>
                    <a:pt x="4347852" y="2261923"/>
                  </a:lnTo>
                  <a:cubicBezTo>
                    <a:pt x="4347852" y="2275133"/>
                    <a:pt x="4337143" y="2285841"/>
                    <a:pt x="4323934" y="2285841"/>
                  </a:cubicBezTo>
                  <a:lnTo>
                    <a:pt x="23918" y="2285841"/>
                  </a:lnTo>
                  <a:cubicBezTo>
                    <a:pt x="10708" y="2285841"/>
                    <a:pt x="0" y="2275133"/>
                    <a:pt x="0" y="2261923"/>
                  </a:cubicBezTo>
                  <a:lnTo>
                    <a:pt x="0" y="23918"/>
                  </a:lnTo>
                  <a:cubicBezTo>
                    <a:pt x="0" y="10708"/>
                    <a:pt x="10708" y="0"/>
                    <a:pt x="23918" y="0"/>
                  </a:cubicBezTo>
                  <a:close/>
                </a:path>
              </a:pathLst>
            </a:custGeom>
            <a:solidFill>
              <a:srgbClr val="C8E4B2"/>
            </a:solidFill>
          </p:spPr>
        </p:sp>
        <p:sp>
          <p:nvSpPr>
            <p:cNvPr id="11" name="TextBox 5"/>
            <p:cNvSpPr txBox="1"/>
            <p:nvPr/>
          </p:nvSpPr>
          <p:spPr>
            <a:xfrm>
              <a:off x="0" y="-47625"/>
              <a:ext cx="4347852" cy="2333466"/>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258161" y="2292123"/>
            <a:ext cx="2238983" cy="5059850"/>
          </a:xfrm>
          <a:custGeom>
            <a:avLst/>
            <a:gdLst/>
            <a:ahLst/>
            <a:cxnLst/>
            <a:rect l="l" t="t" r="r" b="b"/>
            <a:pathLst>
              <a:path w="3358475" h="7589775">
                <a:moveTo>
                  <a:pt x="0" y="0"/>
                </a:moveTo>
                <a:lnTo>
                  <a:pt x="3358475" y="0"/>
                </a:lnTo>
                <a:lnTo>
                  <a:pt x="3358475" y="7589775"/>
                </a:lnTo>
                <a:lnTo>
                  <a:pt x="0" y="758977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Freeform 7"/>
          <p:cNvSpPr/>
          <p:nvPr/>
        </p:nvSpPr>
        <p:spPr>
          <a:xfrm rot="-923995">
            <a:off x="9976398" y="5004932"/>
            <a:ext cx="1700857" cy="1978927"/>
          </a:xfrm>
          <a:custGeom>
            <a:avLst/>
            <a:gdLst/>
            <a:ahLst/>
            <a:cxnLst/>
            <a:rect l="l" t="t" r="r" b="b"/>
            <a:pathLst>
              <a:path w="2551286" h="2968390">
                <a:moveTo>
                  <a:pt x="0" y="0"/>
                </a:moveTo>
                <a:lnTo>
                  <a:pt x="2551285" y="0"/>
                </a:lnTo>
                <a:lnTo>
                  <a:pt x="2551285" y="2968390"/>
                </a:lnTo>
                <a:lnTo>
                  <a:pt x="0" y="2968390"/>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a:blipFill>
        </p:spPr>
      </p:sp>
      <p:sp>
        <p:nvSpPr>
          <p:cNvPr id="14" name="Freeform 8"/>
          <p:cNvSpPr/>
          <p:nvPr/>
        </p:nvSpPr>
        <p:spPr>
          <a:xfrm>
            <a:off x="2914003" y="170893"/>
            <a:ext cx="2300481" cy="884531"/>
          </a:xfrm>
          <a:custGeom>
            <a:avLst/>
            <a:gdLst/>
            <a:ahLst/>
            <a:cxnLst/>
            <a:rect l="l" t="t" r="r" b="b"/>
            <a:pathLst>
              <a:path w="3450722" h="1326797">
                <a:moveTo>
                  <a:pt x="0" y="0"/>
                </a:moveTo>
                <a:lnTo>
                  <a:pt x="3450722" y="0"/>
                </a:lnTo>
                <a:lnTo>
                  <a:pt x="3450722" y="1326798"/>
                </a:lnTo>
                <a:lnTo>
                  <a:pt x="0" y="1326798"/>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a:blipFill>
        </p:spPr>
      </p:sp>
      <p:sp>
        <p:nvSpPr>
          <p:cNvPr id="3" name="Lưu đồ: Chuẩn bị 2"/>
          <p:cNvSpPr/>
          <p:nvPr/>
        </p:nvSpPr>
        <p:spPr>
          <a:xfrm>
            <a:off x="3407748" y="3922496"/>
            <a:ext cx="5375305"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B</a:t>
            </a:r>
            <a:r>
              <a:rPr lang="vi-VN" sz="28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Người chăn</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200" b="1">
                <a:solidFill>
                  <a:schemeClr val="tx1"/>
                </a:solidFill>
                <a:latin typeface="Times New Roman" panose="02020603050405020304" pitchFamily="18" charset="0"/>
                <a:cs typeface="Times New Roman" panose="02020603050405020304" pitchFamily="18" charset="0"/>
              </a:rPr>
              <a:t>Câu </a:t>
            </a:r>
            <a:r>
              <a:rPr lang="en-US" altLang="vi-VN" sz="3200" b="1">
                <a:solidFill>
                  <a:schemeClr val="tx1"/>
                </a:solidFill>
                <a:latin typeface="Times New Roman" panose="02020603050405020304" pitchFamily="18" charset="0"/>
                <a:cs typeface="Times New Roman" panose="02020603050405020304" pitchFamily="18" charset="0"/>
              </a:rPr>
              <a:t>7</a:t>
            </a:r>
            <a:r>
              <a:rPr lang="vi-VN" sz="3200" b="1">
                <a:solidFill>
                  <a:schemeClr val="tx1"/>
                </a:solidFill>
                <a:latin typeface="Times New Roman" panose="02020603050405020304" pitchFamily="18" charset="0"/>
                <a:cs typeface="Times New Roman" panose="02020603050405020304" pitchFamily="18" charset="0"/>
              </a:rPr>
              <a:t>: </a:t>
            </a:r>
            <a:r>
              <a:rPr lang="vi-VN" sz="3200" b="1" smtClean="0">
                <a:solidFill>
                  <a:schemeClr val="tx1"/>
                </a:solidFill>
                <a:latin typeface="+mj-lt"/>
              </a:rPr>
              <a:t>Chúa Giêsu nói Ngài là gì?</a:t>
            </a:r>
            <a:endParaRPr lang="vi-VN" altLang="en-US" sz="3200" b="1" smtClean="0">
              <a:solidFill>
                <a:schemeClr val="tx1"/>
              </a:solidFill>
              <a:latin typeface="+mj-lt"/>
              <a:cs typeface="Times New Roman" panose="02020603050405020304" pitchFamily="18" charset="0"/>
            </a:endParaRPr>
          </a:p>
        </p:txBody>
      </p:sp>
      <p:sp>
        <p:nvSpPr>
          <p:cNvPr id="5" name="Lưu đồ: Chuẩn bị 4"/>
          <p:cNvSpPr/>
          <p:nvPr/>
        </p:nvSpPr>
        <p:spPr>
          <a:xfrm>
            <a:off x="3400035" y="5075030"/>
            <a:ext cx="538301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C</a:t>
            </a:r>
            <a:r>
              <a:rPr lang="vi-VN" sz="2800" smtClean="0">
                <a:solidFill>
                  <a:schemeClr val="tx1"/>
                </a:solidFill>
                <a:latin typeface="Times New Roman" panose="02020603050405020304" pitchFamily="18" charset="0"/>
                <a:cs typeface="Times New Roman" panose="02020603050405020304" pitchFamily="18" charset="0"/>
              </a:rPr>
              <a:t>.</a:t>
            </a:r>
            <a:r>
              <a:rPr lang="en-US" sz="2800" smtClean="0">
                <a:solidFill>
                  <a:schemeClr val="tx1"/>
                </a:solidFill>
                <a:latin typeface="Times New Roman" panose="02020603050405020304" pitchFamily="18" charset="0"/>
                <a:cs typeface="Times New Roman" panose="02020603050405020304" pitchFamily="18" charset="0"/>
              </a:rPr>
              <a:t> </a:t>
            </a:r>
            <a:r>
              <a:rPr lang="vi-VN" sz="2800" b="1" smtClean="0">
                <a:solidFill>
                  <a:schemeClr val="tx1"/>
                </a:solidFill>
                <a:latin typeface="+mj-lt"/>
              </a:rPr>
              <a:t>Người giữ cửa</a:t>
            </a:r>
          </a:p>
        </p:txBody>
      </p:sp>
      <p:sp>
        <p:nvSpPr>
          <p:cNvPr id="6" name="Lưu đồ: Chuẩn bị 5"/>
          <p:cNvSpPr/>
          <p:nvPr/>
        </p:nvSpPr>
        <p:spPr>
          <a:xfrm>
            <a:off x="3400035" y="2771973"/>
            <a:ext cx="5383018"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Times New Roman" panose="02020603050405020304" pitchFamily="18" charset="0"/>
                <a:cs typeface="Times New Roman" panose="02020603050405020304" pitchFamily="18" charset="0"/>
              </a:rPr>
              <a:t>.Cửa chiên</a:t>
            </a:r>
          </a:p>
        </p:txBody>
      </p:sp>
    </p:spTree>
    <p:extLst>
      <p:ext uri="{BB962C8B-B14F-4D97-AF65-F5344CB8AC3E}">
        <p14:creationId xmlns:p14="http://schemas.microsoft.com/office/powerpoint/2010/main" val="211928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34EA6C"/>
                                      </p:to>
                                    </p:animClr>
                                    <p:animClr clrSpc="rgb" dir="cw">
                                      <p:cBhvr>
                                        <p:cTn id="38" dur="500" fill="hold"/>
                                        <p:tgtEl>
                                          <p:spTgt spid="6"/>
                                        </p:tgtEl>
                                        <p:attrNameLst>
                                          <p:attrName>fillcolor</p:attrName>
                                        </p:attrNameLst>
                                      </p:cBhvr>
                                      <p:to>
                                        <a:srgbClr val="34EA6C"/>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animBg="1"/>
      <p:bldP spid="5" grpId="1" animBg="1"/>
      <p:bldP spid="6" grpId="0" animBg="1"/>
      <p:bldP spid="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779219" flipV="1">
            <a:off x="-1109783" y="124533"/>
            <a:ext cx="5838263" cy="2875345"/>
          </a:xfrm>
          <a:custGeom>
            <a:avLst/>
            <a:gdLst/>
            <a:ahLst/>
            <a:cxnLst/>
            <a:rect l="l" t="t" r="r" b="b"/>
            <a:pathLst>
              <a:path w="8757394" h="4313017">
                <a:moveTo>
                  <a:pt x="0" y="4313016"/>
                </a:moveTo>
                <a:lnTo>
                  <a:pt x="8757394" y="4313016"/>
                </a:lnTo>
                <a:lnTo>
                  <a:pt x="8757394" y="0"/>
                </a:lnTo>
                <a:lnTo>
                  <a:pt x="0" y="0"/>
                </a:lnTo>
                <a:lnTo>
                  <a:pt x="0" y="4313016"/>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sp>
        <p:nvSpPr>
          <p:cNvPr id="8" name="Freeform 3"/>
          <p:cNvSpPr/>
          <p:nvPr/>
        </p:nvSpPr>
        <p:spPr>
          <a:xfrm rot="-2915967" flipV="1">
            <a:off x="6887595" y="4225292"/>
            <a:ext cx="6698323" cy="3298925"/>
          </a:xfrm>
          <a:custGeom>
            <a:avLst/>
            <a:gdLst/>
            <a:ahLst/>
            <a:cxnLst/>
            <a:rect l="l" t="t" r="r" b="b"/>
            <a:pathLst>
              <a:path w="10047485" h="4948387">
                <a:moveTo>
                  <a:pt x="0" y="4948387"/>
                </a:moveTo>
                <a:lnTo>
                  <a:pt x="10047486" y="4948387"/>
                </a:lnTo>
                <a:lnTo>
                  <a:pt x="10047486" y="0"/>
                </a:lnTo>
                <a:lnTo>
                  <a:pt x="0" y="0"/>
                </a:lnTo>
                <a:lnTo>
                  <a:pt x="0" y="4948387"/>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9" name="Group 4"/>
          <p:cNvGrpSpPr/>
          <p:nvPr/>
        </p:nvGrpSpPr>
        <p:grpSpPr>
          <a:xfrm>
            <a:off x="685800" y="494906"/>
            <a:ext cx="10820400" cy="5890073"/>
            <a:chOff x="0" y="0"/>
            <a:chExt cx="4274726" cy="2326942"/>
          </a:xfrm>
        </p:grpSpPr>
        <p:sp>
          <p:nvSpPr>
            <p:cNvPr id="11" name="Freeform 5"/>
            <p:cNvSpPr/>
            <p:nvPr/>
          </p:nvSpPr>
          <p:spPr>
            <a:xfrm>
              <a:off x="0" y="0"/>
              <a:ext cx="4274726" cy="2326942"/>
            </a:xfrm>
            <a:custGeom>
              <a:avLst/>
              <a:gdLst/>
              <a:ahLst/>
              <a:cxnLst/>
              <a:rect l="l" t="t" r="r" b="b"/>
              <a:pathLst>
                <a:path w="4274726" h="2326942">
                  <a:moveTo>
                    <a:pt x="24327" y="0"/>
                  </a:moveTo>
                  <a:lnTo>
                    <a:pt x="4250399" y="0"/>
                  </a:lnTo>
                  <a:cubicBezTo>
                    <a:pt x="4263834" y="0"/>
                    <a:pt x="4274726" y="10891"/>
                    <a:pt x="4274726" y="24327"/>
                  </a:cubicBezTo>
                  <a:lnTo>
                    <a:pt x="4274726" y="2302616"/>
                  </a:lnTo>
                  <a:cubicBezTo>
                    <a:pt x="4274726" y="2309068"/>
                    <a:pt x="4272163" y="2315255"/>
                    <a:pt x="4267601" y="2319817"/>
                  </a:cubicBezTo>
                  <a:cubicBezTo>
                    <a:pt x="4263039" y="2324379"/>
                    <a:pt x="4256851" y="2326942"/>
                    <a:pt x="4250399" y="2326942"/>
                  </a:cubicBezTo>
                  <a:lnTo>
                    <a:pt x="24327" y="2326942"/>
                  </a:lnTo>
                  <a:cubicBezTo>
                    <a:pt x="10891" y="2326942"/>
                    <a:pt x="0" y="2316051"/>
                    <a:pt x="0" y="2302616"/>
                  </a:cubicBezTo>
                  <a:lnTo>
                    <a:pt x="0" y="24327"/>
                  </a:lnTo>
                  <a:cubicBezTo>
                    <a:pt x="0" y="10891"/>
                    <a:pt x="10891" y="0"/>
                    <a:pt x="24327" y="0"/>
                  </a:cubicBezTo>
                  <a:close/>
                </a:path>
              </a:pathLst>
            </a:custGeom>
            <a:solidFill>
              <a:srgbClr val="FCF9DA"/>
            </a:solidFill>
          </p:spPr>
        </p:sp>
        <p:sp>
          <p:nvSpPr>
            <p:cNvPr id="12" name="TextBox 6"/>
            <p:cNvSpPr txBox="1"/>
            <p:nvPr/>
          </p:nvSpPr>
          <p:spPr>
            <a:xfrm>
              <a:off x="0" y="-47625"/>
              <a:ext cx="4274726" cy="2374567"/>
            </a:xfrm>
            <a:prstGeom prst="rect">
              <a:avLst/>
            </a:prstGeom>
          </p:spPr>
          <p:txBody>
            <a:bodyPr lIns="33867" tIns="33867" rIns="33867" bIns="33867" rtlCol="0" anchor="ctr"/>
            <a:lstStyle/>
            <a:p>
              <a:pPr algn="ctr">
                <a:lnSpc>
                  <a:spcPts val="1775"/>
                </a:lnSpc>
              </a:pPr>
              <a:endParaRPr sz="1200"/>
            </a:p>
          </p:txBody>
        </p:sp>
      </p:grpSp>
      <p:sp>
        <p:nvSpPr>
          <p:cNvPr id="13" name="Freeform 7"/>
          <p:cNvSpPr/>
          <p:nvPr/>
        </p:nvSpPr>
        <p:spPr>
          <a:xfrm>
            <a:off x="312920" y="3319679"/>
            <a:ext cx="2830650" cy="3379881"/>
          </a:xfrm>
          <a:custGeom>
            <a:avLst/>
            <a:gdLst/>
            <a:ahLst/>
            <a:cxnLst/>
            <a:rect l="l" t="t" r="r" b="b"/>
            <a:pathLst>
              <a:path w="4750469" h="5672202">
                <a:moveTo>
                  <a:pt x="0" y="0"/>
                </a:moveTo>
                <a:lnTo>
                  <a:pt x="4750469" y="0"/>
                </a:lnTo>
                <a:lnTo>
                  <a:pt x="4750469" y="5672202"/>
                </a:lnTo>
                <a:lnTo>
                  <a:pt x="0" y="5672202"/>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4" name="Freeform 8"/>
          <p:cNvSpPr/>
          <p:nvPr/>
        </p:nvSpPr>
        <p:spPr>
          <a:xfrm>
            <a:off x="8371639" y="-371383"/>
            <a:ext cx="1990147" cy="2114366"/>
          </a:xfrm>
          <a:custGeom>
            <a:avLst/>
            <a:gdLst/>
            <a:ahLst/>
            <a:cxnLst/>
            <a:rect l="l" t="t" r="r" b="b"/>
            <a:pathLst>
              <a:path w="2985221" h="3171549">
                <a:moveTo>
                  <a:pt x="0" y="0"/>
                </a:moveTo>
                <a:lnTo>
                  <a:pt x="2985221" y="0"/>
                </a:lnTo>
                <a:lnTo>
                  <a:pt x="2985221" y="3171550"/>
                </a:lnTo>
                <a:lnTo>
                  <a:pt x="0" y="317155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15" name="Freeform 9"/>
          <p:cNvSpPr/>
          <p:nvPr/>
        </p:nvSpPr>
        <p:spPr>
          <a:xfrm>
            <a:off x="8951817" y="1498507"/>
            <a:ext cx="3525483" cy="1432871"/>
          </a:xfrm>
          <a:custGeom>
            <a:avLst/>
            <a:gdLst/>
            <a:ahLst/>
            <a:cxnLst/>
            <a:rect l="l" t="t" r="r" b="b"/>
            <a:pathLst>
              <a:path w="5288224" h="2149307">
                <a:moveTo>
                  <a:pt x="0" y="0"/>
                </a:moveTo>
                <a:lnTo>
                  <a:pt x="5288224" y="0"/>
                </a:lnTo>
                <a:lnTo>
                  <a:pt x="5288224" y="2149307"/>
                </a:lnTo>
                <a:lnTo>
                  <a:pt x="0" y="2149307"/>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a:blipFill>
        </p:spPr>
      </p:sp>
      <p:sp>
        <p:nvSpPr>
          <p:cNvPr id="16" name="Freeform 10"/>
          <p:cNvSpPr/>
          <p:nvPr/>
        </p:nvSpPr>
        <p:spPr>
          <a:xfrm rot="-923995">
            <a:off x="4678813" y="5659579"/>
            <a:ext cx="1246939" cy="1450799"/>
          </a:xfrm>
          <a:custGeom>
            <a:avLst/>
            <a:gdLst/>
            <a:ahLst/>
            <a:cxnLst/>
            <a:rect l="l" t="t" r="r" b="b"/>
            <a:pathLst>
              <a:path w="1870409" h="2176198">
                <a:moveTo>
                  <a:pt x="0" y="0"/>
                </a:moveTo>
                <a:lnTo>
                  <a:pt x="1870410" y="0"/>
                </a:lnTo>
                <a:lnTo>
                  <a:pt x="1870410" y="2176198"/>
                </a:lnTo>
                <a:lnTo>
                  <a:pt x="0" y="2176198"/>
                </a:lnTo>
                <a:lnTo>
                  <a:pt x="0" y="0"/>
                </a:lnTo>
                <a:close/>
              </a:path>
            </a:pathLst>
          </a:custGeom>
          <a:blipFill>
            <a:blip r:embed="rId11" cstate="email">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a:blipFill>
        </p:spPr>
      </p:sp>
      <p:sp>
        <p:nvSpPr>
          <p:cNvPr id="17" name="Freeform 11"/>
          <p:cNvSpPr/>
          <p:nvPr/>
        </p:nvSpPr>
        <p:spPr>
          <a:xfrm>
            <a:off x="5979821" y="0"/>
            <a:ext cx="2102385" cy="808364"/>
          </a:xfrm>
          <a:custGeom>
            <a:avLst/>
            <a:gdLst/>
            <a:ahLst/>
            <a:cxnLst/>
            <a:rect l="l" t="t" r="r" b="b"/>
            <a:pathLst>
              <a:path w="3153578" h="1212546">
                <a:moveTo>
                  <a:pt x="0" y="0"/>
                </a:moveTo>
                <a:lnTo>
                  <a:pt x="3153578" y="0"/>
                </a:lnTo>
                <a:lnTo>
                  <a:pt x="3153578" y="1212546"/>
                </a:lnTo>
                <a:lnTo>
                  <a:pt x="0" y="1212546"/>
                </a:lnTo>
                <a:lnTo>
                  <a:pt x="0" y="0"/>
                </a:lnTo>
                <a:close/>
              </a:path>
            </a:pathLst>
          </a:custGeom>
          <a:blipFill>
            <a:blip r:embed="rId13" cstate="email">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a:blipFill>
        </p:spPr>
      </p:sp>
      <p:sp>
        <p:nvSpPr>
          <p:cNvPr id="3" name="Lưu đồ: Chuẩn bị 2"/>
          <p:cNvSpPr/>
          <p:nvPr/>
        </p:nvSpPr>
        <p:spPr>
          <a:xfrm>
            <a:off x="3510576" y="2763100"/>
            <a:ext cx="5441241"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Times New Roman" panose="02020603050405020304" pitchFamily="18" charset="0"/>
                <a:cs typeface="Times New Roman" panose="02020603050405020304" pitchFamily="18" charset="0"/>
              </a:rPr>
              <a:t>A. Ăn uống thỏa thuê</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vi-VN" sz="3200" b="1">
                <a:solidFill>
                  <a:schemeClr val="tx1"/>
                </a:solidFill>
                <a:latin typeface="Times New Roman" panose="02020603050405020304" pitchFamily="18" charset="0"/>
                <a:cs typeface="Times New Roman" panose="02020603050405020304" pitchFamily="18" charset="0"/>
              </a:rPr>
              <a:t>Câu 8: </a:t>
            </a:r>
            <a:r>
              <a:rPr lang="vi-VN" sz="3200" b="1" smtClean="0">
                <a:solidFill>
                  <a:schemeClr val="tx1"/>
                </a:solidFill>
                <a:latin typeface="+mj-lt"/>
              </a:rPr>
              <a:t>Ai qua Chúa Giêsu mà vào thì sẽ được điều gì?</a:t>
            </a:r>
            <a:endParaRPr lang="vi-VN" altLang="en-US" sz="3200" b="1" smtClean="0">
              <a:solidFill>
                <a:schemeClr val="tx1"/>
              </a:solidFill>
              <a:latin typeface="+mj-lt"/>
              <a:cs typeface="Times New Roman" panose="02020603050405020304" pitchFamily="18" charset="0"/>
            </a:endParaRPr>
          </a:p>
        </p:txBody>
      </p:sp>
      <p:sp>
        <p:nvSpPr>
          <p:cNvPr id="5" name="Lưu đồ: Chuẩn bị 4"/>
          <p:cNvSpPr/>
          <p:nvPr/>
        </p:nvSpPr>
        <p:spPr>
          <a:xfrm>
            <a:off x="3538329" y="5197203"/>
            <a:ext cx="5413488"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C</a:t>
            </a:r>
            <a:r>
              <a:rPr lang="vi-VN" sz="2600" smtClean="0">
                <a:solidFill>
                  <a:schemeClr val="tx1"/>
                </a:solidFill>
                <a:latin typeface="Times New Roman" panose="02020603050405020304" pitchFamily="18" charset="0"/>
                <a:cs typeface="Times New Roman" panose="02020603050405020304" pitchFamily="18" charset="0"/>
              </a:rPr>
              <a:t>.</a:t>
            </a:r>
            <a:r>
              <a:rPr lang="vi-VN" sz="2600" b="1" smtClean="0">
                <a:solidFill>
                  <a:schemeClr val="tx1"/>
                </a:solidFill>
                <a:latin typeface="Times New Roman" panose="02020603050405020304" pitchFamily="18" charset="0"/>
                <a:cs typeface="Times New Roman" panose="02020603050405020304" pitchFamily="18" charset="0"/>
              </a:rPr>
              <a:t> </a:t>
            </a:r>
            <a:r>
              <a:rPr lang="vi-VN" sz="2600" b="1" smtClean="0">
                <a:solidFill>
                  <a:schemeClr val="tx1"/>
                </a:solidFill>
                <a:latin typeface="+mj-lt"/>
              </a:rPr>
              <a:t>Nghỉ ngơi</a:t>
            </a:r>
          </a:p>
        </p:txBody>
      </p:sp>
      <p:sp>
        <p:nvSpPr>
          <p:cNvPr id="6" name="Lưu đồ: Chuẩn bị 5"/>
          <p:cNvSpPr/>
          <p:nvPr/>
        </p:nvSpPr>
        <p:spPr>
          <a:xfrm>
            <a:off x="3538330" y="4002454"/>
            <a:ext cx="5413487"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B</a:t>
            </a:r>
            <a:r>
              <a:rPr lang="vi-VN" sz="2600" b="1" smtClean="0">
                <a:solidFill>
                  <a:schemeClr val="tx1"/>
                </a:solidFill>
                <a:latin typeface="Times New Roman" panose="02020603050405020304" pitchFamily="18" charset="0"/>
                <a:cs typeface="Times New Roman" panose="02020603050405020304" pitchFamily="18" charset="0"/>
              </a:rPr>
              <a:t>.</a:t>
            </a:r>
            <a:r>
              <a:rPr lang="en-US" sz="2600" b="1" smtClean="0">
                <a:solidFill>
                  <a:schemeClr val="tx1"/>
                </a:solidFill>
                <a:latin typeface="Times New Roman" panose="02020603050405020304" pitchFamily="18" charset="0"/>
                <a:cs typeface="Times New Roman" panose="02020603050405020304" pitchFamily="18" charset="0"/>
              </a:rPr>
              <a:t> </a:t>
            </a:r>
            <a:r>
              <a:rPr lang="vi-VN" altLang="en-US" sz="2600" b="1" smtClean="0">
                <a:solidFill>
                  <a:schemeClr val="tx1"/>
                </a:solidFill>
                <a:latin typeface="Times New Roman" panose="02020603050405020304" pitchFamily="18" charset="0"/>
                <a:cs typeface="Times New Roman" panose="02020603050405020304" pitchFamily="18" charset="0"/>
              </a:rPr>
              <a:t>Cứu rỗi</a:t>
            </a:r>
          </a:p>
        </p:txBody>
      </p:sp>
    </p:spTree>
    <p:extLst>
      <p:ext uri="{BB962C8B-B14F-4D97-AF65-F5344CB8AC3E}">
        <p14:creationId xmlns:p14="http://schemas.microsoft.com/office/powerpoint/2010/main" val="390076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34EA6C"/>
                                      </p:to>
                                    </p:animClr>
                                    <p:animClr clrSpc="rgb" dir="cw">
                                      <p:cBhvr>
                                        <p:cTn id="38" dur="500" fill="hold"/>
                                        <p:tgtEl>
                                          <p:spTgt spid="6"/>
                                        </p:tgtEl>
                                        <p:attrNameLst>
                                          <p:attrName>fillcolor</p:attrName>
                                        </p:attrNameLst>
                                      </p:cBhvr>
                                      <p:to>
                                        <a:srgbClr val="34EA6C"/>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animBg="1"/>
      <p:bldP spid="5" grpId="1" animBg="1"/>
      <p:bldP spid="6" grpId="0" animBg="1"/>
      <p:bldP spid="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p:cNvSpPr/>
          <p:nvPr/>
        </p:nvSpPr>
        <p:spPr>
          <a:xfrm rot="1485497">
            <a:off x="-1117442" y="-593355"/>
            <a:ext cx="7461219" cy="3674651"/>
          </a:xfrm>
          <a:custGeom>
            <a:avLst/>
            <a:gdLst/>
            <a:ahLst/>
            <a:cxnLst/>
            <a:rect l="l" t="t" r="r" b="b"/>
            <a:pathLst>
              <a:path w="11191829" h="5511976">
                <a:moveTo>
                  <a:pt x="0" y="0"/>
                </a:moveTo>
                <a:lnTo>
                  <a:pt x="11191828" y="0"/>
                </a:lnTo>
                <a:lnTo>
                  <a:pt x="11191828"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8" name="Group 3"/>
          <p:cNvGrpSpPr/>
          <p:nvPr/>
        </p:nvGrpSpPr>
        <p:grpSpPr>
          <a:xfrm>
            <a:off x="685800" y="685800"/>
            <a:ext cx="10684025" cy="5486400"/>
            <a:chOff x="0" y="0"/>
            <a:chExt cx="4220850" cy="2167467"/>
          </a:xfrm>
        </p:grpSpPr>
        <p:sp>
          <p:nvSpPr>
            <p:cNvPr id="9" name="Freeform 4"/>
            <p:cNvSpPr/>
            <p:nvPr/>
          </p:nvSpPr>
          <p:spPr>
            <a:xfrm>
              <a:off x="0" y="0"/>
              <a:ext cx="4220850" cy="2167467"/>
            </a:xfrm>
            <a:custGeom>
              <a:avLst/>
              <a:gdLst/>
              <a:ahLst/>
              <a:cxnLst/>
              <a:rect l="l" t="t" r="r" b="b"/>
              <a:pathLst>
                <a:path w="4220850" h="2167467">
                  <a:moveTo>
                    <a:pt x="24637" y="0"/>
                  </a:moveTo>
                  <a:lnTo>
                    <a:pt x="4196212" y="0"/>
                  </a:lnTo>
                  <a:cubicBezTo>
                    <a:pt x="4209819" y="0"/>
                    <a:pt x="4220850" y="11030"/>
                    <a:pt x="4220850" y="24637"/>
                  </a:cubicBezTo>
                  <a:lnTo>
                    <a:pt x="4220850" y="2142829"/>
                  </a:lnTo>
                  <a:cubicBezTo>
                    <a:pt x="4220850" y="2156436"/>
                    <a:pt x="4209819" y="2167467"/>
                    <a:pt x="4196212" y="2167467"/>
                  </a:cubicBezTo>
                  <a:lnTo>
                    <a:pt x="24637" y="2167467"/>
                  </a:lnTo>
                  <a:cubicBezTo>
                    <a:pt x="18103" y="2167467"/>
                    <a:pt x="11836" y="2164871"/>
                    <a:pt x="7216" y="2160251"/>
                  </a:cubicBezTo>
                  <a:cubicBezTo>
                    <a:pt x="2596" y="2155630"/>
                    <a:pt x="0" y="2149364"/>
                    <a:pt x="0" y="2142829"/>
                  </a:cubicBezTo>
                  <a:lnTo>
                    <a:pt x="0" y="24637"/>
                  </a:lnTo>
                  <a:cubicBezTo>
                    <a:pt x="0" y="11030"/>
                    <a:pt x="11030" y="0"/>
                    <a:pt x="24637" y="0"/>
                  </a:cubicBezTo>
                  <a:close/>
                </a:path>
              </a:pathLst>
            </a:custGeom>
            <a:solidFill>
              <a:srgbClr val="C8E4B2"/>
            </a:solidFill>
          </p:spPr>
        </p:sp>
        <p:sp>
          <p:nvSpPr>
            <p:cNvPr id="11" name="TextBox 5"/>
            <p:cNvSpPr txBox="1"/>
            <p:nvPr/>
          </p:nvSpPr>
          <p:spPr>
            <a:xfrm>
              <a:off x="0" y="-47625"/>
              <a:ext cx="4220850" cy="2215092"/>
            </a:xfrm>
            <a:prstGeom prst="rect">
              <a:avLst/>
            </a:prstGeom>
          </p:spPr>
          <p:txBody>
            <a:bodyPr lIns="33867" tIns="33867" rIns="33867" bIns="33867" rtlCol="0" anchor="ctr"/>
            <a:lstStyle/>
            <a:p>
              <a:pPr algn="ctr">
                <a:lnSpc>
                  <a:spcPts val="1775"/>
                </a:lnSpc>
              </a:pPr>
              <a:endParaRPr sz="1200"/>
            </a:p>
          </p:txBody>
        </p:sp>
      </p:grpSp>
      <p:sp>
        <p:nvSpPr>
          <p:cNvPr id="12" name="Freeform 6"/>
          <p:cNvSpPr/>
          <p:nvPr/>
        </p:nvSpPr>
        <p:spPr>
          <a:xfrm>
            <a:off x="185623" y="3515387"/>
            <a:ext cx="2662111" cy="3342613"/>
          </a:xfrm>
          <a:custGeom>
            <a:avLst/>
            <a:gdLst/>
            <a:ahLst/>
            <a:cxnLst/>
            <a:rect l="l" t="t" r="r" b="b"/>
            <a:pathLst>
              <a:path w="3151146" h="3956658">
                <a:moveTo>
                  <a:pt x="0" y="0"/>
                </a:moveTo>
                <a:lnTo>
                  <a:pt x="3151146" y="0"/>
                </a:lnTo>
                <a:lnTo>
                  <a:pt x="3151146" y="3956658"/>
                </a:lnTo>
                <a:lnTo>
                  <a:pt x="0" y="395665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Freeform 7"/>
          <p:cNvSpPr/>
          <p:nvPr/>
        </p:nvSpPr>
        <p:spPr>
          <a:xfrm rot="-923995">
            <a:off x="9554352" y="4192235"/>
            <a:ext cx="2537595" cy="2952460"/>
          </a:xfrm>
          <a:custGeom>
            <a:avLst/>
            <a:gdLst/>
            <a:ahLst/>
            <a:cxnLst/>
            <a:rect l="l" t="t" r="r" b="b"/>
            <a:pathLst>
              <a:path w="3806392" h="4428690">
                <a:moveTo>
                  <a:pt x="0" y="0"/>
                </a:moveTo>
                <a:lnTo>
                  <a:pt x="3806392" y="0"/>
                </a:lnTo>
                <a:lnTo>
                  <a:pt x="3806392" y="4428690"/>
                </a:lnTo>
                <a:lnTo>
                  <a:pt x="0" y="4428690"/>
                </a:lnTo>
                <a:lnTo>
                  <a:pt x="0" y="0"/>
                </a:lnTo>
                <a:close/>
              </a:path>
            </a:pathLst>
          </a:custGeom>
          <a: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a:blipFill>
        </p:spPr>
      </p:sp>
      <p:sp>
        <p:nvSpPr>
          <p:cNvPr id="3" name="Lưu đồ: Chuẩn bị 2"/>
          <p:cNvSpPr/>
          <p:nvPr/>
        </p:nvSpPr>
        <p:spPr>
          <a:xfrm>
            <a:off x="3371667" y="4859296"/>
            <a:ext cx="5627954"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800" b="1" smtClean="0">
                <a:solidFill>
                  <a:schemeClr val="tx1"/>
                </a:solidFill>
                <a:latin typeface="Times New Roman" panose="02020603050405020304" pitchFamily="18" charset="0"/>
                <a:cs typeface="Times New Roman" panose="02020603050405020304" pitchFamily="18" charset="0"/>
              </a:rPr>
              <a:t>A. Cả A và B đúng</a:t>
            </a:r>
          </a:p>
        </p:txBody>
      </p:sp>
      <p:sp>
        <p:nvSpPr>
          <p:cNvPr id="10" name="Lưu đồ: Chuẩn bị 9"/>
          <p:cNvSpPr/>
          <p:nvPr/>
        </p:nvSpPr>
        <p:spPr>
          <a:xfrm>
            <a:off x="980661" y="86470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vi-VN" sz="3600" b="1">
                <a:solidFill>
                  <a:schemeClr val="tx1"/>
                </a:solidFill>
                <a:latin typeface="Times New Roman" panose="02020603050405020304" pitchFamily="18" charset="0"/>
                <a:cs typeface="Times New Roman" panose="02020603050405020304" pitchFamily="18" charset="0"/>
              </a:rPr>
              <a:t>Câu </a:t>
            </a:r>
            <a:r>
              <a:rPr lang="vi-VN" altLang="en-US" sz="3600" b="1" smtClean="0">
                <a:solidFill>
                  <a:schemeClr val="tx1"/>
                </a:solidFill>
                <a:latin typeface="Times New Roman" panose="02020603050405020304" pitchFamily="18" charset="0"/>
                <a:cs typeface="Times New Roman" panose="02020603050405020304" pitchFamily="18" charset="0"/>
              </a:rPr>
              <a:t>9</a:t>
            </a:r>
            <a:r>
              <a:rPr lang="vi-VN" sz="3600" b="1" smtClean="0">
                <a:solidFill>
                  <a:schemeClr val="tx1"/>
                </a:solidFill>
                <a:latin typeface="Times New Roman" panose="02020603050405020304" pitchFamily="18" charset="0"/>
                <a:cs typeface="Times New Roman" panose="02020603050405020304" pitchFamily="18" charset="0"/>
              </a:rPr>
              <a:t>: </a:t>
            </a:r>
            <a:r>
              <a:rPr lang="vi-VN" sz="4000" b="1" smtClean="0">
                <a:solidFill>
                  <a:schemeClr val="tx1"/>
                </a:solidFill>
                <a:latin typeface="+mj-lt"/>
              </a:rPr>
              <a:t>Kẻ trộm đến chỉ </a:t>
            </a:r>
          </a:p>
          <a:p>
            <a:pPr algn="ctr">
              <a:lnSpc>
                <a:spcPct val="90000"/>
              </a:lnSpc>
            </a:pPr>
            <a:r>
              <a:rPr lang="vi-VN" sz="4000" b="1" smtClean="0">
                <a:solidFill>
                  <a:schemeClr val="tx1"/>
                </a:solidFill>
                <a:latin typeface="+mj-lt"/>
              </a:rPr>
              <a:t>để làm gì?</a:t>
            </a:r>
          </a:p>
        </p:txBody>
      </p:sp>
      <p:sp>
        <p:nvSpPr>
          <p:cNvPr id="5" name="Lưu đồ: Chuẩn bị 4"/>
          <p:cNvSpPr/>
          <p:nvPr/>
        </p:nvSpPr>
        <p:spPr>
          <a:xfrm>
            <a:off x="3371717" y="2624124"/>
            <a:ext cx="552947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a:solidFill>
                  <a:schemeClr val="tx1"/>
                </a:solidFill>
                <a:latin typeface="Times New Roman" panose="02020603050405020304" pitchFamily="18" charset="0"/>
                <a:cs typeface="Times New Roman" panose="02020603050405020304" pitchFamily="18" charset="0"/>
              </a:rPr>
              <a:t>A. Phá hủy</a:t>
            </a:r>
          </a:p>
        </p:txBody>
      </p:sp>
      <p:sp>
        <p:nvSpPr>
          <p:cNvPr id="6" name="Lưu đồ: Chuẩn bị 5"/>
          <p:cNvSpPr/>
          <p:nvPr/>
        </p:nvSpPr>
        <p:spPr>
          <a:xfrm>
            <a:off x="3331835" y="3741609"/>
            <a:ext cx="5667786" cy="1007166"/>
          </a:xfrm>
          <a:prstGeom prst="flowChartPreparation">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ltLang="en-US" sz="2600" b="1" smtClean="0">
                <a:solidFill>
                  <a:schemeClr val="tx1"/>
                </a:solidFill>
                <a:latin typeface="Times New Roman" panose="02020603050405020304" pitchFamily="18" charset="0"/>
                <a:cs typeface="Times New Roman" panose="02020603050405020304" pitchFamily="18" charset="0"/>
              </a:rPr>
              <a:t>B. Sát hại</a:t>
            </a:r>
          </a:p>
        </p:txBody>
      </p:sp>
    </p:spTree>
    <p:extLst>
      <p:ext uri="{BB962C8B-B14F-4D97-AF65-F5344CB8AC3E}">
        <p14:creationId xmlns:p14="http://schemas.microsoft.com/office/powerpoint/2010/main" val="94383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36E836"/>
                                      </p:to>
                                    </p:animClr>
                                    <p:animClr clrSpc="rgb" dir="cw">
                                      <p:cBhvr>
                                        <p:cTn id="30" dur="500" fill="hold"/>
                                        <p:tgtEl>
                                          <p:spTgt spid="3"/>
                                        </p:tgtEl>
                                        <p:attrNameLst>
                                          <p:attrName>fillcolor</p:attrName>
                                        </p:attrNameLst>
                                      </p:cBhvr>
                                      <p:to>
                                        <a:srgbClr val="36E836"/>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6"/>
                                        </p:tgtEl>
                                        <p:attrNameLst>
                                          <p:attrName>style.color</p:attrName>
                                        </p:attrNameLst>
                                      </p:cBhvr>
                                      <p:to>
                                        <a:srgbClr val="FC2241"/>
                                      </p:to>
                                    </p:animClr>
                                    <p:animClr clrSpc="rgb" dir="cw">
                                      <p:cBhvr>
                                        <p:cTn id="38" dur="500" fill="hold"/>
                                        <p:tgtEl>
                                          <p:spTgt spid="6"/>
                                        </p:tgtEl>
                                        <p:attrNameLst>
                                          <p:attrName>fillcolor</p:attrName>
                                        </p:attrNameLst>
                                      </p:cBhvr>
                                      <p:to>
                                        <a:srgbClr val="FC2241"/>
                                      </p:to>
                                    </p:animClr>
                                    <p:set>
                                      <p:cBhvr>
                                        <p:cTn id="39" dur="500" fill="hold"/>
                                        <p:tgtEl>
                                          <p:spTgt spid="6"/>
                                        </p:tgtEl>
                                        <p:attrNameLst>
                                          <p:attrName>fill.type</p:attrName>
                                        </p:attrNameLst>
                                      </p:cBhvr>
                                      <p:to>
                                        <p:strVal val="solid"/>
                                      </p:to>
                                    </p:set>
                                    <p:set>
                                      <p:cBhvr>
                                        <p:cTn id="40" dur="500" fill="hold"/>
                                        <p:tgtEl>
                                          <p:spTgt spid="6"/>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F42A2A"/>
                                      </p:to>
                                    </p:animClr>
                                    <p:animClr clrSpc="rgb" dir="cw">
                                      <p:cBhvr>
                                        <p:cTn id="46" dur="500" fill="hold"/>
                                        <p:tgtEl>
                                          <p:spTgt spid="5"/>
                                        </p:tgtEl>
                                        <p:attrNameLst>
                                          <p:attrName>fillcolor</p:attrName>
                                        </p:attrNameLst>
                                      </p:cBhvr>
                                      <p:to>
                                        <a:srgbClr val="F42A2A"/>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childTnLst>
        </p:cTn>
      </p:par>
    </p:tnLst>
    <p:bldLst>
      <p:bldP spid="3" grpId="0" bldLvl="0" animBg="1"/>
      <p:bldP spid="3" grpId="1" bldLvl="0" animBg="1"/>
      <p:bldP spid="10" grpId="0" bldLvl="0" animBg="1"/>
      <p:bldP spid="5" grpId="0" bldLvl="0" animBg="1"/>
      <p:bldP spid="5" grpId="1" bldLvl="0" animBg="1"/>
      <p:bldP spid="6" grpId="0" bldLvl="0" animBg="1"/>
      <p:bldP spid="6" grpId="1"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p:cNvSpPr/>
          <p:nvPr/>
        </p:nvSpPr>
        <p:spPr>
          <a:xfrm rot="2919459">
            <a:off x="960490" y="-1837326"/>
            <a:ext cx="7461219" cy="3674651"/>
          </a:xfrm>
          <a:custGeom>
            <a:avLst/>
            <a:gdLst/>
            <a:ahLst/>
            <a:cxnLst/>
            <a:rect l="l" t="t" r="r" b="b"/>
            <a:pathLst>
              <a:path w="11191829" h="5511976">
                <a:moveTo>
                  <a:pt x="0" y="0"/>
                </a:moveTo>
                <a:lnTo>
                  <a:pt x="11191829" y="0"/>
                </a:lnTo>
                <a:lnTo>
                  <a:pt x="11191829" y="5511976"/>
                </a:lnTo>
                <a:lnTo>
                  <a:pt x="0" y="5511976"/>
                </a:lnTo>
                <a:lnTo>
                  <a:pt x="0" y="0"/>
                </a:lnTo>
                <a:close/>
              </a:path>
            </a:pathLst>
          </a:custGeom>
          <a: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a:blipFill>
        </p:spPr>
      </p:sp>
      <p:grpSp>
        <p:nvGrpSpPr>
          <p:cNvPr id="9" name="Group 3"/>
          <p:cNvGrpSpPr/>
          <p:nvPr/>
        </p:nvGrpSpPr>
        <p:grpSpPr>
          <a:xfrm>
            <a:off x="470264" y="320812"/>
            <a:ext cx="11116306" cy="5961676"/>
            <a:chOff x="0" y="-47625"/>
            <a:chExt cx="4338227" cy="2302232"/>
          </a:xfrm>
        </p:grpSpPr>
        <p:sp>
          <p:nvSpPr>
            <p:cNvPr id="11" name="Freeform 4"/>
            <p:cNvSpPr/>
            <p:nvPr/>
          </p:nvSpPr>
          <p:spPr>
            <a:xfrm>
              <a:off x="0" y="0"/>
              <a:ext cx="4338227" cy="2254607"/>
            </a:xfrm>
            <a:custGeom>
              <a:avLst/>
              <a:gdLst/>
              <a:ahLst/>
              <a:cxnLst/>
              <a:rect l="l" t="t" r="r" b="b"/>
              <a:pathLst>
                <a:path w="4338227" h="2254607">
                  <a:moveTo>
                    <a:pt x="23971" y="0"/>
                  </a:moveTo>
                  <a:lnTo>
                    <a:pt x="4314256" y="0"/>
                  </a:lnTo>
                  <a:cubicBezTo>
                    <a:pt x="4327495" y="0"/>
                    <a:pt x="4338227" y="10732"/>
                    <a:pt x="4338227" y="23971"/>
                  </a:cubicBezTo>
                  <a:lnTo>
                    <a:pt x="4338227" y="2230636"/>
                  </a:lnTo>
                  <a:cubicBezTo>
                    <a:pt x="4338227" y="2236993"/>
                    <a:pt x="4335702" y="2243090"/>
                    <a:pt x="4331206" y="2247586"/>
                  </a:cubicBezTo>
                  <a:cubicBezTo>
                    <a:pt x="4326711" y="2252081"/>
                    <a:pt x="4320614" y="2254607"/>
                    <a:pt x="4314256" y="2254607"/>
                  </a:cubicBezTo>
                  <a:lnTo>
                    <a:pt x="23971" y="2254607"/>
                  </a:lnTo>
                  <a:cubicBezTo>
                    <a:pt x="17613" y="2254607"/>
                    <a:pt x="11516" y="2252081"/>
                    <a:pt x="7021" y="2247586"/>
                  </a:cubicBezTo>
                  <a:cubicBezTo>
                    <a:pt x="2525" y="2243090"/>
                    <a:pt x="0" y="2236993"/>
                    <a:pt x="0" y="2230636"/>
                  </a:cubicBezTo>
                  <a:lnTo>
                    <a:pt x="0" y="23971"/>
                  </a:lnTo>
                  <a:cubicBezTo>
                    <a:pt x="0" y="17613"/>
                    <a:pt x="2525" y="11516"/>
                    <a:pt x="7021" y="7021"/>
                  </a:cubicBezTo>
                  <a:cubicBezTo>
                    <a:pt x="11516" y="2525"/>
                    <a:pt x="17613" y="0"/>
                    <a:pt x="23971" y="0"/>
                  </a:cubicBezTo>
                  <a:close/>
                </a:path>
              </a:pathLst>
            </a:custGeom>
            <a:solidFill>
              <a:srgbClr val="C8E4B2"/>
            </a:solidFill>
          </p:spPr>
        </p:sp>
        <p:sp>
          <p:nvSpPr>
            <p:cNvPr id="12" name="TextBox 5"/>
            <p:cNvSpPr txBox="1"/>
            <p:nvPr/>
          </p:nvSpPr>
          <p:spPr>
            <a:xfrm>
              <a:off x="0" y="-47625"/>
              <a:ext cx="4338227" cy="2302232"/>
            </a:xfrm>
            <a:prstGeom prst="rect">
              <a:avLst/>
            </a:prstGeom>
          </p:spPr>
          <p:txBody>
            <a:bodyPr lIns="33867" tIns="33867" rIns="33867" bIns="33867" rtlCol="0" anchor="ctr"/>
            <a:lstStyle/>
            <a:p>
              <a:pPr algn="ctr">
                <a:lnSpc>
                  <a:spcPts val="1775"/>
                </a:lnSpc>
              </a:pPr>
              <a:endParaRPr sz="1200"/>
            </a:p>
          </p:txBody>
        </p:sp>
      </p:grpSp>
      <p:sp>
        <p:nvSpPr>
          <p:cNvPr id="13" name="Freeform 6"/>
          <p:cNvSpPr/>
          <p:nvPr/>
        </p:nvSpPr>
        <p:spPr>
          <a:xfrm>
            <a:off x="-464441" y="5036298"/>
            <a:ext cx="2300481" cy="884531"/>
          </a:xfrm>
          <a:custGeom>
            <a:avLst/>
            <a:gdLst/>
            <a:ahLst/>
            <a:cxnLst/>
            <a:rect l="l" t="t" r="r" b="b"/>
            <a:pathLst>
              <a:path w="3450722" h="1326797">
                <a:moveTo>
                  <a:pt x="0" y="0"/>
                </a:moveTo>
                <a:lnTo>
                  <a:pt x="3450722" y="0"/>
                </a:lnTo>
                <a:lnTo>
                  <a:pt x="3450722" y="1326797"/>
                </a:lnTo>
                <a:lnTo>
                  <a:pt x="0" y="1326797"/>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a:blipFill>
        </p:spPr>
      </p:sp>
      <p:sp>
        <p:nvSpPr>
          <p:cNvPr id="14" name="Freeform 7"/>
          <p:cNvSpPr/>
          <p:nvPr/>
        </p:nvSpPr>
        <p:spPr>
          <a:xfrm>
            <a:off x="11254134" y="2544469"/>
            <a:ext cx="2300481" cy="884531"/>
          </a:xfrm>
          <a:custGeom>
            <a:avLst/>
            <a:gdLst/>
            <a:ahLst/>
            <a:cxnLst/>
            <a:rect l="l" t="t" r="r" b="b"/>
            <a:pathLst>
              <a:path w="3450722" h="1326797">
                <a:moveTo>
                  <a:pt x="0" y="0"/>
                </a:moveTo>
                <a:lnTo>
                  <a:pt x="3450722" y="0"/>
                </a:lnTo>
                <a:lnTo>
                  <a:pt x="3450722" y="1326797"/>
                </a:lnTo>
                <a:lnTo>
                  <a:pt x="0" y="1326797"/>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a:blipFill>
        </p:spPr>
      </p:sp>
      <p:sp>
        <p:nvSpPr>
          <p:cNvPr id="3" name="Lưu đồ: Chuẩn bị 2"/>
          <p:cNvSpPr/>
          <p:nvPr/>
        </p:nvSpPr>
        <p:spPr>
          <a:xfrm>
            <a:off x="3419459" y="3883063"/>
            <a:ext cx="5115339" cy="1007166"/>
          </a:xfrm>
          <a:prstGeom prst="flowChartPreparation">
            <a:avLst/>
          </a:prstGeom>
          <a:solidFill>
            <a:schemeClr val="bg1"/>
          </a:solidFill>
          <a:ln w="38100">
            <a:solidFill>
              <a:srgbClr val="E28F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Times New Roman" panose="02020603050405020304" pitchFamily="18" charset="0"/>
                <a:cs typeface="Times New Roman" panose="02020603050405020304" pitchFamily="18" charset="0"/>
              </a:rPr>
              <a:t>B</a:t>
            </a:r>
            <a:r>
              <a:rPr lang="vi-VN" sz="2800" b="1" smtClean="0">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Niềm vui</a:t>
            </a:r>
          </a:p>
        </p:txBody>
      </p:sp>
      <p:sp>
        <p:nvSpPr>
          <p:cNvPr id="10" name="Lưu đồ: Chuẩn bị 9"/>
          <p:cNvSpPr/>
          <p:nvPr/>
        </p:nvSpPr>
        <p:spPr>
          <a:xfrm>
            <a:off x="913078" y="816274"/>
            <a:ext cx="10230678" cy="1620080"/>
          </a:xfrm>
          <a:prstGeom prst="flowChartPreparation">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tx1"/>
                </a:solidFill>
                <a:latin typeface="Times New Roman" panose="02020603050405020304" pitchFamily="18" charset="0"/>
                <a:cs typeface="Times New Roman" panose="02020603050405020304" pitchFamily="18" charset="0"/>
              </a:rPr>
              <a:t>Câu </a:t>
            </a:r>
            <a:r>
              <a:rPr lang="vi-VN" altLang="en-US" sz="3600" b="1">
                <a:solidFill>
                  <a:schemeClr val="tx1"/>
                </a:solidFill>
                <a:latin typeface="Times New Roman" panose="02020603050405020304" pitchFamily="18" charset="0"/>
                <a:cs typeface="Times New Roman" panose="02020603050405020304" pitchFamily="18" charset="0"/>
              </a:rPr>
              <a:t>10</a:t>
            </a:r>
            <a:r>
              <a:rPr lang="vi-VN" sz="3600" b="1">
                <a:solidFill>
                  <a:schemeClr val="tx1"/>
                </a:solidFill>
                <a:latin typeface="Times New Roman" panose="02020603050405020304" pitchFamily="18" charset="0"/>
                <a:cs typeface="Times New Roman" panose="02020603050405020304" pitchFamily="18" charset="0"/>
              </a:rPr>
              <a:t>: </a:t>
            </a:r>
            <a:r>
              <a:rPr lang="vi-VN" altLang="en-US" sz="3600" b="1" smtClean="0">
                <a:solidFill>
                  <a:schemeClr val="tx1"/>
                </a:solidFill>
                <a:latin typeface="Times New Roman" panose="02020603050405020304" pitchFamily="18" charset="0"/>
                <a:cs typeface="Times New Roman" panose="02020603050405020304" pitchFamily="18" charset="0"/>
              </a:rPr>
              <a:t>Chúa Giêsu đến để ban điều gì</a:t>
            </a:r>
            <a:r>
              <a:rPr lang="en-US" sz="3600" b="1" smtClean="0">
                <a:solidFill>
                  <a:schemeClr val="tx1"/>
                </a:solidFill>
                <a:latin typeface="Times New Roman" panose="02020603050405020304" pitchFamily="18" charset="0"/>
                <a:cs typeface="Times New Roman" panose="02020603050405020304" pitchFamily="18" charset="0"/>
              </a:rPr>
              <a:t>?</a:t>
            </a:r>
            <a:endParaRPr lang="en-US" altLang="en-US" sz="3600" b="1">
              <a:solidFill>
                <a:schemeClr val="tx1"/>
              </a:solidFill>
              <a:latin typeface="Times New Roman" panose="02020603050405020304" pitchFamily="18" charset="0"/>
              <a:cs typeface="Times New Roman" panose="02020603050405020304" pitchFamily="18" charset="0"/>
            </a:endParaRPr>
          </a:p>
        </p:txBody>
      </p:sp>
      <p:sp>
        <p:nvSpPr>
          <p:cNvPr id="5" name="Lưu đồ: Chuẩn bị 4"/>
          <p:cNvSpPr/>
          <p:nvPr/>
        </p:nvSpPr>
        <p:spPr>
          <a:xfrm>
            <a:off x="3419457" y="2721849"/>
            <a:ext cx="5115339" cy="1007166"/>
          </a:xfrm>
          <a:prstGeom prst="flowChartPreparation">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smtClean="0">
                <a:solidFill>
                  <a:schemeClr val="tx1"/>
                </a:solidFill>
                <a:latin typeface="Times New Roman" panose="02020603050405020304" pitchFamily="18" charset="0"/>
                <a:cs typeface="Times New Roman" panose="02020603050405020304" pitchFamily="18" charset="0"/>
              </a:rPr>
              <a:t>A</a:t>
            </a:r>
            <a:r>
              <a:rPr lang="vi-VN" sz="2600" b="1" smtClean="0">
                <a:solidFill>
                  <a:schemeClr val="tx1"/>
                </a:solidFill>
                <a:latin typeface="Times New Roman" panose="02020603050405020304" pitchFamily="18" charset="0"/>
                <a:cs typeface="Times New Roman" panose="02020603050405020304" pitchFamily="18" charset="0"/>
              </a:rPr>
              <a:t>. </a:t>
            </a:r>
            <a:r>
              <a:rPr lang="vi-VN" altLang="en-US" sz="2600" b="1" smtClean="0">
                <a:solidFill>
                  <a:schemeClr val="tx1"/>
                </a:solidFill>
                <a:latin typeface="Times New Roman" panose="02020603050405020304" pitchFamily="18" charset="0"/>
                <a:cs typeface="Times New Roman" panose="02020603050405020304" pitchFamily="18" charset="0"/>
              </a:rPr>
              <a:t>Danh tiếng</a:t>
            </a:r>
          </a:p>
        </p:txBody>
      </p:sp>
      <p:sp>
        <p:nvSpPr>
          <p:cNvPr id="7" name="Lưu đồ: Chuẩn bị 6"/>
          <p:cNvSpPr/>
          <p:nvPr/>
        </p:nvSpPr>
        <p:spPr>
          <a:xfrm>
            <a:off x="3419458" y="5036298"/>
            <a:ext cx="5115339" cy="1007166"/>
          </a:xfrm>
          <a:prstGeom prst="flowChartPreparation">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vi-VN" sz="2400" b="1">
                <a:solidFill>
                  <a:schemeClr val="tx1"/>
                </a:solidFill>
                <a:latin typeface="Times New Roman" panose="02020603050405020304" pitchFamily="18" charset="0"/>
                <a:cs typeface="Times New Roman" panose="02020603050405020304" pitchFamily="18" charset="0"/>
              </a:rPr>
              <a:t>C</a:t>
            </a:r>
            <a:r>
              <a:rPr lang="vi-VN" sz="2400" b="1">
                <a:solidFill>
                  <a:schemeClr val="tx1"/>
                </a:solidFill>
                <a:latin typeface="Times New Roman" panose="02020603050405020304" pitchFamily="18" charset="0"/>
                <a:cs typeface="Times New Roman" panose="02020603050405020304" pitchFamily="18" charset="0"/>
              </a:rPr>
              <a:t>.</a:t>
            </a:r>
            <a:r>
              <a:rPr lang="en-US" altLang="vi-VN" sz="2400" b="1">
                <a:solidFill>
                  <a:schemeClr val="tx1"/>
                </a:solidFill>
                <a:latin typeface="Times New Roman" panose="02020603050405020304" pitchFamily="18" charset="0"/>
                <a:cs typeface="Times New Roman" panose="02020603050405020304" pitchFamily="18" charset="0"/>
              </a:rPr>
              <a:t> </a:t>
            </a:r>
            <a:r>
              <a:rPr lang="vi-VN" altLang="en-US" sz="2800" b="1" smtClean="0">
                <a:solidFill>
                  <a:schemeClr val="tx1"/>
                </a:solidFill>
                <a:latin typeface="Times New Roman" panose="02020603050405020304" pitchFamily="18" charset="0"/>
                <a:cs typeface="Times New Roman" panose="02020603050405020304" pitchFamily="18" charset="0"/>
              </a:rPr>
              <a:t>Sự sống</a:t>
            </a:r>
          </a:p>
        </p:txBody>
      </p:sp>
    </p:spTree>
    <p:extLst>
      <p:ext uri="{BB962C8B-B14F-4D97-AF65-F5344CB8AC3E}">
        <p14:creationId xmlns:p14="http://schemas.microsoft.com/office/powerpoint/2010/main" val="234389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9" presetClass="emph" presetSubtype="0" repeatCount="4000" fill="hold" grpId="1" nodeType="clickEffect">
                                  <p:stCondLst>
                                    <p:cond delay="0"/>
                                  </p:stCondLst>
                                  <p:childTnLst>
                                    <p:animClr clrSpc="rgb" dir="cw">
                                      <p:cBhvr override="childStyle">
                                        <p:cTn id="29" dur="500" fill="hold"/>
                                        <p:tgtEl>
                                          <p:spTgt spid="3"/>
                                        </p:tgtEl>
                                        <p:attrNameLst>
                                          <p:attrName>style.color</p:attrName>
                                        </p:attrNameLst>
                                      </p:cBhvr>
                                      <p:to>
                                        <a:srgbClr val="ED3131"/>
                                      </p:to>
                                    </p:animClr>
                                    <p:animClr clrSpc="rgb" dir="cw">
                                      <p:cBhvr>
                                        <p:cTn id="30" dur="500" fill="hold"/>
                                        <p:tgtEl>
                                          <p:spTgt spid="3"/>
                                        </p:tgtEl>
                                        <p:attrNameLst>
                                          <p:attrName>fillcolor</p:attrName>
                                        </p:attrNameLst>
                                      </p:cBhvr>
                                      <p:to>
                                        <a:srgbClr val="ED3131"/>
                                      </p:to>
                                    </p:animClr>
                                    <p:set>
                                      <p:cBhvr>
                                        <p:cTn id="31" dur="500" fill="hold"/>
                                        <p:tgtEl>
                                          <p:spTgt spid="3"/>
                                        </p:tgtEl>
                                        <p:attrNameLst>
                                          <p:attrName>fill.type</p:attrName>
                                        </p:attrNameLst>
                                      </p:cBhvr>
                                      <p:to>
                                        <p:strVal val="solid"/>
                                      </p:to>
                                    </p:set>
                                    <p:set>
                                      <p:cBhvr>
                                        <p:cTn id="32" dur="50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19" presetClass="emph" presetSubtype="0" repeatCount="4000" fill="hold" grpId="1" nodeType="clickEffect">
                                  <p:stCondLst>
                                    <p:cond delay="0"/>
                                  </p:stCondLst>
                                  <p:childTnLst>
                                    <p:animClr clrSpc="rgb" dir="cw">
                                      <p:cBhvr override="childStyle">
                                        <p:cTn id="37" dur="500" fill="hold"/>
                                        <p:tgtEl>
                                          <p:spTgt spid="7"/>
                                        </p:tgtEl>
                                        <p:attrNameLst>
                                          <p:attrName>style.color</p:attrName>
                                        </p:attrNameLst>
                                      </p:cBhvr>
                                      <p:to>
                                        <a:srgbClr val="34EA6C"/>
                                      </p:to>
                                    </p:animClr>
                                    <p:animClr clrSpc="rgb" dir="cw">
                                      <p:cBhvr>
                                        <p:cTn id="38" dur="500" fill="hold"/>
                                        <p:tgtEl>
                                          <p:spTgt spid="7"/>
                                        </p:tgtEl>
                                        <p:attrNameLst>
                                          <p:attrName>fillcolor</p:attrName>
                                        </p:attrNameLst>
                                      </p:cBhvr>
                                      <p:to>
                                        <a:srgbClr val="34EA6C"/>
                                      </p:to>
                                    </p:animClr>
                                    <p:set>
                                      <p:cBhvr>
                                        <p:cTn id="39" dur="500" fill="hold"/>
                                        <p:tgtEl>
                                          <p:spTgt spid="7"/>
                                        </p:tgtEl>
                                        <p:attrNameLst>
                                          <p:attrName>fill.type</p:attrName>
                                        </p:attrNameLst>
                                      </p:cBhvr>
                                      <p:to>
                                        <p:strVal val="solid"/>
                                      </p:to>
                                    </p:set>
                                    <p:set>
                                      <p:cBhvr>
                                        <p:cTn id="40" dur="500" fill="hold"/>
                                        <p:tgtEl>
                                          <p:spTgt spid="7"/>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9" presetClass="emph" presetSubtype="0" repeatCount="4000" fill="hold" grpId="1" nodeType="clickEffect">
                                  <p:stCondLst>
                                    <p:cond delay="0"/>
                                  </p:stCondLst>
                                  <p:childTnLst>
                                    <p:animClr clrSpc="rgb" dir="cw">
                                      <p:cBhvr override="childStyle">
                                        <p:cTn id="45" dur="500" fill="hold"/>
                                        <p:tgtEl>
                                          <p:spTgt spid="5"/>
                                        </p:tgtEl>
                                        <p:attrNameLst>
                                          <p:attrName>style.color</p:attrName>
                                        </p:attrNameLst>
                                      </p:cBhvr>
                                      <p:to>
                                        <a:srgbClr val="ED3131"/>
                                      </p:to>
                                    </p:animClr>
                                    <p:animClr clrSpc="rgb" dir="cw">
                                      <p:cBhvr>
                                        <p:cTn id="46" dur="500" fill="hold"/>
                                        <p:tgtEl>
                                          <p:spTgt spid="5"/>
                                        </p:tgtEl>
                                        <p:attrNameLst>
                                          <p:attrName>fillcolor</p:attrName>
                                        </p:attrNameLst>
                                      </p:cBhvr>
                                      <p:to>
                                        <a:srgbClr val="ED3131"/>
                                      </p:to>
                                    </p:animClr>
                                    <p:set>
                                      <p:cBhvr>
                                        <p:cTn id="47" dur="500" fill="hold"/>
                                        <p:tgtEl>
                                          <p:spTgt spid="5"/>
                                        </p:tgtEl>
                                        <p:attrNameLst>
                                          <p:attrName>fill.type</p:attrName>
                                        </p:attrNameLst>
                                      </p:cBhvr>
                                      <p:to>
                                        <p:strVal val="solid"/>
                                      </p:to>
                                    </p:set>
                                    <p:set>
                                      <p:cBhvr>
                                        <p:cTn id="48" dur="5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bldLst>
      <p:bldP spid="3" grpId="0" animBg="1"/>
      <p:bldP spid="3" grpId="1" animBg="1"/>
      <p:bldP spid="10" grpId="0" animBg="1"/>
      <p:bldP spid="5" grpId="0" animBg="1"/>
      <p:bldP spid="5" grpId="1" animBg="1"/>
      <p:bldP spid="7" grpId="0" bldLvl="0" animBg="1"/>
      <p:bldP spid="7" grpId="1"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extLst/>
          </a:blip>
          <a:stretch>
            <a:fillRect/>
          </a:stretch>
        </p:blipFill>
        <p:spPr>
          <a:xfrm>
            <a:off x="3991428" y="-159658"/>
            <a:ext cx="6017305" cy="6017305"/>
          </a:xfrm>
          <a:prstGeom prst="rect">
            <a:avLst/>
          </a:prstGeom>
        </p:spPr>
      </p:pic>
      <p:grpSp>
        <p:nvGrpSpPr>
          <p:cNvPr id="8" name="Group 7"/>
          <p:cNvGrpSpPr/>
          <p:nvPr/>
        </p:nvGrpSpPr>
        <p:grpSpPr>
          <a:xfrm>
            <a:off x="4005943" y="-166914"/>
            <a:ext cx="6037943" cy="6017305"/>
            <a:chOff x="4005943" y="-166914"/>
            <a:chExt cx="6037943" cy="6017305"/>
          </a:xfrm>
        </p:grpSpPr>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0544" y="1062880"/>
              <a:ext cx="2193327" cy="4684777"/>
            </a:xfrm>
            <a:prstGeom prst="rect">
              <a:avLst/>
            </a:prstGeom>
          </p:spPr>
        </p:pic>
        <p:pic>
          <p:nvPicPr>
            <p:cNvPr id="6" name="Picture 5"/>
            <p:cNvPicPr>
              <a:picLocks noChangeAspect="1"/>
            </p:cNvPicPr>
            <p:nvPr/>
          </p:nvPicPr>
          <p:blipFill>
            <a:blip r:embed="rId5">
              <a:extLst/>
            </a:blip>
            <a:stretch>
              <a:fillRect/>
            </a:stretch>
          </p:blipFill>
          <p:spPr>
            <a:xfrm>
              <a:off x="4005943" y="-166914"/>
              <a:ext cx="6037943" cy="6017305"/>
            </a:xfrm>
            <a:prstGeom prst="rect">
              <a:avLst/>
            </a:prstGeom>
          </p:spPr>
        </p:pic>
      </p:grpSp>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08493" y="2438399"/>
            <a:ext cx="1532308" cy="1291771"/>
          </a:xfrm>
          <a:prstGeom prst="ellipse">
            <a:avLst/>
          </a:prstGeom>
          <a:ln>
            <a:noFill/>
          </a:ln>
          <a:effectLst>
            <a:softEdge rad="112500"/>
          </a:effectLst>
        </p:spPr>
      </p:pic>
    </p:spTree>
    <p:extLst>
      <p:ext uri="{BB962C8B-B14F-4D97-AF65-F5344CB8AC3E}">
        <p14:creationId xmlns:p14="http://schemas.microsoft.com/office/powerpoint/2010/main" val="4034728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572</Words>
  <Application>Microsoft Office PowerPoint</Application>
  <PresentationFormat>Widescreen</PresentationFormat>
  <Paragraphs>61</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2026-04-21T01:09:48Z</dcterms:created>
  <dcterms:modified xsi:type="dcterms:W3CDTF">2026-04-21T01:18:48Z</dcterms:modified>
</cp:coreProperties>
</file>