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 /><Relationship Id="rId2" Type="http://schemas.openxmlformats.org/officeDocument/2006/relationships/extended-properties" Target="docProps/app.xml" /><Relationship Id="rId3" Type="http://schemas.openxmlformats.org/officeDocument/2006/relationships/officeDocument" Target="ppt/presentation.xml" 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 embedTrueTypeFonts="1" saveSubsetFonts="1">
  <p:sldMasterIdLst>
    <p:sldMasterId id="2147483648" r:id="rId5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</p:sldIdLst>
  <p:sldSz cx="12192000" cy="6858000"/>
  <p:notesSz cx="12192000" cy="6858000"/>
  <p:embeddedFontLst>
    <p:embeddedFont>
      <p:font typeface="QOPGEN+ArialMT"/>
      <p:regular r:id="rId22"/>
    </p:embeddedFont>
    <p:embeddedFont>
      <p:font typeface="WJDQVC+TimesNewRomanPS-BoldMT"/>
      <p:regular r:id="rId23"/>
    </p:embeddedFont>
    <p:embeddedFont>
      <p:font typeface="SDSFTU+Calibri-Light,Bold"/>
      <p:regular r:id="rId24"/>
    </p:embeddedFont>
  </p:embeddedFon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7" d="100"/>
          <a:sy n="57" d="100"/>
        </p:scale>
        <p:origin x="-2482" y="-91"/>
      </p:cViewPr>
      <p:guideLst>
        <p:guide orient="horz" pos="3168"/>
        <p:guide pos="244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presProps" Target="presProp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Relationship Id="rId2" Type="http://schemas.openxmlformats.org/officeDocument/2006/relationships/tableStyles" Target="tableStyles.xml" /><Relationship Id="rId20" Type="http://schemas.openxmlformats.org/officeDocument/2006/relationships/slide" Target="slides/slide15.xml" /><Relationship Id="rId21" Type="http://schemas.openxmlformats.org/officeDocument/2006/relationships/slide" Target="slides/slide16.xml" /><Relationship Id="rId22" Type="http://schemas.openxmlformats.org/officeDocument/2006/relationships/font" Target="fonts/font1.fntdata" /><Relationship Id="rId23" Type="http://schemas.openxmlformats.org/officeDocument/2006/relationships/font" Target="fonts/font2.fntdata" /><Relationship Id="rId24" Type="http://schemas.openxmlformats.org/officeDocument/2006/relationships/font" Target="fonts/font3.fntdata" /><Relationship Id="rId3" Type="http://schemas.openxmlformats.org/officeDocument/2006/relationships/viewProps" Target="viewProps.xml" /><Relationship Id="rId4" Type="http://schemas.openxmlformats.org/officeDocument/2006/relationships/theme" Target="theme/theme1.xml" /><Relationship Id="rId5" Type="http://schemas.openxmlformats.org/officeDocument/2006/relationships/slideMaster" Target="slideMasters/slideMaster1.xml" /><Relationship Id="rId6" Type="http://schemas.openxmlformats.org/officeDocument/2006/relationships/slide" Target="slides/slide1.xml" /><Relationship Id="rId7" Type="http://schemas.openxmlformats.org/officeDocument/2006/relationships/slide" Target="slides/slide2.xml" /><Relationship Id="rId8" Type="http://schemas.openxmlformats.org/officeDocument/2006/relationships/slide" Target="slides/slide3.xml" /><Relationship Id="rId9" Type="http://schemas.openxmlformats.org/officeDocument/2006/relationships/slide" Target="slides/slide4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heme" Target="../theme/theme1.xml" 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49" r:id="rId1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5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" Target="slide14.xml" /><Relationship Id="rId11" Type="http://schemas.openxmlformats.org/officeDocument/2006/relationships/slide" Target="slide15.xml" /><Relationship Id="rId12" Type="http://schemas.openxmlformats.org/officeDocument/2006/relationships/slide" Target="slide16.xml" /><Relationship Id="rId2" Type="http://schemas.openxmlformats.org/officeDocument/2006/relationships/image" Target="../media/image6.png" /><Relationship Id="rId3" Type="http://schemas.openxmlformats.org/officeDocument/2006/relationships/slide" Target="slide7.xml" /><Relationship Id="rId4" Type="http://schemas.openxmlformats.org/officeDocument/2006/relationships/slide" Target="slide8.xml" /><Relationship Id="rId5" Type="http://schemas.openxmlformats.org/officeDocument/2006/relationships/slide" Target="slide9.xml" /><Relationship Id="rId6" Type="http://schemas.openxmlformats.org/officeDocument/2006/relationships/slide" Target="slide10.xml" /><Relationship Id="rId7" Type="http://schemas.openxmlformats.org/officeDocument/2006/relationships/slide" Target="slide11.xml" /><Relationship Id="rId8" Type="http://schemas.openxmlformats.org/officeDocument/2006/relationships/slide" Target="slide12.xml" /><Relationship Id="rId9" Type="http://schemas.openxmlformats.org/officeDocument/2006/relationships/slide" Target="slide13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7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8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9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0.png" /><Relationship Id="rId3" Type="http://schemas.openxmlformats.org/officeDocument/2006/relationships/slide" Target="slide6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1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4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5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6.png" 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04348" y="1345854"/>
            <a:ext cx="9590086" cy="5774223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9586"/>
              </a:lnSpc>
              <a:spcBef>
                <a:spcPts val="0"/>
              </a:spcBef>
              <a:spcAft>
                <a:spcPts val="0"/>
              </a:spcAft>
            </a:pPr>
            <a:r>
              <a:rPr dirty="0" sz="9200">
                <a:solidFill>
                  <a:srgbClr val="ff0000"/>
                </a:solidFill>
                <a:latin typeface="QOPGEN+ArialMT"/>
                <a:cs typeface="QOPGEN+ArialMT"/>
              </a:rPr>
              <a:t>CHÚA</a:t>
            </a:r>
            <a:r>
              <a:rPr dirty="0" sz="9200" spc="-15">
                <a:solidFill>
                  <a:srgbClr val="ff0000"/>
                </a:solidFill>
                <a:latin typeface="QOPGEN+ArialMT"/>
                <a:cs typeface="QOPGEN+ArialMT"/>
              </a:rPr>
              <a:t> </a:t>
            </a:r>
            <a:r>
              <a:rPr dirty="0" sz="9200">
                <a:solidFill>
                  <a:srgbClr val="ff0000"/>
                </a:solidFill>
                <a:latin typeface="QOPGEN+ArialMT"/>
                <a:cs typeface="QOPGEN+ArialMT"/>
              </a:rPr>
              <a:t>NHẬT</a:t>
            </a:r>
            <a:r>
              <a:rPr dirty="0" sz="9200" spc="-610">
                <a:solidFill>
                  <a:srgbClr val="ff0000"/>
                </a:solidFill>
                <a:latin typeface="QOPGEN+ArialMT"/>
                <a:cs typeface="QOPGEN+ArialMT"/>
              </a:rPr>
              <a:t> </a:t>
            </a:r>
            <a:r>
              <a:rPr dirty="0" sz="9200">
                <a:solidFill>
                  <a:srgbClr val="ff0000"/>
                </a:solidFill>
                <a:latin typeface="QOPGEN+ArialMT"/>
                <a:cs typeface="QOPGEN+ArialMT"/>
              </a:rPr>
              <a:t>V</a:t>
            </a:r>
          </a:p>
          <a:p>
            <a:pPr marL="1397000" marR="0">
              <a:lnSpc>
                <a:spcPts val="9586"/>
              </a:lnSpc>
              <a:spcBef>
                <a:spcPts val="1403"/>
              </a:spcBef>
              <a:spcAft>
                <a:spcPts val="0"/>
              </a:spcAft>
            </a:pPr>
            <a:r>
              <a:rPr dirty="0" sz="9200">
                <a:solidFill>
                  <a:srgbClr val="ff0000"/>
                </a:solidFill>
                <a:latin typeface="QOPGEN+ArialMT"/>
                <a:cs typeface="QOPGEN+ArialMT"/>
              </a:rPr>
              <a:t>Phục</a:t>
            </a:r>
            <a:r>
              <a:rPr dirty="0" sz="9200">
                <a:solidFill>
                  <a:srgbClr val="ff0000"/>
                </a:solidFill>
                <a:latin typeface="QOPGEN+ArialMT"/>
                <a:cs typeface="QOPGEN+ArialMT"/>
              </a:rPr>
              <a:t> </a:t>
            </a:r>
            <a:r>
              <a:rPr dirty="0" sz="9200">
                <a:solidFill>
                  <a:srgbClr val="ff0000"/>
                </a:solidFill>
                <a:latin typeface="QOPGEN+ArialMT"/>
                <a:cs typeface="QOPGEN+ArialMT"/>
              </a:rPr>
              <a:t>sinh</a:t>
            </a:r>
          </a:p>
          <a:p>
            <a:pPr marL="2176462" marR="0">
              <a:lnSpc>
                <a:spcPts val="9586"/>
              </a:lnSpc>
              <a:spcBef>
                <a:spcPts val="1453"/>
              </a:spcBef>
              <a:spcAft>
                <a:spcPts val="0"/>
              </a:spcAft>
            </a:pPr>
            <a:r>
              <a:rPr dirty="0" sz="9200">
                <a:solidFill>
                  <a:srgbClr val="ff0000"/>
                </a:solidFill>
                <a:latin typeface="QOPGEN+ArialMT"/>
                <a:cs typeface="QOPGEN+ArialMT"/>
              </a:rPr>
              <a:t>NĂM</a:t>
            </a:r>
            <a:r>
              <a:rPr dirty="0" sz="9200" spc="16">
                <a:solidFill>
                  <a:srgbClr val="ff0000"/>
                </a:solidFill>
                <a:latin typeface="QOPGEN+ArialMT"/>
                <a:cs typeface="QOPGEN+ArialMT"/>
              </a:rPr>
              <a:t> </a:t>
            </a:r>
            <a:r>
              <a:rPr dirty="0" sz="9200">
                <a:solidFill>
                  <a:srgbClr val="ff0000"/>
                </a:solidFill>
                <a:latin typeface="QOPGEN+ArialMT"/>
                <a:cs typeface="QOPGEN+ArialMT"/>
              </a:rPr>
              <a:t>a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912986" y="2460813"/>
            <a:ext cx="8636940" cy="2130697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6877"/>
              </a:lnSpc>
              <a:spcBef>
                <a:spcPts val="0"/>
              </a:spcBef>
              <a:spcAft>
                <a:spcPts val="0"/>
              </a:spcAft>
            </a:pPr>
            <a:r>
              <a:rPr dirty="0" sz="6600" b="1">
                <a:solidFill>
                  <a:srgbClr val="ffc000"/>
                </a:solidFill>
                <a:latin typeface="WJDQVC+TimesNewRomanPS-BoldMT"/>
                <a:cs typeface="WJDQVC+TimesNewRomanPS-BoldMT"/>
              </a:rPr>
              <a:t>Vui</a:t>
            </a:r>
            <a:r>
              <a:rPr dirty="0" sz="6600" b="1">
                <a:solidFill>
                  <a:srgbClr val="ffc000"/>
                </a:solidFill>
                <a:latin typeface="WJDQVC+TimesNewRomanPS-BoldMT"/>
                <a:cs typeface="WJDQVC+TimesNewRomanPS-BoldMT"/>
              </a:rPr>
              <a:t> </a:t>
            </a:r>
            <a:r>
              <a:rPr dirty="0" sz="6600" b="1">
                <a:solidFill>
                  <a:srgbClr val="ffc000"/>
                </a:solidFill>
                <a:latin typeface="WJDQVC+TimesNewRomanPS-BoldMT"/>
                <a:cs typeface="WJDQVC+TimesNewRomanPS-BoldMT"/>
              </a:rPr>
              <a:t>học</a:t>
            </a:r>
            <a:r>
              <a:rPr dirty="0" sz="6600" b="1">
                <a:solidFill>
                  <a:srgbClr val="ffc000"/>
                </a:solidFill>
                <a:latin typeface="WJDQVC+TimesNewRomanPS-BoldMT"/>
                <a:cs typeface="WJDQVC+TimesNewRomanPS-BoldMT"/>
              </a:rPr>
              <a:t> </a:t>
            </a:r>
            <a:r>
              <a:rPr dirty="0" sz="6600" b="1">
                <a:solidFill>
                  <a:srgbClr val="ffc000"/>
                </a:solidFill>
                <a:latin typeface="WJDQVC+TimesNewRomanPS-BoldMT"/>
                <a:cs typeface="WJDQVC+TimesNewRomanPS-BoldMT"/>
              </a:rPr>
              <a:t>Kinh</a:t>
            </a:r>
            <a:r>
              <a:rPr dirty="0" sz="6600" b="1">
                <a:solidFill>
                  <a:srgbClr val="ffc000"/>
                </a:solidFill>
                <a:latin typeface="WJDQVC+TimesNewRomanPS-BoldMT"/>
                <a:cs typeface="WJDQVC+TimesNewRomanPS-BoldMT"/>
              </a:rPr>
              <a:t> </a:t>
            </a:r>
            <a:r>
              <a:rPr dirty="0" sz="6600" b="1">
                <a:solidFill>
                  <a:srgbClr val="ffc000"/>
                </a:solidFill>
                <a:latin typeface="WJDQVC+TimesNewRomanPS-BoldMT"/>
                <a:cs typeface="WJDQVC+TimesNewRomanPS-BoldMT"/>
              </a:rPr>
              <a:t>Thánh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014651" y="3565830"/>
            <a:ext cx="3428380" cy="142046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4584"/>
              </a:lnSpc>
              <a:spcBef>
                <a:spcPts val="0"/>
              </a:spcBef>
              <a:spcAft>
                <a:spcPts val="0"/>
              </a:spcAft>
            </a:pPr>
            <a:r>
              <a:rPr dirty="0" sz="4400">
                <a:solidFill>
                  <a:srgbClr val="00b050"/>
                </a:solidFill>
                <a:latin typeface="SDSFTU+Calibri-Light,Bold"/>
                <a:cs typeface="SDSFTU+Calibri-Light,Bold"/>
              </a:rPr>
              <a:t>Gaꢀ14,ꢀ1-12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4754193" y="2666270"/>
            <a:ext cx="5566037" cy="280252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711993" marR="0">
              <a:lnSpc>
                <a:spcPts val="6007"/>
              </a:lnSpc>
              <a:spcBef>
                <a:spcPts val="0"/>
              </a:spcBef>
              <a:spcAft>
                <a:spcPts val="0"/>
              </a:spcAft>
            </a:pPr>
            <a:r>
              <a:rPr dirty="0" sz="5750">
                <a:solidFill>
                  <a:srgbClr val="ff0303"/>
                </a:solidFill>
                <a:latin typeface="QOPGEN+ArialMT"/>
                <a:cs typeface="QOPGEN+ArialMT"/>
              </a:rPr>
              <a:t>VUI</a:t>
            </a:r>
            <a:r>
              <a:rPr dirty="0" sz="5750">
                <a:solidFill>
                  <a:srgbClr val="ff0303"/>
                </a:solidFill>
                <a:latin typeface="QOPGEN+ArialMT"/>
                <a:cs typeface="QOPGEN+ArialMT"/>
              </a:rPr>
              <a:t> </a:t>
            </a:r>
            <a:r>
              <a:rPr dirty="0" sz="5750">
                <a:solidFill>
                  <a:srgbClr val="ff0303"/>
                </a:solidFill>
                <a:latin typeface="QOPGEN+ArialMT"/>
                <a:cs typeface="QOPGEN+ArialMT"/>
              </a:rPr>
              <a:t>HỌC</a:t>
            </a:r>
          </a:p>
          <a:p>
            <a:pPr marL="0" marR="0">
              <a:lnSpc>
                <a:spcPts val="6007"/>
              </a:lnSpc>
              <a:spcBef>
                <a:spcPts val="1427"/>
              </a:spcBef>
              <a:spcAft>
                <a:spcPts val="0"/>
              </a:spcAft>
            </a:pPr>
            <a:r>
              <a:rPr dirty="0" sz="5750">
                <a:solidFill>
                  <a:srgbClr val="ff0303"/>
                </a:solidFill>
                <a:latin typeface="QOPGEN+ArialMT"/>
                <a:cs typeface="QOPGEN+ArialMT"/>
              </a:rPr>
              <a:t>KINH</a:t>
            </a:r>
            <a:r>
              <a:rPr dirty="0" sz="5750">
                <a:solidFill>
                  <a:srgbClr val="ff0303"/>
                </a:solidFill>
                <a:latin typeface="QOPGEN+ArialMT"/>
                <a:cs typeface="QOPGEN+ArialMT"/>
              </a:rPr>
              <a:t> </a:t>
            </a:r>
            <a:r>
              <a:rPr dirty="0" sz="5750">
                <a:solidFill>
                  <a:srgbClr val="ff0303"/>
                </a:solidFill>
                <a:latin typeface="QOPGEN+ArialMT"/>
                <a:cs typeface="QOPGEN+ArialMT"/>
              </a:rPr>
              <a:t>THÁNH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3256545" y="2230262"/>
            <a:ext cx="6760542" cy="2742429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5928"/>
              </a:lnSpc>
              <a:spcBef>
                <a:spcPts val="0"/>
              </a:spcBef>
              <a:spcAft>
                <a:spcPts val="0"/>
              </a:spcAft>
            </a:pPr>
            <a:r>
              <a:rPr dirty="0" sz="5700">
                <a:solidFill>
                  <a:srgbClr val="ffffff"/>
                </a:solidFill>
                <a:latin typeface="QOPGEN+ArialMT"/>
                <a:cs typeface="QOPGEN+ArialMT"/>
              </a:rPr>
              <a:t>LẮNG</a:t>
            </a:r>
            <a:r>
              <a:rPr dirty="0" sz="5700" spc="-11">
                <a:solidFill>
                  <a:srgbClr val="ffffff"/>
                </a:solidFill>
                <a:latin typeface="QOPGEN+ArialMT"/>
                <a:cs typeface="QOPGEN+ArialMT"/>
              </a:rPr>
              <a:t> </a:t>
            </a:r>
            <a:r>
              <a:rPr dirty="0" sz="5700" spc="-10">
                <a:solidFill>
                  <a:srgbClr val="ffffff"/>
                </a:solidFill>
                <a:latin typeface="QOPGEN+ArialMT"/>
                <a:cs typeface="QOPGEN+ArialMT"/>
              </a:rPr>
              <a:t>NGHE</a:t>
            </a:r>
            <a:r>
              <a:rPr dirty="0" sz="5700" spc="-10">
                <a:solidFill>
                  <a:srgbClr val="ffffff"/>
                </a:solidFill>
                <a:latin typeface="QOPGEN+ArialMT"/>
                <a:cs typeface="QOPGEN+ArialMT"/>
              </a:rPr>
              <a:t> </a:t>
            </a:r>
            <a:r>
              <a:rPr dirty="0" sz="5700">
                <a:solidFill>
                  <a:srgbClr val="ffffff"/>
                </a:solidFill>
                <a:latin typeface="QOPGEN+ArialMT"/>
                <a:cs typeface="QOPGEN+ArialMT"/>
              </a:rPr>
              <a:t>LỜI</a:t>
            </a:r>
          </a:p>
          <a:p>
            <a:pPr marL="1814512" marR="0">
              <a:lnSpc>
                <a:spcPts val="5928"/>
              </a:lnSpc>
              <a:spcBef>
                <a:spcPts val="1186"/>
              </a:spcBef>
              <a:spcAft>
                <a:spcPts val="0"/>
              </a:spcAft>
            </a:pPr>
            <a:r>
              <a:rPr dirty="0" sz="5700">
                <a:solidFill>
                  <a:srgbClr val="ffffff"/>
                </a:solidFill>
                <a:latin typeface="QOPGEN+ArialMT"/>
                <a:cs typeface="QOPGEN+ArialMT"/>
              </a:rPr>
              <a:t>CHÚA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538951" y="3255065"/>
            <a:ext cx="3787072" cy="142046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4584"/>
              </a:lnSpc>
              <a:spcBef>
                <a:spcPts val="0"/>
              </a:spcBef>
              <a:spcAft>
                <a:spcPts val="0"/>
              </a:spcAft>
            </a:pPr>
            <a:r>
              <a:rPr dirty="0" sz="4400">
                <a:solidFill>
                  <a:srgbClr val="ffffff"/>
                </a:solidFill>
                <a:latin typeface="QOPGEN+ArialMT"/>
                <a:cs typeface="QOPGEN+ArialMT"/>
              </a:rPr>
              <a:t>Ga</a:t>
            </a:r>
            <a:r>
              <a:rPr dirty="0" sz="4400">
                <a:solidFill>
                  <a:srgbClr val="ffffff"/>
                </a:solidFill>
                <a:latin typeface="QOPGEN+ArialMT"/>
                <a:cs typeface="QOPGEN+ArialMT"/>
              </a:rPr>
              <a:t> </a:t>
            </a:r>
            <a:r>
              <a:rPr dirty="0" sz="4400">
                <a:solidFill>
                  <a:srgbClr val="ffffff"/>
                </a:solidFill>
                <a:latin typeface="QOPGEN+ArialMT"/>
                <a:cs typeface="QOPGEN+ArialMT"/>
              </a:rPr>
              <a:t>14,</a:t>
            </a:r>
            <a:r>
              <a:rPr dirty="0" sz="4400">
                <a:solidFill>
                  <a:srgbClr val="ffffff"/>
                </a:solidFill>
                <a:latin typeface="QOPGEN+ArialMT"/>
                <a:cs typeface="QOPGEN+ArialMT"/>
              </a:rPr>
              <a:t> </a:t>
            </a:r>
            <a:r>
              <a:rPr dirty="0" sz="4400">
                <a:solidFill>
                  <a:srgbClr val="ffffff"/>
                </a:solidFill>
                <a:latin typeface="QOPGEN+ArialMT"/>
                <a:cs typeface="QOPGEN+ArialMT"/>
              </a:rPr>
              <a:t>1-12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2407960" y="1340848"/>
            <a:ext cx="15904728" cy="1220316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917"/>
              </a:lnSpc>
              <a:spcBef>
                <a:spcPts val="0"/>
              </a:spcBef>
              <a:spcAft>
                <a:spcPts val="0"/>
              </a:spcAft>
            </a:pPr>
            <a:r>
              <a:rPr dirty="0" sz="2800">
                <a:solidFill>
                  <a:srgbClr val="000000"/>
                </a:solidFill>
                <a:latin typeface="SDSFTU+Calibri-Light,Bold"/>
                <a:cs typeface="SDSFTU+Calibri-Light,Bold"/>
              </a:rPr>
              <a:t>TinꢀMừngꢀChúaꢀGiêsuꢀKitôꢀtheoꢀThánhꢀGioan.</a:t>
            </a:r>
          </a:p>
          <a:p>
            <a:pPr marL="22923" marR="0">
              <a:lnSpc>
                <a:spcPts val="2351"/>
              </a:lnSpc>
              <a:spcBef>
                <a:spcPts val="0"/>
              </a:spcBef>
              <a:spcAft>
                <a:spcPts val="0"/>
              </a:spcAft>
            </a:pPr>
            <a:r>
              <a:rPr dirty="0" sz="2800">
                <a:solidFill>
                  <a:srgbClr val="000000"/>
                </a:solidFill>
                <a:latin typeface="SDSFTU+Calibri-Light,Bold"/>
                <a:cs typeface="SDSFTU+Calibri-Light,Bold"/>
              </a:rPr>
              <a:t>C</a:t>
            </a:r>
            <a:r>
              <a:rPr dirty="0" sz="2800" spc="-70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dirty="0" sz="2800" spc="-631">
                <a:solidFill>
                  <a:srgbClr val="000000"/>
                </a:solidFill>
                <a:latin typeface="SDSFTU+Calibri-Light,Bold"/>
                <a:cs typeface="SDSFTU+Calibri-Light,Bold"/>
              </a:rPr>
              <a:t>hCúoanꢀ</a:t>
            </a:r>
            <a:r>
              <a:rPr dirty="0" sz="2800" spc="-70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dirty="0" sz="2800" spc="-506">
                <a:solidFill>
                  <a:srgbClr val="000000"/>
                </a:solidFill>
                <a:latin typeface="SDSFTU+Calibri-Light,Bold"/>
                <a:cs typeface="SDSFTU+Calibri-Light,Bold"/>
              </a:rPr>
              <a:t>Gꢀ</a:t>
            </a:r>
            <a:r>
              <a:rPr dirty="0" sz="2800" spc="-70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dirty="0" sz="2800" spc="-428">
                <a:solidFill>
                  <a:srgbClr val="000000"/>
                </a:solidFill>
                <a:latin typeface="SDSFTU+Calibri-Light,Bold"/>
                <a:cs typeface="SDSFTU+Calibri-Light,Bold"/>
              </a:rPr>
              <a:t>ki</a:t>
            </a:r>
            <a:r>
              <a:rPr dirty="0" sz="2800" spc="-70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dirty="0" sz="2800" spc="-625">
                <a:solidFill>
                  <a:srgbClr val="000000"/>
                </a:solidFill>
                <a:latin typeface="SDSFTU+Calibri-Light,Bold"/>
                <a:cs typeface="SDSFTU+Calibri-Light,Bold"/>
              </a:rPr>
              <a:t>êhsôunꢀ</a:t>
            </a:r>
            <a:r>
              <a:rPr dirty="0" sz="2800" spc="-70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dirty="0" sz="2800" spc="-733">
                <a:solidFill>
                  <a:srgbClr val="000000"/>
                </a:solidFill>
                <a:latin typeface="SDSFTU+Calibri-Light,Bold"/>
                <a:cs typeface="SDSFTU+Calibri-Light,Bold"/>
              </a:rPr>
              <a:t>đg</a:t>
            </a:r>
            <a:r>
              <a:rPr dirty="0" sz="2800" spc="-70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dirty="0" sz="2800" spc="-555">
                <a:solidFill>
                  <a:srgbClr val="000000"/>
                </a:solidFill>
                <a:latin typeface="SDSFTU+Calibri-Light,Bold"/>
                <a:cs typeface="SDSFTU+Calibri-Light,Bold"/>
              </a:rPr>
              <a:t>ꢀátpi</a:t>
            </a:r>
            <a:r>
              <a:rPr dirty="0" sz="2800" spc="-70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dirty="0" sz="2800" spc="-349">
                <a:solidFill>
                  <a:srgbClr val="000000"/>
                </a:solidFill>
                <a:latin typeface="SDSFTU+Calibri-Light,Bold"/>
                <a:cs typeface="SDSFTU+Calibri-Light,Bold"/>
              </a:rPr>
              <a:t>n:</a:t>
            </a:r>
            <a:r>
              <a:rPr dirty="0" sz="2800" spc="-73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dirty="0" sz="2800">
                <a:solidFill>
                  <a:srgbClr val="000000"/>
                </a:solidFill>
                <a:latin typeface="SDSFTU+Calibri-Light,Bold"/>
                <a:cs typeface="SDSFTU+Calibri-Light,Bold"/>
              </a:rPr>
              <a:t>ꢀ</a:t>
            </a:r>
            <a:r>
              <a:rPr dirty="0" sz="2800" spc="-70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dirty="0" sz="2800" spc="-605">
                <a:solidFill>
                  <a:srgbClr val="000000"/>
                </a:solidFill>
                <a:latin typeface="SDSFTU+Calibri-Light,Bold"/>
                <a:cs typeface="SDSFTU+Calibri-Light,Bold"/>
              </a:rPr>
              <a:t>r“ằTnhgầꢀyTꢀhl</a:t>
            </a:r>
            <a:r>
              <a:rPr dirty="0" sz="2800" spc="-70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dirty="0" sz="2800" spc="-440">
                <a:solidFill>
                  <a:srgbClr val="000000"/>
                </a:solidFill>
                <a:latin typeface="SDSFTU+Calibri-Light,Bold"/>
                <a:cs typeface="SDSFTU+Calibri-Light,Bold"/>
              </a:rPr>
              <a:t>àầꢀ</a:t>
            </a:r>
            <a:r>
              <a:rPr dirty="0" sz="2800" spc="-70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dirty="0" sz="2800" spc="-727">
                <a:solidFill>
                  <a:srgbClr val="000000"/>
                </a:solidFill>
                <a:latin typeface="SDSFTU+Calibri-Light,Bold"/>
                <a:cs typeface="SDSFTU+Calibri-Light,Bold"/>
              </a:rPr>
              <a:t>đy</a:t>
            </a:r>
            <a:r>
              <a:rPr dirty="0" sz="2800" spc="-70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dirty="0" sz="2800" spc="-625">
                <a:solidFill>
                  <a:srgbClr val="000000"/>
                </a:solidFill>
                <a:latin typeface="SDSFTU+Calibri-Light,Bold"/>
                <a:cs typeface="SDSFTU+Calibri-Light,Bold"/>
              </a:rPr>
              <a:t>ꢀưởờꢀ</a:t>
            </a:r>
            <a:r>
              <a:rPr dirty="0" sz="2800" spc="-70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dirty="0" sz="2800" spc="-485">
                <a:solidFill>
                  <a:srgbClr val="000000"/>
                </a:solidFill>
                <a:latin typeface="SDSFTU+Calibri-Light,Bold"/>
                <a:cs typeface="SDSFTU+Calibri-Light,Bold"/>
              </a:rPr>
              <a:t>tnr</a:t>
            </a:r>
            <a:r>
              <a:rPr dirty="0" sz="2800" spc="-70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dirty="0" sz="2800" spc="-657">
                <a:solidFill>
                  <a:srgbClr val="000000"/>
                </a:solidFill>
                <a:latin typeface="SDSFTU+Calibri-Light,Bold"/>
                <a:cs typeface="SDSFTU+Calibri-Light,Bold"/>
              </a:rPr>
              <a:t>og</a:t>
            </a:r>
            <a:r>
              <a:rPr dirty="0" sz="2800" spc="-70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dirty="0" sz="2800" spc="-485">
                <a:solidFill>
                  <a:srgbClr val="000000"/>
                </a:solidFill>
                <a:latin typeface="SDSFTU+Calibri-Light,Bold"/>
                <a:cs typeface="SDSFTU+Calibri-Light,Bold"/>
              </a:rPr>
              <a:t>,nꢀ</a:t>
            </a:r>
            <a:r>
              <a:rPr dirty="0" sz="2800" spc="-70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dirty="0" sz="2800" spc="-492">
                <a:solidFill>
                  <a:srgbClr val="000000"/>
                </a:solidFill>
                <a:latin typeface="SDSFTU+Calibri-Light,Bold"/>
                <a:cs typeface="SDSFTU+Calibri-Light,Bold"/>
              </a:rPr>
              <a:t>lgàꢀꢀCs</a:t>
            </a:r>
            <a:r>
              <a:rPr dirty="0" sz="2800" spc="-76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dirty="0" sz="2800" spc="-677">
                <a:solidFill>
                  <a:srgbClr val="000000"/>
                </a:solidFill>
                <a:latin typeface="SDSFTU+Calibri-Light,Bold"/>
                <a:cs typeface="SDSFTU+Calibri-Light,Bold"/>
              </a:rPr>
              <a:t>hựaꢀ</a:t>
            </a:r>
            <a:r>
              <a:rPr dirty="0" sz="2800" spc="-70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dirty="0" sz="2800" spc="-480">
                <a:solidFill>
                  <a:srgbClr val="000000"/>
                </a:solidFill>
                <a:latin typeface="SDSFTU+Calibri-Light,Bold"/>
                <a:cs typeface="SDSFTU+Calibri-Light,Bold"/>
              </a:rPr>
              <a:t>tꢀhv</a:t>
            </a:r>
            <a:r>
              <a:rPr dirty="0" sz="2800" spc="-70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dirty="0" sz="2800" spc="-631">
                <a:solidFill>
                  <a:srgbClr val="000000"/>
                </a:solidFill>
                <a:latin typeface="SDSFTU+Calibri-Light,Bold"/>
                <a:cs typeface="SDSFTU+Calibri-Light,Bold"/>
              </a:rPr>
              <a:t>àậ</a:t>
            </a:r>
            <a:r>
              <a:rPr dirty="0" sz="2800" spc="-75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dirty="0" sz="2800" spc="-519">
                <a:solidFill>
                  <a:srgbClr val="000000"/>
                </a:solidFill>
                <a:latin typeface="SDSFTU+Calibri-Light,Bold"/>
                <a:cs typeface="SDSFTU+Calibri-Light,Bold"/>
              </a:rPr>
              <a:t>ꢀtCꢀ</a:t>
            </a:r>
            <a:r>
              <a:rPr dirty="0" sz="2800" spc="-70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dirty="0" sz="2800" spc="-555">
                <a:solidFill>
                  <a:srgbClr val="000000"/>
                </a:solidFill>
                <a:latin typeface="SDSFTU+Calibri-Light,Bold"/>
                <a:cs typeface="SDSFTU+Calibri-Light,Bold"/>
              </a:rPr>
              <a:t>vhàaꢀ</a:t>
            </a:r>
            <a:r>
              <a:rPr dirty="0" sz="2800" spc="-70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dirty="0" sz="2800" spc="-396">
                <a:solidFill>
                  <a:srgbClr val="000000"/>
                </a:solidFill>
                <a:latin typeface="SDSFTU+Calibri-Light,Bold"/>
                <a:cs typeface="SDSFTU+Calibri-Light,Bold"/>
              </a:rPr>
              <a:t>lꢀàởꢀꢀs</a:t>
            </a:r>
            <a:r>
              <a:rPr dirty="0" sz="2800" spc="-70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dirty="0" sz="2800">
                <a:solidFill>
                  <a:srgbClr val="000000"/>
                </a:solidFill>
                <a:latin typeface="SDSFTU+Calibri-Light,Bold"/>
                <a:cs typeface="SDSFTU+Calibri-Light,Bold"/>
              </a:rPr>
              <a:t>ự</a:t>
            </a:r>
            <a:r>
              <a:rPr dirty="0" sz="2800" spc="-70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dirty="0" sz="2800">
                <a:solidFill>
                  <a:srgbClr val="000000"/>
                </a:solidFill>
                <a:latin typeface="SDSFTU+Calibri-Light,Bold"/>
                <a:cs typeface="SDSFTU+Calibri-Light,Bold"/>
              </a:rPr>
              <a:t>ꢀ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489410" y="1767568"/>
            <a:ext cx="8889452" cy="903932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917"/>
              </a:lnSpc>
              <a:spcBef>
                <a:spcPts val="0"/>
              </a:spcBef>
              <a:spcAft>
                <a:spcPts val="0"/>
              </a:spcAft>
            </a:pPr>
            <a:r>
              <a:rPr dirty="0" sz="2800">
                <a:solidFill>
                  <a:srgbClr val="000000"/>
                </a:solidFill>
                <a:latin typeface="SDSFTU+Calibri-Light,Bold"/>
                <a:cs typeface="SDSFTU+Calibri-Light,Bold"/>
              </a:rPr>
              <a:t>Khiꢀấy,ꢀChúaꢀGiêsuꢀphánꢀcùngꢀcácꢀmônꢀđệꢀrằng:ꢀ“Lòngꢀ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2263079" y="2083953"/>
            <a:ext cx="16735788" cy="916041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917"/>
              </a:lnSpc>
              <a:spcBef>
                <a:spcPts val="0"/>
              </a:spcBef>
              <a:spcAft>
                <a:spcPts val="0"/>
              </a:spcAft>
            </a:pPr>
            <a:r>
              <a:rPr dirty="0" sz="2800">
                <a:solidFill>
                  <a:srgbClr val="000000"/>
                </a:solidFill>
                <a:latin typeface="SDSFTU+Calibri-Light,Bold"/>
                <a:cs typeface="SDSFTU+Calibri-Light,Bold"/>
              </a:rPr>
              <a:t>s</a:t>
            </a:r>
            <a:r>
              <a:rPr dirty="0" sz="2800" spc="-70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dirty="0" sz="2800">
                <a:solidFill>
                  <a:srgbClr val="000000"/>
                </a:solidFill>
                <a:latin typeface="SDSFTU+Calibri-Light,Bold"/>
                <a:cs typeface="SDSFTU+Calibri-Light,Bold"/>
              </a:rPr>
              <a:t>ố</a:t>
            </a:r>
            <a:r>
              <a:rPr dirty="0" sz="2800" spc="-70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dirty="0" sz="2800" spc="-528">
                <a:solidFill>
                  <a:srgbClr val="000000"/>
                </a:solidFill>
                <a:latin typeface="SDSFTU+Calibri-Light,Bold"/>
                <a:cs typeface="SDSFTU+Calibri-Light,Bold"/>
              </a:rPr>
              <a:t>nt</a:t>
            </a:r>
            <a:r>
              <a:rPr dirty="0" sz="2800" spc="-70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dirty="0" sz="2800" spc="-573">
                <a:solidFill>
                  <a:srgbClr val="000000"/>
                </a:solidFill>
                <a:latin typeface="SDSFTU+Calibri-Light,Bold"/>
                <a:cs typeface="SDSFTU+Calibri-Light,Bold"/>
              </a:rPr>
              <a:t>rgo.</a:t>
            </a:r>
            <a:r>
              <a:rPr dirty="0" sz="2800" spc="-70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dirty="0" sz="2800" spc="-584">
                <a:solidFill>
                  <a:srgbClr val="000000"/>
                </a:solidFill>
                <a:latin typeface="SDSFTU+Calibri-Light,Bold"/>
                <a:cs typeface="SDSFTU+Calibri-Light,Bold"/>
              </a:rPr>
              <a:t>ꢀnKghꢀôT</a:t>
            </a:r>
            <a:r>
              <a:rPr dirty="0" sz="2800" spc="-78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dirty="0" sz="2800" spc="-685">
                <a:solidFill>
                  <a:srgbClr val="000000"/>
                </a:solidFill>
                <a:latin typeface="SDSFTU+Calibri-Light,Bold"/>
                <a:cs typeface="SDSFTU+Calibri-Light,Bold"/>
              </a:rPr>
              <a:t>nh</a:t>
            </a:r>
            <a:r>
              <a:rPr dirty="0" sz="2800" spc="-78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dirty="0" sz="2800" spc="-614">
                <a:solidFill>
                  <a:srgbClr val="000000"/>
                </a:solidFill>
                <a:latin typeface="SDSFTU+Calibri-Light,Bold"/>
                <a:cs typeface="SDSFTU+Calibri-Light,Bold"/>
              </a:rPr>
              <a:t>gầ</a:t>
            </a:r>
            <a:r>
              <a:rPr dirty="0" sz="2800" spc="-79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dirty="0" sz="2800" spc="-466">
                <a:solidFill>
                  <a:srgbClr val="000000"/>
                </a:solidFill>
                <a:latin typeface="SDSFTU+Calibri-Light,Bold"/>
                <a:cs typeface="SDSFTU+Calibri-Light,Bold"/>
              </a:rPr>
              <a:t>ꢀyaꢀ</a:t>
            </a:r>
            <a:r>
              <a:rPr dirty="0" sz="2800" spc="-70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dirty="0" sz="2800" spc="-541">
                <a:solidFill>
                  <a:srgbClr val="000000"/>
                </a:solidFill>
                <a:latin typeface="SDSFTU+Calibri-Light,Bold"/>
                <a:cs typeface="SDSFTU+Calibri-Light,Bold"/>
              </a:rPr>
              <a:t>iưꢀ</a:t>
            </a:r>
            <a:r>
              <a:rPr dirty="0" sz="2800" spc="-70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dirty="0" sz="2800" spc="-632">
                <a:solidFill>
                  <a:srgbClr val="000000"/>
                </a:solidFill>
                <a:latin typeface="SDSFTU+Calibri-Light,Bold"/>
                <a:cs typeface="SDSFTU+Calibri-Light,Bold"/>
              </a:rPr>
              <a:t>đ?ếꢀ</a:t>
            </a:r>
            <a:r>
              <a:rPr dirty="0" sz="2800" spc="-70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dirty="0" sz="2800" spc="-662">
                <a:solidFill>
                  <a:srgbClr val="000000"/>
                </a:solidFill>
                <a:latin typeface="SDSFTU+Calibri-Light,Bold"/>
                <a:cs typeface="SDSFTU+Calibri-Light,Bold"/>
              </a:rPr>
              <a:t>Nnhꢀ</a:t>
            </a:r>
            <a:r>
              <a:rPr dirty="0" sz="2800" spc="-70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dirty="0" sz="2800" spc="-660">
                <a:solidFill>
                  <a:srgbClr val="000000"/>
                </a:solidFill>
                <a:latin typeface="SDSFTU+Calibri-Light,Bold"/>
                <a:cs typeface="SDSFTU+Calibri-Light,Bold"/>
              </a:rPr>
              <a:t>đữưnợgcꢀ</a:t>
            </a:r>
            <a:r>
              <a:rPr dirty="0" sz="2800" spc="-70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dirty="0" sz="2800" spc="-631">
                <a:solidFill>
                  <a:srgbClr val="000000"/>
                </a:solidFill>
                <a:latin typeface="SDSFTU+Calibri-Light,Bold"/>
                <a:cs typeface="SDSFTU+Calibri-Light,Bold"/>
              </a:rPr>
              <a:t>đꢀ</a:t>
            </a:r>
            <a:r>
              <a:rPr dirty="0" sz="2800" spc="-70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dirty="0" sz="2800" spc="-302">
                <a:solidFill>
                  <a:srgbClr val="000000"/>
                </a:solidFill>
                <a:latin typeface="SDSFTU+Calibri-Light,Bold"/>
                <a:cs typeface="SDSFTU+Calibri-Light,Bold"/>
              </a:rPr>
              <a:t>vi</a:t>
            </a:r>
            <a:r>
              <a:rPr dirty="0" sz="2800" spc="-716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dirty="0" sz="2800" spc="-745">
                <a:solidFill>
                  <a:srgbClr val="000000"/>
                </a:solidFill>
                <a:latin typeface="SDSFTU+Calibri-Light,Bold"/>
                <a:cs typeface="SDSFTU+Calibri-Light,Bold"/>
              </a:rPr>
              <a:t>ớề</a:t>
            </a:r>
            <a:r>
              <a:rPr dirty="0" sz="2800" spc="-70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dirty="0" sz="2800" spc="-674">
                <a:solidFill>
                  <a:srgbClr val="000000"/>
                </a:solidFill>
                <a:latin typeface="SDSFTU+Calibri-Light,Bold"/>
                <a:cs typeface="SDSFTU+Calibri-Light,Bold"/>
              </a:rPr>
              <a:t>ui</a:t>
            </a:r>
            <a:r>
              <a:rPr dirty="0" sz="2800" spc="-70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dirty="0" sz="2800">
                <a:solidFill>
                  <a:srgbClr val="000000"/>
                </a:solidFill>
                <a:latin typeface="SDSFTU+Calibri-Light,Bold"/>
                <a:cs typeface="SDSFTU+Calibri-Light,Bold"/>
              </a:rPr>
              <a:t>ꢀ</a:t>
            </a:r>
            <a:r>
              <a:rPr dirty="0" sz="2800" spc="-70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dirty="0" sz="2800" spc="-700">
                <a:solidFill>
                  <a:srgbClr val="000000"/>
                </a:solidFill>
                <a:latin typeface="SDSFTU+Calibri-Light,Bold"/>
                <a:cs typeface="SDSFTU+Calibri-Light,Bold"/>
              </a:rPr>
              <a:t>Cꢀ</a:t>
            </a:r>
            <a:r>
              <a:rPr dirty="0" sz="2800" spc="-70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dirty="0" sz="2800" spc="-560">
                <a:solidFill>
                  <a:srgbClr val="000000"/>
                </a:solidFill>
                <a:latin typeface="SDSFTU+Calibri-Light,Bold"/>
                <a:cs typeface="SDSFTU+Calibri-Light,Bold"/>
              </a:rPr>
              <a:t>Thhaầꢀ</a:t>
            </a:r>
            <a:r>
              <a:rPr dirty="0" sz="2800" spc="-74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dirty="0" sz="2800" spc="-739">
                <a:solidFill>
                  <a:srgbClr val="000000"/>
                </a:solidFill>
                <a:latin typeface="SDSFTU+Calibri-Light,Bold"/>
                <a:cs typeface="SDSFTU+Calibri-Light,Bold"/>
              </a:rPr>
              <a:t>ymꢀ</a:t>
            </a:r>
            <a:r>
              <a:rPr dirty="0" sz="2800" spc="-70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dirty="0" sz="2800" spc="-630">
                <a:solidFill>
                  <a:srgbClr val="000000"/>
                </a:solidFill>
                <a:latin typeface="SDSFTU+Calibri-Light,Bold"/>
                <a:cs typeface="SDSFTU+Calibri-Light,Bold"/>
              </a:rPr>
              <a:t>nàóꢀ</a:t>
            </a:r>
            <a:r>
              <a:rPr dirty="0" sz="2800" spc="-70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dirty="0" sz="2800" spc="-334">
                <a:solidFill>
                  <a:srgbClr val="000000"/>
                </a:solidFill>
                <a:latin typeface="SDSFTU+Calibri-Light,Bold"/>
                <a:cs typeface="SDSFTU+Calibri-Light,Bold"/>
              </a:rPr>
              <a:t>ki</a:t>
            </a:r>
            <a:r>
              <a:rPr dirty="0" sz="2800" spc="-70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dirty="0" sz="2800" spc="-625">
                <a:solidFill>
                  <a:srgbClr val="000000"/>
                </a:solidFill>
                <a:latin typeface="SDSFTU+Calibri-Light,Bold"/>
                <a:cs typeface="SDSFTU+Calibri-Light,Bold"/>
              </a:rPr>
              <a:t>ꢀhvôớni</a:t>
            </a:r>
            <a:r>
              <a:rPr dirty="0" sz="2800" spc="-70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dirty="0" sz="2800" spc="-438">
                <a:solidFill>
                  <a:srgbClr val="000000"/>
                </a:solidFill>
                <a:latin typeface="SDSFTU+Calibri-Light,Bold"/>
                <a:cs typeface="SDSFTU+Calibri-Light,Bold"/>
              </a:rPr>
              <a:t>ꢀgc</a:t>
            </a:r>
            <a:r>
              <a:rPr dirty="0" sz="2800" spc="-78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dirty="0" sz="2800" spc="-578">
                <a:solidFill>
                  <a:srgbClr val="000000"/>
                </a:solidFill>
                <a:latin typeface="SDSFTU+Calibri-Light,Bold"/>
                <a:cs typeface="SDSFTU+Calibri-Light,Bold"/>
              </a:rPr>
              <a:t>ꢀáqcuꢀ</a:t>
            </a:r>
            <a:r>
              <a:rPr dirty="0" sz="2800" spc="-70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dirty="0" sz="2800" spc="-583">
                <a:solidFill>
                  <a:srgbClr val="000000"/>
                </a:solidFill>
                <a:latin typeface="SDSFTU+Calibri-Light,Bold"/>
                <a:cs typeface="SDSFTU+Calibri-Light,Bold"/>
              </a:rPr>
              <a:t>caoꢀ</a:t>
            </a:r>
            <a:r>
              <a:rPr dirty="0" sz="2800" spc="-70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dirty="0" sz="2800" spc="-608">
                <a:solidFill>
                  <a:srgbClr val="000000"/>
                </a:solidFill>
                <a:latin typeface="SDSFTU+Calibri-Light,Bold"/>
                <a:cs typeface="SDSFTU+Calibri-Light,Bold"/>
              </a:rPr>
              <a:t>Tnh,</a:t>
            </a:r>
            <a:r>
              <a:rPr dirty="0" sz="2800" spc="-70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dirty="0" sz="2800" spc="-171">
                <a:solidFill>
                  <a:srgbClr val="000000"/>
                </a:solidFill>
                <a:latin typeface="SDSFTU+Calibri-Light,Bold"/>
                <a:cs typeface="SDSFTU+Calibri-Light,Bold"/>
              </a:rPr>
              <a:t>ꢀầ</a:t>
            </a:r>
            <a:r>
              <a:rPr dirty="0" sz="2800" spc="-70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dirty="0" sz="2800">
                <a:solidFill>
                  <a:srgbClr val="000000"/>
                </a:solidFill>
                <a:latin typeface="SDSFTU+Calibri-Light,Bold"/>
                <a:cs typeface="SDSFTU+Calibri-Light,Bold"/>
              </a:rPr>
              <a:t>y</a:t>
            </a:r>
            <a:r>
              <a:rPr dirty="0" sz="2800" spc="-70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dirty="0" sz="2800">
                <a:solidFill>
                  <a:srgbClr val="000000"/>
                </a:solidFill>
                <a:latin typeface="SDSFTU+Calibri-Light,Bold"/>
                <a:cs typeface="SDSFTU+Calibri-Light,Bold"/>
              </a:rPr>
              <a:t>.</a:t>
            </a:r>
            <a:r>
              <a:rPr dirty="0" sz="2800" spc="-70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dirty="0" sz="2800">
                <a:solidFill>
                  <a:srgbClr val="000000"/>
                </a:solidFill>
                <a:latin typeface="SDSFTU+Calibri-Light,Bold"/>
                <a:cs typeface="SDSFTU+Calibri-Light,Bold"/>
              </a:rPr>
              <a:t>ꢀ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2449463" y="2194288"/>
            <a:ext cx="8976711" cy="903932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917"/>
              </a:lnSpc>
              <a:spcBef>
                <a:spcPts val="0"/>
              </a:spcBef>
              <a:spcAft>
                <a:spcPts val="0"/>
              </a:spcAft>
            </a:pPr>
            <a:r>
              <a:rPr dirty="0" sz="2800">
                <a:solidFill>
                  <a:srgbClr val="000000"/>
                </a:solidFill>
                <a:latin typeface="SDSFTU+Calibri-Light,Bold"/>
                <a:cs typeface="SDSFTU+Calibri-Light,Bold"/>
              </a:rPr>
              <a:t>cácꢀconꢀđừngꢀxaoꢀxuyến.ꢀHãyꢀtinꢀvàoꢀThiênꢀChúaꢀvàꢀtinꢀ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2667362" y="2510673"/>
            <a:ext cx="7794619" cy="903932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917"/>
              </a:lnSpc>
              <a:spcBef>
                <a:spcPts val="0"/>
              </a:spcBef>
              <a:spcAft>
                <a:spcPts val="0"/>
              </a:spcAft>
            </a:pPr>
            <a:r>
              <a:rPr dirty="0" sz="2800">
                <a:solidFill>
                  <a:srgbClr val="000000"/>
                </a:solidFill>
                <a:latin typeface="SDSFTU+Calibri-Light,Bold"/>
                <a:cs typeface="SDSFTU+Calibri-Light,Bold"/>
              </a:rPr>
              <a:t>khôngꢀphảiꢀtựꢀmìnhꢀmàꢀnói,ꢀnhưngꢀchínhꢀChaꢀởꢀ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2212130" y="2552627"/>
            <a:ext cx="9017047" cy="972313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917"/>
              </a:lnSpc>
              <a:spcBef>
                <a:spcPts val="0"/>
              </a:spcBef>
              <a:spcAft>
                <a:spcPts val="0"/>
              </a:spcAft>
            </a:pPr>
            <a:r>
              <a:rPr dirty="0" sz="2800">
                <a:solidFill>
                  <a:srgbClr val="000000"/>
                </a:solidFill>
                <a:latin typeface="SDSFTU+Calibri-Light,Bold"/>
                <a:cs typeface="SDSFTU+Calibri-Light,Bold"/>
              </a:rPr>
              <a:t>NếuꢀcácꢀconꢀbiếtꢀThầy,ꢀthìꢀcũngꢀbiếtꢀChaꢀThầy.ꢀNgayꢀtừꢀ</a:t>
            </a:r>
          </a:p>
          <a:p>
            <a:pPr marL="538250" marR="0">
              <a:lnSpc>
                <a:spcPts val="2917"/>
              </a:lnSpc>
              <a:spcBef>
                <a:spcPts val="0"/>
              </a:spcBef>
              <a:spcAft>
                <a:spcPts val="0"/>
              </a:spcAft>
            </a:pPr>
            <a:r>
              <a:rPr dirty="0" sz="2800">
                <a:solidFill>
                  <a:srgbClr val="000000"/>
                </a:solidFill>
                <a:latin typeface="SDSFTU+Calibri-Light,Bold"/>
                <a:cs typeface="SDSFTU+Calibri-Light,Bold"/>
              </a:rPr>
              <a:t>vàoꢀThầy.ꢀTrongꢀnhàꢀChaꢀThầyꢀcóꢀnhiềuꢀchỗꢀở,ꢀnếuꢀ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2261752" y="2937392"/>
            <a:ext cx="8882862" cy="975731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52651" marR="0">
              <a:lnSpc>
                <a:spcPts val="2917"/>
              </a:lnSpc>
              <a:spcBef>
                <a:spcPts val="0"/>
              </a:spcBef>
              <a:spcAft>
                <a:spcPts val="0"/>
              </a:spcAft>
            </a:pPr>
            <a:r>
              <a:rPr dirty="0" sz="2800">
                <a:solidFill>
                  <a:srgbClr val="000000"/>
                </a:solidFill>
                <a:latin typeface="SDSFTU+Calibri-Light,Bold"/>
                <a:cs typeface="SDSFTU+Calibri-Light,Bold"/>
              </a:rPr>
              <a:t>trongꢀThầy,ꢀNgàiꢀlàmꢀmọiꢀviệc.ꢀCácꢀconꢀhãyꢀtinꢀrằngꢀ</a:t>
            </a:r>
          </a:p>
          <a:p>
            <a:pPr marL="0" marR="0">
              <a:lnSpc>
                <a:spcPts val="2917"/>
              </a:lnSpc>
              <a:spcBef>
                <a:spcPts val="0"/>
              </a:spcBef>
              <a:spcAft>
                <a:spcPts val="0"/>
              </a:spcAft>
            </a:pPr>
            <a:r>
              <a:rPr dirty="0" sz="2800">
                <a:solidFill>
                  <a:srgbClr val="000000"/>
                </a:solidFill>
                <a:latin typeface="SDSFTU+Calibri-Light,Bold"/>
                <a:cs typeface="SDSFTU+Calibri-Light,Bold"/>
              </a:rPr>
              <a:t>bâyꢀgiờꢀcácꢀconꢀbiếtꢀvàꢀđãꢀxemꢀthấyꢀNgười”.ꢀPhilipphêꢀ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2449128" y="3047728"/>
            <a:ext cx="8963732" cy="1220317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917"/>
              </a:lnSpc>
              <a:spcBef>
                <a:spcPts val="0"/>
              </a:spcBef>
              <a:spcAft>
                <a:spcPts val="0"/>
              </a:spcAft>
            </a:pPr>
            <a:r>
              <a:rPr dirty="0" sz="2800">
                <a:solidFill>
                  <a:srgbClr val="000000"/>
                </a:solidFill>
                <a:latin typeface="SDSFTU+Calibri-Light,Bold"/>
                <a:cs typeface="SDSFTU+Calibri-Light,Bold"/>
              </a:rPr>
              <a:t>không,ꢀThầyꢀđãꢀnóiꢀvớiꢀcácꢀconꢀrồi;ꢀThầyꢀđiꢀđểꢀdọnꢀchỗꢀ</a:t>
            </a:r>
          </a:p>
          <a:p>
            <a:pPr marL="234630" marR="0">
              <a:lnSpc>
                <a:spcPts val="2491"/>
              </a:lnSpc>
              <a:spcBef>
                <a:spcPts val="0"/>
              </a:spcBef>
              <a:spcAft>
                <a:spcPts val="0"/>
              </a:spcAft>
            </a:pPr>
            <a:r>
              <a:rPr dirty="0" sz="2800">
                <a:solidFill>
                  <a:srgbClr val="000000"/>
                </a:solidFill>
                <a:latin typeface="SDSFTU+Calibri-Light,Bold"/>
                <a:cs typeface="SDSFTU+Calibri-Light,Bold"/>
              </a:rPr>
              <a:t>ThầyꢀởꢀtrongꢀCha,ꢀvàꢀChaꢀởꢀtrongꢀThầy.ꢀÍtꢀraꢀcácꢀ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2156692" y="3465757"/>
            <a:ext cx="17262738" cy="91262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917"/>
              </a:lnSpc>
              <a:spcBef>
                <a:spcPts val="0"/>
              </a:spcBef>
              <a:spcAft>
                <a:spcPts val="0"/>
              </a:spcAft>
            </a:pPr>
            <a:r>
              <a:rPr dirty="0" sz="2800">
                <a:solidFill>
                  <a:srgbClr val="000000"/>
                </a:solidFill>
                <a:latin typeface="SDSFTU+Calibri-Light,Bold"/>
                <a:cs typeface="SDSFTU+Calibri-Light,Bold"/>
              </a:rPr>
              <a:t>t</a:t>
            </a:r>
            <a:r>
              <a:rPr dirty="0" sz="2800" spc="-70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dirty="0" sz="2800">
                <a:solidFill>
                  <a:srgbClr val="000000"/>
                </a:solidFill>
                <a:latin typeface="SDSFTU+Calibri-Light,Bold"/>
                <a:cs typeface="SDSFTU+Calibri-Light,Bold"/>
              </a:rPr>
              <a:t>h</a:t>
            </a:r>
            <a:r>
              <a:rPr dirty="0" sz="2800" spc="-70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dirty="0" sz="2800" spc="-530">
                <a:solidFill>
                  <a:srgbClr val="000000"/>
                </a:solidFill>
                <a:latin typeface="SDSFTU+Calibri-Light,Bold"/>
                <a:cs typeface="SDSFTU+Calibri-Light,Bold"/>
              </a:rPr>
              <a:t>ưcah:</a:t>
            </a:r>
            <a:r>
              <a:rPr dirty="0" sz="2800" spc="-70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dirty="0" sz="2800" spc="-569">
                <a:solidFill>
                  <a:srgbClr val="000000"/>
                </a:solidFill>
                <a:latin typeface="SDSFTU+Calibri-Light,Bold"/>
                <a:cs typeface="SDSFTU+Calibri-Light,Bold"/>
              </a:rPr>
              <a:t>ꢀo“ꢀLcạáycꢀꢀTchoầny.</a:t>
            </a:r>
            <a:r>
              <a:rPr dirty="0" sz="2800" spc="-70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dirty="0" sz="2800" spc="-511">
                <a:solidFill>
                  <a:srgbClr val="000000"/>
                </a:solidFill>
                <a:latin typeface="SDSFTU+Calibri-Light,Bold"/>
                <a:cs typeface="SDSFTU+Calibri-Light,Bold"/>
              </a:rPr>
              <a:t>ꢀ,Vꢀ</a:t>
            </a:r>
            <a:r>
              <a:rPr dirty="0" sz="2800" spc="-70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dirty="0" sz="2800" spc="-440">
                <a:solidFill>
                  <a:srgbClr val="000000"/>
                </a:solidFill>
                <a:latin typeface="SDSFTU+Calibri-Light,Bold"/>
                <a:cs typeface="SDSFTU+Calibri-Light,Bold"/>
              </a:rPr>
              <a:t>xài</a:t>
            </a:r>
            <a:r>
              <a:rPr dirty="0" sz="2800" spc="-70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dirty="0" sz="2800" spc="-600">
                <a:solidFill>
                  <a:srgbClr val="000000"/>
                </a:solidFill>
                <a:latin typeface="SDSFTU+Calibri-Light,Bold"/>
                <a:cs typeface="SDSFTU+Calibri-Light,Bold"/>
              </a:rPr>
              <a:t>nꢀ</a:t>
            </a:r>
            <a:r>
              <a:rPr dirty="0" sz="2800" spc="-70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dirty="0" sz="2800" spc="-334">
                <a:solidFill>
                  <a:srgbClr val="000000"/>
                </a:solidFill>
                <a:latin typeface="SDSFTU+Calibri-Light,Bold"/>
                <a:cs typeface="SDSFTU+Calibri-Light,Bold"/>
              </a:rPr>
              <a:t>kꢀ</a:t>
            </a:r>
            <a:r>
              <a:rPr dirty="0" sz="2800" spc="-70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dirty="0" sz="2800" spc="-587">
                <a:solidFill>
                  <a:srgbClr val="000000"/>
                </a:solidFill>
                <a:latin typeface="SDSFTU+Calibri-Light,Bold"/>
                <a:cs typeface="SDSFTU+Calibri-Light,Bold"/>
              </a:rPr>
              <a:t>thỏi</a:t>
            </a:r>
            <a:r>
              <a:rPr dirty="0" sz="2800" spc="-70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dirty="0" sz="2800" spc="-428">
                <a:solidFill>
                  <a:srgbClr val="000000"/>
                </a:solidFill>
                <a:latin typeface="SDSFTU+Calibri-Light,Bold"/>
                <a:cs typeface="SDSFTU+Calibri-Light,Bold"/>
              </a:rPr>
              <a:t>ꢀꢀTc</a:t>
            </a:r>
            <a:r>
              <a:rPr dirty="0" sz="2800" spc="-70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dirty="0" sz="2800" spc="-511">
                <a:solidFill>
                  <a:srgbClr val="000000"/>
                </a:solidFill>
                <a:latin typeface="SDSFTU+Calibri-Light,Bold"/>
                <a:cs typeface="SDSFTU+Calibri-Light,Bold"/>
              </a:rPr>
              <a:t>hầoyꢀ</a:t>
            </a:r>
            <a:r>
              <a:rPr dirty="0" sz="2800" spc="-70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dirty="0" sz="2800" spc="-423">
                <a:solidFill>
                  <a:srgbClr val="000000"/>
                </a:solidFill>
                <a:latin typeface="SDSFTU+Calibri-Light,Bold"/>
                <a:cs typeface="SDSFTU+Calibri-Light,Bold"/>
              </a:rPr>
              <a:t>cꢀ</a:t>
            </a:r>
            <a:r>
              <a:rPr dirty="0" sz="2800" spc="-70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dirty="0" sz="2800" spc="-624">
                <a:solidFill>
                  <a:srgbClr val="000000"/>
                </a:solidFill>
                <a:latin typeface="SDSFTU+Calibri-Light,Bold"/>
                <a:cs typeface="SDSFTU+Calibri-Light,Bold"/>
              </a:rPr>
              <a:t>đhãúꢀnr</a:t>
            </a:r>
            <a:r>
              <a:rPr dirty="0" sz="2800" spc="-70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dirty="0" sz="2800" spc="-588">
                <a:solidFill>
                  <a:srgbClr val="000000"/>
                </a:solidFill>
                <a:latin typeface="SDSFTU+Calibri-Light,Bold"/>
                <a:cs typeface="SDSFTU+Calibri-Light,Bold"/>
              </a:rPr>
              <a:t>ag</a:t>
            </a:r>
            <a:r>
              <a:rPr dirty="0" sz="2800" spc="-70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dirty="0" sz="2800" spc="-506">
                <a:solidFill>
                  <a:srgbClr val="000000"/>
                </a:solidFill>
                <a:latin typeface="SDSFTU+Calibri-Light,Bold"/>
                <a:cs typeface="SDSFTU+Calibri-Light,Bold"/>
              </a:rPr>
              <a:t>ꢀđc</a:t>
            </a:r>
            <a:r>
              <a:rPr dirty="0" sz="2800" spc="-70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dirty="0" sz="2800" spc="-635">
                <a:solidFill>
                  <a:srgbClr val="000000"/>
                </a:solidFill>
                <a:latin typeface="SDSFTU+Calibri-Light,Bold"/>
                <a:cs typeface="SDSFTU+Calibri-Light,Bold"/>
              </a:rPr>
              <a:t>oi</a:t>
            </a:r>
            <a:r>
              <a:rPr dirty="0" sz="2800" spc="-70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dirty="0" sz="2800">
                <a:solidFill>
                  <a:srgbClr val="000000"/>
                </a:solidFill>
                <a:latin typeface="SDSFTU+Calibri-Light,Bold"/>
                <a:cs typeface="SDSFTU+Calibri-Light,Bold"/>
              </a:rPr>
              <a:t>ꢀ</a:t>
            </a:r>
            <a:r>
              <a:rPr dirty="0" sz="2800" spc="-70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dirty="0" sz="2800" spc="-633">
                <a:solidFill>
                  <a:srgbClr val="000000"/>
                </a:solidFill>
                <a:latin typeface="SDSFTU+Calibri-Light,Bold"/>
                <a:cs typeface="SDSFTU+Calibri-Light,Bold"/>
              </a:rPr>
              <a:t>vnàꢀ</a:t>
            </a:r>
            <a:r>
              <a:rPr dirty="0" sz="2800" spc="-70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dirty="0" sz="2800" spc="-366">
                <a:solidFill>
                  <a:srgbClr val="000000"/>
                </a:solidFill>
                <a:latin typeface="SDSFTU+Calibri-Light,Bold"/>
                <a:cs typeface="SDSFTU+Calibri-Light,Bold"/>
              </a:rPr>
              <a:t>xꢀ</a:t>
            </a:r>
            <a:r>
              <a:rPr dirty="0" sz="2800" spc="-70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dirty="0" sz="2800" spc="-678">
                <a:solidFill>
                  <a:srgbClr val="000000"/>
                </a:solidFill>
                <a:latin typeface="SDSFTU+Calibri-Light,Bold"/>
                <a:cs typeface="SDSFTU+Calibri-Light,Bold"/>
              </a:rPr>
              <a:t>de</a:t>
            </a:r>
            <a:r>
              <a:rPr dirty="0" sz="2800" spc="-729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dirty="0" sz="2800" spc="-722">
                <a:solidFill>
                  <a:srgbClr val="000000"/>
                </a:solidFill>
                <a:latin typeface="SDSFTU+Calibri-Light,Bold"/>
                <a:cs typeface="SDSFTU+Calibri-Light,Bold"/>
              </a:rPr>
              <a:t>ọmnꢀ</a:t>
            </a:r>
            <a:r>
              <a:rPr dirty="0" sz="2800" spc="-70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dirty="0" sz="2800" spc="-442">
                <a:solidFill>
                  <a:srgbClr val="000000"/>
                </a:solidFill>
                <a:latin typeface="SDSFTU+Calibri-Light,Bold"/>
                <a:cs typeface="SDSFTU+Calibri-Light,Bold"/>
              </a:rPr>
              <a:t>tꢀ</a:t>
            </a:r>
            <a:r>
              <a:rPr dirty="0" sz="2800" spc="-70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dirty="0" sz="2800" spc="-643">
                <a:solidFill>
                  <a:srgbClr val="000000"/>
                </a:solidFill>
                <a:latin typeface="SDSFTU+Calibri-Light,Bold"/>
                <a:cs typeface="SDSFTU+Calibri-Light,Bold"/>
              </a:rPr>
              <a:t>chhấỗy</a:t>
            </a:r>
            <a:r>
              <a:rPr dirty="0" sz="2800" spc="-70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dirty="0" sz="2800" spc="-540">
                <a:solidFill>
                  <a:srgbClr val="000000"/>
                </a:solidFill>
                <a:latin typeface="SDSFTU+Calibri-Light,Bold"/>
                <a:cs typeface="SDSFTU+Calibri-Light,Bold"/>
              </a:rPr>
              <a:t>ꢀcChhoaꢀ,cꢀ</a:t>
            </a:r>
            <a:r>
              <a:rPr dirty="0" sz="2800" spc="-70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dirty="0" sz="2800" spc="-503">
                <a:solidFill>
                  <a:srgbClr val="000000"/>
                </a:solidFill>
                <a:latin typeface="SDSFTU+Calibri-Light,Bold"/>
                <a:cs typeface="SDSFTU+Calibri-Light,Bold"/>
              </a:rPr>
              <a:t>váàcꢀ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2450222" y="3790833"/>
            <a:ext cx="8329755" cy="903932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917"/>
              </a:lnSpc>
              <a:spcBef>
                <a:spcPts val="0"/>
              </a:spcBef>
              <a:spcAft>
                <a:spcPts val="0"/>
              </a:spcAft>
            </a:pPr>
            <a:r>
              <a:rPr dirty="0" sz="2800">
                <a:solidFill>
                  <a:srgbClr val="000000"/>
                </a:solidFill>
                <a:latin typeface="SDSFTU+Calibri-Light,Bold"/>
                <a:cs typeface="SDSFTU+Calibri-Light,Bold"/>
              </a:rPr>
              <a:t>conꢀhãyꢀtinꢀvìꢀcácꢀviệcꢀThầyꢀđãꢀlàm.ꢀThật,ꢀThầyꢀbảoꢀ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2113061" y="3901168"/>
            <a:ext cx="9186174" cy="92508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619485" marR="0">
              <a:lnSpc>
                <a:spcPts val="2917"/>
              </a:lnSpc>
              <a:spcBef>
                <a:spcPts val="0"/>
              </a:spcBef>
              <a:spcAft>
                <a:spcPts val="0"/>
              </a:spcAft>
            </a:pPr>
            <a:r>
              <a:rPr dirty="0" sz="2800">
                <a:solidFill>
                  <a:srgbClr val="000000"/>
                </a:solidFill>
                <a:latin typeface="SDSFTU+Calibri-Light,Bold"/>
                <a:cs typeface="SDSFTU+Calibri-Light,Bold"/>
              </a:rPr>
              <a:t>con</a:t>
            </a:r>
            <a:r>
              <a:rPr dirty="0" sz="2800" spc="-6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dirty="0" sz="2800">
                <a:solidFill>
                  <a:srgbClr val="000000"/>
                </a:solidFill>
                <a:latin typeface="SDSFTU+Calibri-Light,Bold"/>
                <a:cs typeface="SDSFTU+Calibri-Light,Bold"/>
              </a:rPr>
              <a:t>rồi,ꢀThầyꢀsẽꢀtrởꢀlạiꢀđemꢀcácꢀconꢀđi</a:t>
            </a:r>
            <a:r>
              <a:rPr dirty="0" sz="2800" spc="-6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dirty="0" sz="2800">
                <a:solidFill>
                  <a:srgbClr val="000000"/>
                </a:solidFill>
                <a:latin typeface="SDSFTU+Calibri-Light,Bold"/>
                <a:cs typeface="SDSFTU+Calibri-Light,Bold"/>
              </a:rPr>
              <a:t>vớ</a:t>
            </a:r>
            <a:r>
              <a:rPr dirty="0" sz="2800" spc="55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dirty="0" sz="2800">
                <a:solidFill>
                  <a:srgbClr val="000000"/>
                </a:solidFill>
                <a:latin typeface="SDSFTU+Calibri-Light,Bold"/>
                <a:cs typeface="SDSFTU+Calibri-Light,Bold"/>
              </a:rPr>
              <a:t>Thầy,ꢀđểꢀ</a:t>
            </a:r>
          </a:p>
          <a:p>
            <a:pPr marL="0" marR="0">
              <a:lnSpc>
                <a:spcPts val="2917"/>
              </a:lnSpc>
              <a:spcBef>
                <a:spcPts val="0"/>
              </a:spcBef>
              <a:spcAft>
                <a:spcPts val="0"/>
              </a:spcAft>
            </a:pPr>
            <a:r>
              <a:rPr dirty="0" sz="2800">
                <a:solidFill>
                  <a:srgbClr val="000000"/>
                </a:solidFill>
                <a:latin typeface="SDSFTU+Calibri-Light,Bold"/>
                <a:cs typeface="SDSFTU+Calibri-Light,Bold"/>
              </a:rPr>
              <a:t>nhưꢀthếꢀlàꢀđủꢀchoꢀchúngꢀcon”.ꢀChúaꢀGiêsuꢀnóiꢀcùngꢀôngꢀ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2844393" y="4217553"/>
            <a:ext cx="7454369" cy="903932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917"/>
              </a:lnSpc>
              <a:spcBef>
                <a:spcPts val="0"/>
              </a:spcBef>
              <a:spcAft>
                <a:spcPts val="0"/>
              </a:spcAft>
            </a:pPr>
            <a:r>
              <a:rPr dirty="0" sz="2800">
                <a:solidFill>
                  <a:srgbClr val="000000"/>
                </a:solidFill>
                <a:latin typeface="SDSFTU+Calibri-Light,Bold"/>
                <a:cs typeface="SDSFTU+Calibri-Light,Bold"/>
              </a:rPr>
              <a:t>thậtꢀcácꢀcon:ꢀAiꢀtinꢀvàoꢀThầy,ꢀngườiꢀấyꢀsẽꢀlàmꢀ</a:t>
            </a:r>
          </a:p>
        </p:txBody>
      </p:sp>
      <p:sp>
        <p:nvSpPr>
          <p:cNvPr id="15" name="object 15"/>
          <p:cNvSpPr txBox="1"/>
          <p:nvPr/>
        </p:nvSpPr>
        <p:spPr>
          <a:xfrm>
            <a:off x="2429135" y="4327889"/>
            <a:ext cx="9007861" cy="903932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917"/>
              </a:lnSpc>
              <a:spcBef>
                <a:spcPts val="0"/>
              </a:spcBef>
              <a:spcAft>
                <a:spcPts val="0"/>
              </a:spcAft>
            </a:pPr>
            <a:r>
              <a:rPr dirty="0" sz="2800">
                <a:solidFill>
                  <a:srgbClr val="000000"/>
                </a:solidFill>
                <a:latin typeface="SDSFTU+Calibri-Light,Bold"/>
                <a:cs typeface="SDSFTU+Calibri-Light,Bold"/>
              </a:rPr>
              <a:t>Thầyꢀởꢀđâuꢀthìꢀcácꢀconꢀcũngꢀởꢀđó.ꢀThầyꢀđiꢀđâu,ꢀcácꢀconꢀ</a:t>
            </a:r>
          </a:p>
        </p:txBody>
      </p:sp>
      <p:sp>
        <p:nvSpPr>
          <p:cNvPr id="16" name="object 16"/>
          <p:cNvSpPr txBox="1"/>
          <p:nvPr/>
        </p:nvSpPr>
        <p:spPr>
          <a:xfrm>
            <a:off x="2216682" y="4378887"/>
            <a:ext cx="8951553" cy="903932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917"/>
              </a:lnSpc>
              <a:spcBef>
                <a:spcPts val="0"/>
              </a:spcBef>
              <a:spcAft>
                <a:spcPts val="0"/>
              </a:spcAft>
            </a:pPr>
            <a:r>
              <a:rPr dirty="0" sz="2800">
                <a:solidFill>
                  <a:srgbClr val="000000"/>
                </a:solidFill>
                <a:latin typeface="SDSFTU+Calibri-Light,Bold"/>
                <a:cs typeface="SDSFTU+Calibri-Light,Bold"/>
              </a:rPr>
              <a:t>rằng:ꢀ“Thầyꢀởꢀvớiꢀcácꢀconꢀbấyꢀlâuꢀrồi,ꢀthếꢀmàꢀconꢀchưaꢀ</a:t>
            </a:r>
          </a:p>
        </p:txBody>
      </p:sp>
      <p:sp>
        <p:nvSpPr>
          <p:cNvPr id="17" name="object 17"/>
          <p:cNvSpPr txBox="1"/>
          <p:nvPr/>
        </p:nvSpPr>
        <p:spPr>
          <a:xfrm>
            <a:off x="2600935" y="4644273"/>
            <a:ext cx="7969737" cy="903932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917"/>
              </a:lnSpc>
              <a:spcBef>
                <a:spcPts val="0"/>
              </a:spcBef>
              <a:spcAft>
                <a:spcPts val="0"/>
              </a:spcAft>
            </a:pPr>
            <a:r>
              <a:rPr dirty="0" sz="2800">
                <a:solidFill>
                  <a:srgbClr val="000000"/>
                </a:solidFill>
                <a:latin typeface="SDSFTU+Calibri-Light,Bold"/>
                <a:cs typeface="SDSFTU+Calibri-Light,Bold"/>
              </a:rPr>
              <a:t>nhữngꢀviệcꢀThầyꢀđãꢀlàm.ꢀNgườiꢀấyꢀcònꢀlàmꢀđượcꢀ</a:t>
            </a:r>
          </a:p>
        </p:txBody>
      </p:sp>
      <p:sp>
        <p:nvSpPr>
          <p:cNvPr id="18" name="object 18"/>
          <p:cNvSpPr txBox="1"/>
          <p:nvPr/>
        </p:nvSpPr>
        <p:spPr>
          <a:xfrm>
            <a:off x="2594037" y="4754609"/>
            <a:ext cx="8702354" cy="903932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917"/>
              </a:lnSpc>
              <a:spcBef>
                <a:spcPts val="0"/>
              </a:spcBef>
              <a:spcAft>
                <a:spcPts val="0"/>
              </a:spcAft>
            </a:pPr>
            <a:r>
              <a:rPr dirty="0" sz="2800">
                <a:solidFill>
                  <a:srgbClr val="000000"/>
                </a:solidFill>
                <a:latin typeface="SDSFTU+Calibri-Light,Bold"/>
                <a:cs typeface="SDSFTU+Calibri-Light,Bold"/>
              </a:rPr>
              <a:t>đãꢀbiếtꢀđườngꢀrồi”.ꢀÔngꢀTômaꢀthưaꢀNgườiꢀrằng:ꢀ“Lạyꢀ</a:t>
            </a:r>
          </a:p>
        </p:txBody>
      </p:sp>
      <p:sp>
        <p:nvSpPr>
          <p:cNvPr id="19" name="object 19"/>
          <p:cNvSpPr txBox="1"/>
          <p:nvPr/>
        </p:nvSpPr>
        <p:spPr>
          <a:xfrm>
            <a:off x="2307170" y="4835451"/>
            <a:ext cx="8741690" cy="903932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917"/>
              </a:lnSpc>
              <a:spcBef>
                <a:spcPts val="0"/>
              </a:spcBef>
              <a:spcAft>
                <a:spcPts val="0"/>
              </a:spcAft>
            </a:pPr>
            <a:r>
              <a:rPr dirty="0" sz="2800">
                <a:solidFill>
                  <a:srgbClr val="000000"/>
                </a:solidFill>
                <a:latin typeface="SDSFTU+Calibri-Light,Bold"/>
                <a:cs typeface="SDSFTU+Calibri-Light,Bold"/>
              </a:rPr>
              <a:t>biếtꢀThầyꢀư,ꢀPhilipphê?ꢀAiꢀthấyꢀThầyꢀlàꢀxemꢀthấyꢀCha,ꢀ</a:t>
            </a:r>
          </a:p>
        </p:txBody>
      </p:sp>
      <p:sp>
        <p:nvSpPr>
          <p:cNvPr id="20" name="object 20"/>
          <p:cNvSpPr txBox="1"/>
          <p:nvPr/>
        </p:nvSpPr>
        <p:spPr>
          <a:xfrm>
            <a:off x="2241561" y="5070993"/>
            <a:ext cx="8783823" cy="1124956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699347" marR="0">
              <a:lnSpc>
                <a:spcPts val="2917"/>
              </a:lnSpc>
              <a:spcBef>
                <a:spcPts val="0"/>
              </a:spcBef>
              <a:spcAft>
                <a:spcPts val="0"/>
              </a:spcAft>
            </a:pPr>
            <a:r>
              <a:rPr dirty="0" sz="2800">
                <a:solidFill>
                  <a:srgbClr val="000000"/>
                </a:solidFill>
                <a:latin typeface="SDSFTU+Calibri-Light,Bold"/>
                <a:cs typeface="SDSFTU+Calibri-Light,Bold"/>
              </a:rPr>
              <a:t>nhữngꢀviệcꢀlớnꢀlaoꢀhơn,ꢀvìꢀThầyꢀvềꢀvớiꢀCha”.</a:t>
            </a:r>
          </a:p>
          <a:p>
            <a:pPr marL="613048" marR="0">
              <a:lnSpc>
                <a:spcPts val="868"/>
              </a:lnSpc>
              <a:spcBef>
                <a:spcPts val="0"/>
              </a:spcBef>
              <a:spcAft>
                <a:spcPts val="0"/>
              </a:spcAft>
            </a:pPr>
            <a:r>
              <a:rPr dirty="0" sz="2800">
                <a:solidFill>
                  <a:srgbClr val="000000"/>
                </a:solidFill>
                <a:latin typeface="SDSFTU+Calibri-Light,Bold"/>
                <a:cs typeface="SDSFTU+Calibri-Light,Bold"/>
              </a:rPr>
              <a:t>Thầy,ꢀchúngꢀconꢀkhôngꢀbiếtꢀThầyꢀđiꢀđâu,ꢀlàmꢀsaoꢀ</a:t>
            </a:r>
          </a:p>
          <a:p>
            <a:pPr marL="0" marR="0">
              <a:lnSpc>
                <a:spcPts val="871"/>
              </a:lnSpc>
              <a:spcBef>
                <a:spcPts val="0"/>
              </a:spcBef>
              <a:spcAft>
                <a:spcPts val="0"/>
              </a:spcAft>
            </a:pPr>
            <a:r>
              <a:rPr dirty="0" sz="2800">
                <a:solidFill>
                  <a:srgbClr val="000000"/>
                </a:solidFill>
                <a:latin typeface="SDSFTU+Calibri-Light,Bold"/>
                <a:cs typeface="SDSFTU+Calibri-Light,Bold"/>
              </a:rPr>
              <a:t>saoꢀconꢀlạiꢀnóiꢀ“XinꢀtỏꢀchoꢀchúngꢀconꢀxemꢀthấyꢀCha”?ꢀ</a:t>
            </a:r>
          </a:p>
        </p:txBody>
      </p:sp>
      <p:sp>
        <p:nvSpPr>
          <p:cNvPr id="21" name="object 21"/>
          <p:cNvSpPr txBox="1"/>
          <p:nvPr/>
        </p:nvSpPr>
        <p:spPr>
          <a:xfrm>
            <a:off x="4397610" y="5497713"/>
            <a:ext cx="4362758" cy="101426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589883" marR="0">
              <a:lnSpc>
                <a:spcPts val="2917"/>
              </a:lnSpc>
              <a:spcBef>
                <a:spcPts val="0"/>
              </a:spcBef>
              <a:spcAft>
                <a:spcPts val="0"/>
              </a:spcAft>
            </a:pPr>
            <a:r>
              <a:rPr dirty="0" sz="2800">
                <a:solidFill>
                  <a:srgbClr val="000000"/>
                </a:solidFill>
                <a:latin typeface="SDSFTU+Calibri-Light,Bold"/>
                <a:cs typeface="SDSFTU+Calibri-Light,Bold"/>
              </a:rPr>
              <a:t>ÐóꢀlàꢀlờiꢀChúa.</a:t>
            </a:r>
          </a:p>
          <a:p>
            <a:pPr marL="0" marR="0">
              <a:lnSpc>
                <a:spcPts val="868"/>
              </a:lnSpc>
              <a:spcBef>
                <a:spcPts val="0"/>
              </a:spcBef>
              <a:spcAft>
                <a:spcPts val="0"/>
              </a:spcAft>
            </a:pPr>
            <a:r>
              <a:rPr dirty="0" sz="2800">
                <a:solidFill>
                  <a:srgbClr val="000000"/>
                </a:solidFill>
                <a:latin typeface="SDSFTU+Calibri-Light,Bold"/>
                <a:cs typeface="SDSFTU+Calibri-Light,Bold"/>
              </a:rPr>
              <a:t>chúngꢀconꢀbiếtꢀđườngꢀđi?”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2788466" y="1051678"/>
            <a:ext cx="1300013" cy="526762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76993" marR="0">
              <a:lnSpc>
                <a:spcPts val="2500"/>
              </a:lnSpc>
              <a:spcBef>
                <a:spcPts val="0"/>
              </a:spcBef>
              <a:spcAft>
                <a:spcPts val="0"/>
              </a:spcAft>
            </a:pPr>
            <a:r>
              <a:rPr dirty="0" sz="2400">
                <a:solidFill>
                  <a:srgbClr val="ff0000"/>
                </a:solidFill>
                <a:latin typeface="SDSFTU+Calibri-Light,Bold"/>
                <a:cs typeface="SDSFTU+Calibri-Light,Bold"/>
                <a:hlinkClick r:id="rId3" action="ppaction://hlinksldjump"/>
              </a:rPr>
              <a:t>Câuꢀ1</a:t>
            </a:r>
          </a:p>
          <a:p>
            <a:pPr marL="76993" marR="0">
              <a:lnSpc>
                <a:spcPts val="2500"/>
              </a:lnSpc>
              <a:spcBef>
                <a:spcPts val="1328"/>
              </a:spcBef>
              <a:spcAft>
                <a:spcPts val="0"/>
              </a:spcAft>
            </a:pPr>
            <a:r>
              <a:rPr dirty="0" sz="2400">
                <a:solidFill>
                  <a:srgbClr val="ff0000"/>
                </a:solidFill>
                <a:latin typeface="SDSFTU+Calibri-Light,Bold"/>
                <a:cs typeface="SDSFTU+Calibri-Light,Bold"/>
                <a:hlinkClick r:id="rId4" action="ppaction://hlinksldjump"/>
              </a:rPr>
              <a:t>Câuꢀ2</a:t>
            </a:r>
          </a:p>
          <a:p>
            <a:pPr marL="76993" marR="0">
              <a:lnSpc>
                <a:spcPts val="2500"/>
              </a:lnSpc>
              <a:spcBef>
                <a:spcPts val="1492"/>
              </a:spcBef>
              <a:spcAft>
                <a:spcPts val="0"/>
              </a:spcAft>
            </a:pPr>
            <a:r>
              <a:rPr dirty="0" sz="2400">
                <a:solidFill>
                  <a:srgbClr val="ff0000"/>
                </a:solidFill>
                <a:latin typeface="SDSFTU+Calibri-Light,Bold"/>
                <a:cs typeface="SDSFTU+Calibri-Light,Bold"/>
                <a:hlinkClick r:id="rId5" action="ppaction://hlinksldjump"/>
              </a:rPr>
              <a:t>Câuꢀ3</a:t>
            </a:r>
          </a:p>
          <a:p>
            <a:pPr marL="76993" marR="0">
              <a:lnSpc>
                <a:spcPts val="2500"/>
              </a:lnSpc>
              <a:spcBef>
                <a:spcPts val="1328"/>
              </a:spcBef>
              <a:spcAft>
                <a:spcPts val="0"/>
              </a:spcAft>
            </a:pPr>
            <a:r>
              <a:rPr dirty="0" sz="2400">
                <a:solidFill>
                  <a:srgbClr val="ff0000"/>
                </a:solidFill>
                <a:latin typeface="SDSFTU+Calibri-Light,Bold"/>
                <a:cs typeface="SDSFTU+Calibri-Light,Bold"/>
                <a:hlinkClick r:id="rId6" action="ppaction://hlinksldjump"/>
              </a:rPr>
              <a:t>Câuꢀ4</a:t>
            </a:r>
          </a:p>
          <a:p>
            <a:pPr marL="76993" marR="0">
              <a:lnSpc>
                <a:spcPts val="2500"/>
              </a:lnSpc>
              <a:spcBef>
                <a:spcPts val="1442"/>
              </a:spcBef>
              <a:spcAft>
                <a:spcPts val="0"/>
              </a:spcAft>
            </a:pPr>
            <a:r>
              <a:rPr dirty="0" sz="2400">
                <a:solidFill>
                  <a:srgbClr val="ff0000"/>
                </a:solidFill>
                <a:latin typeface="SDSFTU+Calibri-Light,Bold"/>
                <a:cs typeface="SDSFTU+Calibri-Light,Bold"/>
                <a:hlinkClick r:id="rId7" action="ppaction://hlinksldjump"/>
              </a:rPr>
              <a:t>Câuꢀ5</a:t>
            </a:r>
          </a:p>
          <a:p>
            <a:pPr marL="76993" marR="0">
              <a:lnSpc>
                <a:spcPts val="2500"/>
              </a:lnSpc>
              <a:spcBef>
                <a:spcPts val="1492"/>
              </a:spcBef>
              <a:spcAft>
                <a:spcPts val="0"/>
              </a:spcAft>
            </a:pPr>
            <a:r>
              <a:rPr dirty="0" sz="2400">
                <a:solidFill>
                  <a:srgbClr val="ff0000"/>
                </a:solidFill>
                <a:latin typeface="SDSFTU+Calibri-Light,Bold"/>
                <a:cs typeface="SDSFTU+Calibri-Light,Bold"/>
                <a:hlinkClick r:id="rId8" action="ppaction://hlinksldjump"/>
              </a:rPr>
              <a:t>Câuꢀ6</a:t>
            </a:r>
          </a:p>
          <a:p>
            <a:pPr marL="76993" marR="0">
              <a:lnSpc>
                <a:spcPts val="2500"/>
              </a:lnSpc>
              <a:spcBef>
                <a:spcPts val="1506"/>
              </a:spcBef>
              <a:spcAft>
                <a:spcPts val="0"/>
              </a:spcAft>
            </a:pPr>
            <a:r>
              <a:rPr dirty="0" sz="2400">
                <a:solidFill>
                  <a:srgbClr val="ff0000"/>
                </a:solidFill>
                <a:latin typeface="SDSFTU+Calibri-Light,Bold"/>
                <a:cs typeface="SDSFTU+Calibri-Light,Bold"/>
                <a:hlinkClick r:id="rId9" action="ppaction://hlinksldjump"/>
              </a:rPr>
              <a:t>Câuꢀ7</a:t>
            </a:r>
          </a:p>
          <a:p>
            <a:pPr marL="76993" marR="0">
              <a:lnSpc>
                <a:spcPts val="2500"/>
              </a:lnSpc>
              <a:spcBef>
                <a:spcPts val="1492"/>
              </a:spcBef>
              <a:spcAft>
                <a:spcPts val="0"/>
              </a:spcAft>
            </a:pPr>
            <a:r>
              <a:rPr dirty="0" sz="2400">
                <a:solidFill>
                  <a:srgbClr val="ff0000"/>
                </a:solidFill>
                <a:latin typeface="SDSFTU+Calibri-Light,Bold"/>
                <a:cs typeface="SDSFTU+Calibri-Light,Bold"/>
                <a:hlinkClick r:id="rId10" action="ppaction://hlinksldjump"/>
              </a:rPr>
              <a:t>Câuꢀ8</a:t>
            </a:r>
          </a:p>
          <a:p>
            <a:pPr marL="76993" marR="0">
              <a:lnSpc>
                <a:spcPts val="2500"/>
              </a:lnSpc>
              <a:spcBef>
                <a:spcPts val="1506"/>
              </a:spcBef>
              <a:spcAft>
                <a:spcPts val="0"/>
              </a:spcAft>
            </a:pPr>
            <a:r>
              <a:rPr dirty="0" sz="2400">
                <a:solidFill>
                  <a:srgbClr val="ff0000"/>
                </a:solidFill>
                <a:latin typeface="SDSFTU+Calibri-Light,Bold"/>
                <a:cs typeface="SDSFTU+Calibri-Light,Bold"/>
                <a:hlinkClick r:id="rId11" action="ppaction://hlinksldjump"/>
              </a:rPr>
              <a:t>Câuꢀ9</a:t>
            </a:r>
          </a:p>
          <a:p>
            <a:pPr marL="0" marR="0">
              <a:lnSpc>
                <a:spcPts val="2500"/>
              </a:lnSpc>
              <a:spcBef>
                <a:spcPts val="1378"/>
              </a:spcBef>
              <a:spcAft>
                <a:spcPts val="0"/>
              </a:spcAft>
            </a:pPr>
            <a:r>
              <a:rPr dirty="0" sz="2400">
                <a:solidFill>
                  <a:srgbClr val="ff0000"/>
                </a:solidFill>
                <a:latin typeface="SDSFTU+Calibri-Light,Bold"/>
                <a:cs typeface="SDSFTU+Calibri-Light,Bold"/>
                <a:hlinkClick r:id="rId12" action="ppaction://hlinksldjump"/>
              </a:rPr>
              <a:t>Câuꢀ10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062990" y="237530"/>
            <a:ext cx="2246932" cy="142046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4584"/>
              </a:lnSpc>
              <a:spcBef>
                <a:spcPts val="0"/>
              </a:spcBef>
              <a:spcAft>
                <a:spcPts val="0"/>
              </a:spcAft>
            </a:pPr>
            <a:r>
              <a:rPr dirty="0" sz="4400">
                <a:solidFill>
                  <a:srgbClr val="1f4e79"/>
                </a:solidFill>
                <a:latin typeface="SDSFTU+Calibri-Light,Bold"/>
                <a:cs typeface="SDSFTU+Calibri-Light,Bold"/>
              </a:rPr>
              <a:t>Câuꢀ1: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443453" y="2385837"/>
            <a:ext cx="10919561" cy="3421677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7502"/>
              </a:lnSpc>
              <a:spcBef>
                <a:spcPts val="0"/>
              </a:spcBef>
              <a:spcAft>
                <a:spcPts val="0"/>
              </a:spcAft>
            </a:pPr>
            <a:r>
              <a:rPr dirty="0" sz="7200" b="1">
                <a:solidFill>
                  <a:srgbClr val="000000"/>
                </a:solidFill>
                <a:latin typeface="WJDQVC+TimesNewRomanPS-BoldMT"/>
                <a:cs typeface="WJDQVC+TimesNewRomanPS-BoldMT"/>
              </a:rPr>
              <a:t>Chúa</a:t>
            </a:r>
            <a:r>
              <a:rPr dirty="0" sz="7200" b="1">
                <a:solidFill>
                  <a:srgbClr val="000000"/>
                </a:solidFill>
                <a:latin typeface="WJDQVC+TimesNewRomanPS-BoldMT"/>
                <a:cs typeface="WJDQVC+TimesNewRomanPS-BoldMT"/>
              </a:rPr>
              <a:t> </a:t>
            </a:r>
            <a:r>
              <a:rPr dirty="0" sz="7200" b="1">
                <a:solidFill>
                  <a:srgbClr val="000000"/>
                </a:solidFill>
                <a:latin typeface="WJDQVC+TimesNewRomanPS-BoldMT"/>
                <a:cs typeface="WJDQVC+TimesNewRomanPS-BoldMT"/>
              </a:rPr>
              <a:t>Giêsu</a:t>
            </a:r>
            <a:r>
              <a:rPr dirty="0" sz="7200" b="1">
                <a:solidFill>
                  <a:srgbClr val="000000"/>
                </a:solidFill>
                <a:latin typeface="WJDQVC+TimesNewRomanPS-BoldMT"/>
                <a:cs typeface="WJDQVC+TimesNewRomanPS-BoldMT"/>
              </a:rPr>
              <a:t> </a:t>
            </a:r>
            <a:r>
              <a:rPr dirty="0" sz="7200" b="1">
                <a:solidFill>
                  <a:srgbClr val="000000"/>
                </a:solidFill>
                <a:latin typeface="WJDQVC+TimesNewRomanPS-BoldMT"/>
                <a:cs typeface="WJDQVC+TimesNewRomanPS-BoldMT"/>
              </a:rPr>
              <a:t>nói</a:t>
            </a:r>
            <a:r>
              <a:rPr dirty="0" sz="7200" b="1">
                <a:solidFill>
                  <a:srgbClr val="000000"/>
                </a:solidFill>
                <a:latin typeface="WJDQVC+TimesNewRomanPS-BoldMT"/>
                <a:cs typeface="WJDQVC+TimesNewRomanPS-BoldMT"/>
              </a:rPr>
              <a:t> </a:t>
            </a:r>
            <a:r>
              <a:rPr dirty="0" sz="7200" b="1">
                <a:solidFill>
                  <a:srgbClr val="000000"/>
                </a:solidFill>
                <a:latin typeface="WJDQVC+TimesNewRomanPS-BoldMT"/>
                <a:cs typeface="WJDQVC+TimesNewRomanPS-BoldMT"/>
              </a:rPr>
              <a:t>các</a:t>
            </a:r>
            <a:r>
              <a:rPr dirty="0" sz="7200" b="1">
                <a:solidFill>
                  <a:srgbClr val="000000"/>
                </a:solidFill>
                <a:latin typeface="WJDQVC+TimesNewRomanPS-BoldMT"/>
                <a:cs typeface="WJDQVC+TimesNewRomanPS-BoldMT"/>
              </a:rPr>
              <a:t> </a:t>
            </a:r>
            <a:r>
              <a:rPr dirty="0" sz="7200" b="1">
                <a:solidFill>
                  <a:srgbClr val="000000"/>
                </a:solidFill>
                <a:latin typeface="WJDQVC+TimesNewRomanPS-BoldMT"/>
                <a:cs typeface="WJDQVC+TimesNewRomanPS-BoldMT"/>
              </a:rPr>
              <a:t>môn</a:t>
            </a:r>
          </a:p>
          <a:p>
            <a:pPr marL="492125" marR="0">
              <a:lnSpc>
                <a:spcPts val="7502"/>
              </a:lnSpc>
              <a:spcBef>
                <a:spcPts val="1137"/>
              </a:spcBef>
              <a:spcAft>
                <a:spcPts val="0"/>
              </a:spcAft>
            </a:pPr>
            <a:r>
              <a:rPr dirty="0" sz="7200" b="1">
                <a:solidFill>
                  <a:srgbClr val="000000"/>
                </a:solidFill>
                <a:latin typeface="WJDQVC+TimesNewRomanPS-BoldMT"/>
                <a:cs typeface="WJDQVC+TimesNewRomanPS-BoldMT"/>
              </a:rPr>
              <a:t>đệ</a:t>
            </a:r>
            <a:r>
              <a:rPr dirty="0" sz="7200" b="1">
                <a:solidFill>
                  <a:srgbClr val="000000"/>
                </a:solidFill>
                <a:latin typeface="WJDQVC+TimesNewRomanPS-BoldMT"/>
                <a:cs typeface="WJDQVC+TimesNewRomanPS-BoldMT"/>
              </a:rPr>
              <a:t> </a:t>
            </a:r>
            <a:r>
              <a:rPr dirty="0" sz="7200" b="1">
                <a:solidFill>
                  <a:srgbClr val="000000"/>
                </a:solidFill>
                <a:latin typeface="WJDQVC+TimesNewRomanPS-BoldMT"/>
                <a:cs typeface="WJDQVC+TimesNewRomanPS-BoldMT"/>
              </a:rPr>
              <a:t>đừng</a:t>
            </a:r>
            <a:r>
              <a:rPr dirty="0" sz="7200" b="1">
                <a:solidFill>
                  <a:srgbClr val="000000"/>
                </a:solidFill>
                <a:latin typeface="WJDQVC+TimesNewRomanPS-BoldMT"/>
                <a:cs typeface="WJDQVC+TimesNewRomanPS-BoldMT"/>
              </a:rPr>
              <a:t> </a:t>
            </a:r>
            <a:r>
              <a:rPr dirty="0" sz="7200" b="1">
                <a:solidFill>
                  <a:srgbClr val="000000"/>
                </a:solidFill>
                <a:latin typeface="WJDQVC+TimesNewRomanPS-BoldMT"/>
                <a:cs typeface="WJDQVC+TimesNewRomanPS-BoldMT"/>
              </a:rPr>
              <a:t>như</a:t>
            </a:r>
            <a:r>
              <a:rPr dirty="0" sz="7200" b="1">
                <a:solidFill>
                  <a:srgbClr val="000000"/>
                </a:solidFill>
                <a:latin typeface="WJDQVC+TimesNewRomanPS-BoldMT"/>
                <a:cs typeface="WJDQVC+TimesNewRomanPS-BoldMT"/>
              </a:rPr>
              <a:t> </a:t>
            </a:r>
            <a:r>
              <a:rPr dirty="0" sz="7200" b="1">
                <a:solidFill>
                  <a:srgbClr val="000000"/>
                </a:solidFill>
                <a:latin typeface="WJDQVC+TimesNewRomanPS-BoldMT"/>
                <a:cs typeface="WJDQVC+TimesNewRomanPS-BoldMT"/>
              </a:rPr>
              <a:t>thế</a:t>
            </a:r>
            <a:r>
              <a:rPr dirty="0" sz="7200" b="1">
                <a:solidFill>
                  <a:srgbClr val="000000"/>
                </a:solidFill>
                <a:latin typeface="WJDQVC+TimesNewRomanPS-BoldMT"/>
                <a:cs typeface="WJDQVC+TimesNewRomanPS-BoldMT"/>
              </a:rPr>
              <a:t> </a:t>
            </a:r>
            <a:r>
              <a:rPr dirty="0" sz="7200" b="1">
                <a:solidFill>
                  <a:srgbClr val="000000"/>
                </a:solidFill>
                <a:latin typeface="WJDQVC+TimesNewRomanPS-BoldMT"/>
                <a:cs typeface="WJDQVC+TimesNewRomanPS-BoldMT"/>
              </a:rPr>
              <a:t>nào?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2612983" y="1121595"/>
            <a:ext cx="2246932" cy="142046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4584"/>
              </a:lnSpc>
              <a:spcBef>
                <a:spcPts val="0"/>
              </a:spcBef>
              <a:spcAft>
                <a:spcPts val="0"/>
              </a:spcAft>
            </a:pPr>
            <a:r>
              <a:rPr dirty="0" sz="4400">
                <a:solidFill>
                  <a:srgbClr val="1f4e79"/>
                </a:solidFill>
                <a:latin typeface="SDSFTU+Calibri-Light,Bold"/>
                <a:cs typeface="SDSFTU+Calibri-Light,Bold"/>
              </a:rPr>
              <a:t>Câuꢀ2: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689101" y="2641000"/>
            <a:ext cx="10183673" cy="342167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533400" marR="0">
              <a:lnSpc>
                <a:spcPts val="7502"/>
              </a:lnSpc>
              <a:spcBef>
                <a:spcPts val="0"/>
              </a:spcBef>
              <a:spcAft>
                <a:spcPts val="0"/>
              </a:spcAft>
            </a:pPr>
            <a:r>
              <a:rPr dirty="0" sz="7200" b="1">
                <a:solidFill>
                  <a:srgbClr val="000000"/>
                </a:solidFill>
                <a:latin typeface="WJDQVC+TimesNewRomanPS-BoldMT"/>
                <a:cs typeface="WJDQVC+TimesNewRomanPS-BoldMT"/>
              </a:rPr>
              <a:t>Chúa</a:t>
            </a:r>
            <a:r>
              <a:rPr dirty="0" sz="7200" b="1">
                <a:solidFill>
                  <a:srgbClr val="000000"/>
                </a:solidFill>
                <a:latin typeface="WJDQVC+TimesNewRomanPS-BoldMT"/>
                <a:cs typeface="WJDQVC+TimesNewRomanPS-BoldMT"/>
              </a:rPr>
              <a:t> </a:t>
            </a:r>
            <a:r>
              <a:rPr dirty="0" sz="7200" b="1">
                <a:solidFill>
                  <a:srgbClr val="000000"/>
                </a:solidFill>
                <a:latin typeface="WJDQVC+TimesNewRomanPS-BoldMT"/>
                <a:cs typeface="WJDQVC+TimesNewRomanPS-BoldMT"/>
              </a:rPr>
              <a:t>Giêsu</a:t>
            </a:r>
            <a:r>
              <a:rPr dirty="0" sz="7200" b="1">
                <a:solidFill>
                  <a:srgbClr val="000000"/>
                </a:solidFill>
                <a:latin typeface="WJDQVC+TimesNewRomanPS-BoldMT"/>
                <a:cs typeface="WJDQVC+TimesNewRomanPS-BoldMT"/>
              </a:rPr>
              <a:t> </a:t>
            </a:r>
            <a:r>
              <a:rPr dirty="0" sz="7200" b="1">
                <a:solidFill>
                  <a:srgbClr val="000000"/>
                </a:solidFill>
                <a:latin typeface="WJDQVC+TimesNewRomanPS-BoldMT"/>
                <a:cs typeface="WJDQVC+TimesNewRomanPS-BoldMT"/>
              </a:rPr>
              <a:t>dạy</a:t>
            </a:r>
            <a:r>
              <a:rPr dirty="0" sz="7200" b="1">
                <a:solidFill>
                  <a:srgbClr val="000000"/>
                </a:solidFill>
                <a:latin typeface="WJDQVC+TimesNewRomanPS-BoldMT"/>
                <a:cs typeface="WJDQVC+TimesNewRomanPS-BoldMT"/>
              </a:rPr>
              <a:t> </a:t>
            </a:r>
            <a:r>
              <a:rPr dirty="0" sz="7200" b="1">
                <a:solidFill>
                  <a:srgbClr val="000000"/>
                </a:solidFill>
                <a:latin typeface="WJDQVC+TimesNewRomanPS-BoldMT"/>
                <a:cs typeface="WJDQVC+TimesNewRomanPS-BoldMT"/>
              </a:rPr>
              <a:t>các</a:t>
            </a:r>
          </a:p>
          <a:p>
            <a:pPr marL="0" marR="0">
              <a:lnSpc>
                <a:spcPts val="7502"/>
              </a:lnSpc>
              <a:spcBef>
                <a:spcPts val="1137"/>
              </a:spcBef>
              <a:spcAft>
                <a:spcPts val="0"/>
              </a:spcAft>
            </a:pPr>
            <a:r>
              <a:rPr dirty="0" sz="7200" b="1">
                <a:solidFill>
                  <a:srgbClr val="000000"/>
                </a:solidFill>
                <a:latin typeface="WJDQVC+TimesNewRomanPS-BoldMT"/>
                <a:cs typeface="WJDQVC+TimesNewRomanPS-BoldMT"/>
              </a:rPr>
              <a:t>môn</a:t>
            </a:r>
            <a:r>
              <a:rPr dirty="0" sz="7200" b="1">
                <a:solidFill>
                  <a:srgbClr val="000000"/>
                </a:solidFill>
                <a:latin typeface="WJDQVC+TimesNewRomanPS-BoldMT"/>
                <a:cs typeface="WJDQVC+TimesNewRomanPS-BoldMT"/>
              </a:rPr>
              <a:t> </a:t>
            </a:r>
            <a:r>
              <a:rPr dirty="0" sz="7200" b="1">
                <a:solidFill>
                  <a:srgbClr val="000000"/>
                </a:solidFill>
                <a:latin typeface="WJDQVC+TimesNewRomanPS-BoldMT"/>
                <a:cs typeface="WJDQVC+TimesNewRomanPS-BoldMT"/>
              </a:rPr>
              <a:t>đệ</a:t>
            </a:r>
            <a:r>
              <a:rPr dirty="0" sz="7200" b="1">
                <a:solidFill>
                  <a:srgbClr val="000000"/>
                </a:solidFill>
                <a:latin typeface="WJDQVC+TimesNewRomanPS-BoldMT"/>
                <a:cs typeface="WJDQVC+TimesNewRomanPS-BoldMT"/>
              </a:rPr>
              <a:t> </a:t>
            </a:r>
            <a:r>
              <a:rPr dirty="0" sz="7200" b="1">
                <a:solidFill>
                  <a:srgbClr val="000000"/>
                </a:solidFill>
                <a:latin typeface="WJDQVC+TimesNewRomanPS-BoldMT"/>
                <a:cs typeface="WJDQVC+TimesNewRomanPS-BoldMT"/>
              </a:rPr>
              <a:t>hãy</a:t>
            </a:r>
            <a:r>
              <a:rPr dirty="0" sz="7200" b="1">
                <a:solidFill>
                  <a:srgbClr val="000000"/>
                </a:solidFill>
                <a:latin typeface="WJDQVC+TimesNewRomanPS-BoldMT"/>
                <a:cs typeface="WJDQVC+TimesNewRomanPS-BoldMT"/>
              </a:rPr>
              <a:t> </a:t>
            </a:r>
            <a:r>
              <a:rPr dirty="0" sz="7200" b="1">
                <a:solidFill>
                  <a:srgbClr val="000000"/>
                </a:solidFill>
                <a:latin typeface="WJDQVC+TimesNewRomanPS-BoldMT"/>
                <a:cs typeface="WJDQVC+TimesNewRomanPS-BoldMT"/>
              </a:rPr>
              <a:t>tin</a:t>
            </a:r>
            <a:r>
              <a:rPr dirty="0" sz="7200" b="1">
                <a:solidFill>
                  <a:srgbClr val="000000"/>
                </a:solidFill>
                <a:latin typeface="WJDQVC+TimesNewRomanPS-BoldMT"/>
                <a:cs typeface="WJDQVC+TimesNewRomanPS-BoldMT"/>
              </a:rPr>
              <a:t> </a:t>
            </a:r>
            <a:r>
              <a:rPr dirty="0" sz="7200" b="1">
                <a:solidFill>
                  <a:srgbClr val="000000"/>
                </a:solidFill>
                <a:latin typeface="WJDQVC+TimesNewRomanPS-BoldMT"/>
                <a:cs typeface="WJDQVC+TimesNewRomanPS-BoldMT"/>
              </a:rPr>
              <a:t>vào</a:t>
            </a:r>
            <a:r>
              <a:rPr dirty="0" sz="7200" b="1">
                <a:solidFill>
                  <a:srgbClr val="000000"/>
                </a:solidFill>
                <a:latin typeface="WJDQVC+TimesNewRomanPS-BoldMT"/>
                <a:cs typeface="WJDQVC+TimesNewRomanPS-BoldMT"/>
              </a:rPr>
              <a:t> </a:t>
            </a:r>
            <a:r>
              <a:rPr dirty="0" sz="7200" b="1">
                <a:solidFill>
                  <a:srgbClr val="000000"/>
                </a:solidFill>
                <a:latin typeface="WJDQVC+TimesNewRomanPS-BoldMT"/>
                <a:cs typeface="WJDQVC+TimesNewRomanPS-BoldMT"/>
              </a:rPr>
              <a:t>ai?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892606" y="1121595"/>
            <a:ext cx="2246932" cy="142046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4584"/>
              </a:lnSpc>
              <a:spcBef>
                <a:spcPts val="0"/>
              </a:spcBef>
              <a:spcAft>
                <a:spcPts val="0"/>
              </a:spcAft>
            </a:pPr>
            <a:r>
              <a:rPr dirty="0" sz="4400">
                <a:solidFill>
                  <a:srgbClr val="1f4e79"/>
                </a:solidFill>
                <a:latin typeface="SDSFTU+Calibri-Light,Bold"/>
                <a:cs typeface="SDSFTU+Calibri-Light,Bold"/>
              </a:rPr>
              <a:t>Câuꢀ3: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3026693" y="2854908"/>
            <a:ext cx="7365492" cy="342167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7502"/>
              </a:lnSpc>
              <a:spcBef>
                <a:spcPts val="0"/>
              </a:spcBef>
              <a:spcAft>
                <a:spcPts val="0"/>
              </a:spcAft>
            </a:pPr>
            <a:r>
              <a:rPr dirty="0" sz="7200" b="1">
                <a:solidFill>
                  <a:srgbClr val="000000"/>
                </a:solidFill>
                <a:latin typeface="WJDQVC+TimesNewRomanPS-BoldMT"/>
                <a:cs typeface="WJDQVC+TimesNewRomanPS-BoldMT"/>
              </a:rPr>
              <a:t>Trong</a:t>
            </a:r>
            <a:r>
              <a:rPr dirty="0" sz="7200" b="1">
                <a:solidFill>
                  <a:srgbClr val="000000"/>
                </a:solidFill>
                <a:latin typeface="WJDQVC+TimesNewRomanPS-BoldMT"/>
                <a:cs typeface="WJDQVC+TimesNewRomanPS-BoldMT"/>
              </a:rPr>
              <a:t> </a:t>
            </a:r>
            <a:r>
              <a:rPr dirty="0" sz="7200" b="1">
                <a:solidFill>
                  <a:srgbClr val="000000"/>
                </a:solidFill>
                <a:latin typeface="WJDQVC+TimesNewRomanPS-BoldMT"/>
                <a:cs typeface="WJDQVC+TimesNewRomanPS-BoldMT"/>
              </a:rPr>
              <a:t>nhà</a:t>
            </a:r>
            <a:r>
              <a:rPr dirty="0" sz="7200" b="1">
                <a:solidFill>
                  <a:srgbClr val="000000"/>
                </a:solidFill>
                <a:latin typeface="WJDQVC+TimesNewRomanPS-BoldMT"/>
                <a:cs typeface="WJDQVC+TimesNewRomanPS-BoldMT"/>
              </a:rPr>
              <a:t> </a:t>
            </a:r>
            <a:r>
              <a:rPr dirty="0" sz="7200" b="1">
                <a:solidFill>
                  <a:srgbClr val="000000"/>
                </a:solidFill>
                <a:latin typeface="WJDQVC+TimesNewRomanPS-BoldMT"/>
                <a:cs typeface="WJDQVC+TimesNewRomanPS-BoldMT"/>
              </a:rPr>
              <a:t>Cha</a:t>
            </a:r>
          </a:p>
          <a:p>
            <a:pPr marL="986507" marR="0">
              <a:lnSpc>
                <a:spcPts val="7502"/>
              </a:lnSpc>
              <a:spcBef>
                <a:spcPts val="1137"/>
              </a:spcBef>
              <a:spcAft>
                <a:spcPts val="0"/>
              </a:spcAft>
            </a:pPr>
            <a:r>
              <a:rPr dirty="0" sz="7200" b="1">
                <a:solidFill>
                  <a:srgbClr val="000000"/>
                </a:solidFill>
                <a:latin typeface="WJDQVC+TimesNewRomanPS-BoldMT"/>
                <a:cs typeface="WJDQVC+TimesNewRomanPS-BoldMT"/>
              </a:rPr>
              <a:t>có</a:t>
            </a:r>
            <a:r>
              <a:rPr dirty="0" sz="7200" b="1">
                <a:solidFill>
                  <a:srgbClr val="000000"/>
                </a:solidFill>
                <a:latin typeface="WJDQVC+TimesNewRomanPS-BoldMT"/>
                <a:cs typeface="WJDQVC+TimesNewRomanPS-BoldMT"/>
              </a:rPr>
              <a:t> </a:t>
            </a:r>
            <a:r>
              <a:rPr dirty="0" sz="7200" b="1">
                <a:solidFill>
                  <a:srgbClr val="000000"/>
                </a:solidFill>
                <a:latin typeface="WJDQVC+TimesNewRomanPS-BoldMT"/>
                <a:cs typeface="WJDQVC+TimesNewRomanPS-BoldMT"/>
              </a:rPr>
              <a:t>điều</a:t>
            </a:r>
            <a:r>
              <a:rPr dirty="0" sz="7200" b="1">
                <a:solidFill>
                  <a:srgbClr val="000000"/>
                </a:solidFill>
                <a:latin typeface="WJDQVC+TimesNewRomanPS-BoldMT"/>
                <a:cs typeface="WJDQVC+TimesNewRomanPS-BoldMT"/>
              </a:rPr>
              <a:t> </a:t>
            </a:r>
            <a:r>
              <a:rPr dirty="0" sz="7200" b="1">
                <a:solidFill>
                  <a:srgbClr val="000000"/>
                </a:solidFill>
                <a:latin typeface="WJDQVC+TimesNewRomanPS-BoldMT"/>
                <a:cs typeface="WJDQVC+TimesNewRomanPS-BoldMT"/>
              </a:rPr>
              <a:t>gì?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843106" y="1095904"/>
            <a:ext cx="2246932" cy="142046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4584"/>
              </a:lnSpc>
              <a:spcBef>
                <a:spcPts val="0"/>
              </a:spcBef>
              <a:spcAft>
                <a:spcPts val="0"/>
              </a:spcAft>
            </a:pPr>
            <a:r>
              <a:rPr dirty="0" sz="4400">
                <a:solidFill>
                  <a:srgbClr val="1f4e79"/>
                </a:solidFill>
                <a:latin typeface="SDSFTU+Calibri-Light,Bold"/>
                <a:cs typeface="SDSFTU+Calibri-Light,Bold"/>
              </a:rPr>
              <a:t>Câuꢀ4: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253022" y="2837516"/>
            <a:ext cx="10774108" cy="342167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7502"/>
              </a:lnSpc>
              <a:spcBef>
                <a:spcPts val="0"/>
              </a:spcBef>
              <a:spcAft>
                <a:spcPts val="0"/>
              </a:spcAft>
            </a:pPr>
            <a:r>
              <a:rPr dirty="0" sz="7200" b="1">
                <a:solidFill>
                  <a:srgbClr val="000000"/>
                </a:solidFill>
                <a:latin typeface="WJDQVC+TimesNewRomanPS-BoldMT"/>
                <a:cs typeface="WJDQVC+TimesNewRomanPS-BoldMT"/>
              </a:rPr>
              <a:t>Chúa</a:t>
            </a:r>
            <a:r>
              <a:rPr dirty="0" sz="7200" b="1">
                <a:solidFill>
                  <a:srgbClr val="000000"/>
                </a:solidFill>
                <a:latin typeface="WJDQVC+TimesNewRomanPS-BoldMT"/>
                <a:cs typeface="WJDQVC+TimesNewRomanPS-BoldMT"/>
              </a:rPr>
              <a:t> </a:t>
            </a:r>
            <a:r>
              <a:rPr dirty="0" sz="7200" b="1">
                <a:solidFill>
                  <a:srgbClr val="000000"/>
                </a:solidFill>
                <a:latin typeface="WJDQVC+TimesNewRomanPS-BoldMT"/>
                <a:cs typeface="WJDQVC+TimesNewRomanPS-BoldMT"/>
              </a:rPr>
              <a:t>Giêsu</a:t>
            </a:r>
            <a:r>
              <a:rPr dirty="0" sz="7200" b="1">
                <a:solidFill>
                  <a:srgbClr val="000000"/>
                </a:solidFill>
                <a:latin typeface="WJDQVC+TimesNewRomanPS-BoldMT"/>
                <a:cs typeface="WJDQVC+TimesNewRomanPS-BoldMT"/>
              </a:rPr>
              <a:t> </a:t>
            </a:r>
            <a:r>
              <a:rPr dirty="0" sz="7200" b="1">
                <a:solidFill>
                  <a:srgbClr val="000000"/>
                </a:solidFill>
                <a:latin typeface="WJDQVC+TimesNewRomanPS-BoldMT"/>
                <a:cs typeface="WJDQVC+TimesNewRomanPS-BoldMT"/>
              </a:rPr>
              <a:t>đi</a:t>
            </a:r>
            <a:r>
              <a:rPr dirty="0" sz="7200" b="1">
                <a:solidFill>
                  <a:srgbClr val="000000"/>
                </a:solidFill>
                <a:latin typeface="WJDQVC+TimesNewRomanPS-BoldMT"/>
                <a:cs typeface="WJDQVC+TimesNewRomanPS-BoldMT"/>
              </a:rPr>
              <a:t> </a:t>
            </a:r>
            <a:r>
              <a:rPr dirty="0" sz="7200" b="1">
                <a:solidFill>
                  <a:srgbClr val="000000"/>
                </a:solidFill>
                <a:latin typeface="WJDQVC+TimesNewRomanPS-BoldMT"/>
                <a:cs typeface="WJDQVC+TimesNewRomanPS-BoldMT"/>
              </a:rPr>
              <a:t>để</a:t>
            </a:r>
            <a:r>
              <a:rPr dirty="0" sz="7200" b="1">
                <a:solidFill>
                  <a:srgbClr val="000000"/>
                </a:solidFill>
                <a:latin typeface="WJDQVC+TimesNewRomanPS-BoldMT"/>
                <a:cs typeface="WJDQVC+TimesNewRomanPS-BoldMT"/>
              </a:rPr>
              <a:t> </a:t>
            </a:r>
            <a:r>
              <a:rPr dirty="0" sz="7200" b="1">
                <a:solidFill>
                  <a:srgbClr val="000000"/>
                </a:solidFill>
                <a:latin typeface="WJDQVC+TimesNewRomanPS-BoldMT"/>
                <a:cs typeface="WJDQVC+TimesNewRomanPS-BoldMT"/>
              </a:rPr>
              <a:t>làm</a:t>
            </a:r>
            <a:r>
              <a:rPr dirty="0" sz="7200" b="1">
                <a:solidFill>
                  <a:srgbClr val="000000"/>
                </a:solidFill>
                <a:latin typeface="WJDQVC+TimesNewRomanPS-BoldMT"/>
                <a:cs typeface="WJDQVC+TimesNewRomanPS-BoldMT"/>
              </a:rPr>
              <a:t> </a:t>
            </a:r>
            <a:r>
              <a:rPr dirty="0" sz="7200" b="1">
                <a:solidFill>
                  <a:srgbClr val="000000"/>
                </a:solidFill>
                <a:latin typeface="WJDQVC+TimesNewRomanPS-BoldMT"/>
                <a:cs typeface="WJDQVC+TimesNewRomanPS-BoldMT"/>
              </a:rPr>
              <a:t>gì</a:t>
            </a:r>
          </a:p>
          <a:p>
            <a:pPr marL="1587500" marR="0">
              <a:lnSpc>
                <a:spcPts val="7502"/>
              </a:lnSpc>
              <a:spcBef>
                <a:spcPts val="1137"/>
              </a:spcBef>
              <a:spcAft>
                <a:spcPts val="0"/>
              </a:spcAft>
            </a:pPr>
            <a:r>
              <a:rPr dirty="0" sz="7200" b="1">
                <a:solidFill>
                  <a:srgbClr val="000000"/>
                </a:solidFill>
                <a:latin typeface="WJDQVC+TimesNewRomanPS-BoldMT"/>
                <a:cs typeface="WJDQVC+TimesNewRomanPS-BoldMT"/>
                <a:hlinkClick r:id="rId3" action="ppaction://hlinksldjump"/>
              </a:rPr>
              <a:t>cho</a:t>
            </a:r>
            <a:r>
              <a:rPr dirty="0" sz="7200" b="1">
                <a:solidFill>
                  <a:srgbClr val="000000"/>
                </a:solidFill>
                <a:latin typeface="WJDQVC+TimesNewRomanPS-BoldMT"/>
                <a:cs typeface="WJDQVC+TimesNewRomanPS-BoldMT"/>
                <a:hlinkClick r:id="rId3" action="ppaction://hlinksldjump"/>
              </a:rPr>
              <a:t> </a:t>
            </a:r>
            <a:r>
              <a:rPr dirty="0" sz="7200" b="1">
                <a:solidFill>
                  <a:srgbClr val="000000"/>
                </a:solidFill>
                <a:latin typeface="WJDQVC+TimesNewRomanPS-BoldMT"/>
                <a:cs typeface="WJDQVC+TimesNewRomanPS-BoldMT"/>
                <a:hlinkClick r:id="rId3" action="ppaction://hlinksldjump"/>
              </a:rPr>
              <a:t>các</a:t>
            </a:r>
            <a:r>
              <a:rPr dirty="0" sz="7200" b="1">
                <a:solidFill>
                  <a:srgbClr val="000000"/>
                </a:solidFill>
                <a:latin typeface="WJDQVC+TimesNewRomanPS-BoldMT"/>
                <a:cs typeface="WJDQVC+TimesNewRomanPS-BoldMT"/>
                <a:hlinkClick r:id="rId3" action="ppaction://hlinksldjump"/>
              </a:rPr>
              <a:t> </a:t>
            </a:r>
            <a:r>
              <a:rPr dirty="0" sz="7200" b="1">
                <a:solidFill>
                  <a:srgbClr val="000000"/>
                </a:solidFill>
                <a:latin typeface="WJDQVC+TimesNewRomanPS-BoldMT"/>
                <a:cs typeface="WJDQVC+TimesNewRomanPS-BoldMT"/>
                <a:hlinkClick r:id="rId3" action="ppaction://hlinksldjump"/>
              </a:rPr>
              <a:t>môn</a:t>
            </a:r>
            <a:r>
              <a:rPr dirty="0" sz="7200" b="1">
                <a:solidFill>
                  <a:srgbClr val="000000"/>
                </a:solidFill>
                <a:latin typeface="WJDQVC+TimesNewRomanPS-BoldMT"/>
                <a:cs typeface="WJDQVC+TimesNewRomanPS-BoldMT"/>
                <a:hlinkClick r:id="rId3" action="ppaction://hlinksldjump"/>
              </a:rPr>
              <a:t> </a:t>
            </a:r>
            <a:r>
              <a:rPr dirty="0" sz="7200" b="1">
                <a:solidFill>
                  <a:srgbClr val="000000"/>
                </a:solidFill>
                <a:latin typeface="WJDQVC+TimesNewRomanPS-BoldMT"/>
                <a:cs typeface="WJDQVC+TimesNewRomanPS-BoldMT"/>
                <a:hlinkClick r:id="rId3" action="ppaction://hlinksldjump"/>
              </a:rPr>
              <a:t>đệ?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835993" y="1132364"/>
            <a:ext cx="2246932" cy="142046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4584"/>
              </a:lnSpc>
              <a:spcBef>
                <a:spcPts val="0"/>
              </a:spcBef>
              <a:spcAft>
                <a:spcPts val="0"/>
              </a:spcAft>
            </a:pPr>
            <a:r>
              <a:rPr dirty="0" sz="4400">
                <a:solidFill>
                  <a:srgbClr val="1f4e79"/>
                </a:solidFill>
                <a:latin typeface="SDSFTU+Calibri-Light,Bold"/>
                <a:cs typeface="SDSFTU+Calibri-Light,Bold"/>
              </a:rPr>
              <a:t>Câuꢀ5: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522901" y="2111029"/>
            <a:ext cx="8049463" cy="2324397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7502"/>
              </a:lnSpc>
              <a:spcBef>
                <a:spcPts val="0"/>
              </a:spcBef>
              <a:spcAft>
                <a:spcPts val="0"/>
              </a:spcAft>
            </a:pPr>
            <a:r>
              <a:rPr dirty="0" sz="7200" b="1">
                <a:solidFill>
                  <a:srgbClr val="000000"/>
                </a:solidFill>
                <a:latin typeface="WJDQVC+TimesNewRomanPS-BoldMT"/>
                <a:cs typeface="WJDQVC+TimesNewRomanPS-BoldMT"/>
              </a:rPr>
              <a:t>Ai</a:t>
            </a:r>
            <a:r>
              <a:rPr dirty="0" sz="7200" b="1">
                <a:solidFill>
                  <a:srgbClr val="000000"/>
                </a:solidFill>
                <a:latin typeface="WJDQVC+TimesNewRomanPS-BoldMT"/>
                <a:cs typeface="WJDQVC+TimesNewRomanPS-BoldMT"/>
              </a:rPr>
              <a:t> </a:t>
            </a:r>
            <a:r>
              <a:rPr dirty="0" sz="7200" b="1">
                <a:solidFill>
                  <a:srgbClr val="000000"/>
                </a:solidFill>
                <a:latin typeface="WJDQVC+TimesNewRomanPS-BoldMT"/>
                <a:cs typeface="WJDQVC+TimesNewRomanPS-BoldMT"/>
              </a:rPr>
              <a:t>hỏi:</a:t>
            </a:r>
            <a:r>
              <a:rPr dirty="0" sz="7200" b="1">
                <a:solidFill>
                  <a:srgbClr val="000000"/>
                </a:solidFill>
                <a:latin typeface="WJDQVC+TimesNewRomanPS-BoldMT"/>
                <a:cs typeface="WJDQVC+TimesNewRomanPS-BoldMT"/>
              </a:rPr>
              <a:t> </a:t>
            </a:r>
            <a:r>
              <a:rPr dirty="0" sz="7200" b="1">
                <a:solidFill>
                  <a:srgbClr val="000000"/>
                </a:solidFill>
                <a:latin typeface="WJDQVC+TimesNewRomanPS-BoldMT"/>
                <a:cs typeface="WJDQVC+TimesNewRomanPS-BoldMT"/>
              </a:rPr>
              <a:t>“Làm</a:t>
            </a:r>
            <a:r>
              <a:rPr dirty="0" sz="7200" b="1">
                <a:solidFill>
                  <a:srgbClr val="000000"/>
                </a:solidFill>
                <a:latin typeface="WJDQVC+TimesNewRomanPS-BoldMT"/>
                <a:cs typeface="WJDQVC+TimesNewRomanPS-BoldMT"/>
              </a:rPr>
              <a:t> </a:t>
            </a:r>
            <a:r>
              <a:rPr dirty="0" sz="7200" b="1">
                <a:solidFill>
                  <a:srgbClr val="000000"/>
                </a:solidFill>
                <a:latin typeface="WJDQVC+TimesNewRomanPS-BoldMT"/>
                <a:cs typeface="WJDQVC+TimesNewRomanPS-BoldMT"/>
              </a:rPr>
              <a:t>sao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3018201" y="3208309"/>
            <a:ext cx="7058260" cy="3421677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7502"/>
              </a:lnSpc>
              <a:spcBef>
                <a:spcPts val="0"/>
              </a:spcBef>
              <a:spcAft>
                <a:spcPts val="0"/>
              </a:spcAft>
            </a:pPr>
            <a:r>
              <a:rPr dirty="0" sz="7200" b="1">
                <a:solidFill>
                  <a:srgbClr val="000000"/>
                </a:solidFill>
                <a:latin typeface="WJDQVC+TimesNewRomanPS-BoldMT"/>
                <a:cs typeface="WJDQVC+TimesNewRomanPS-BoldMT"/>
              </a:rPr>
              <a:t>chúng</a:t>
            </a:r>
            <a:r>
              <a:rPr dirty="0" sz="7200" b="1">
                <a:solidFill>
                  <a:srgbClr val="000000"/>
                </a:solidFill>
                <a:latin typeface="WJDQVC+TimesNewRomanPS-BoldMT"/>
                <a:cs typeface="WJDQVC+TimesNewRomanPS-BoldMT"/>
              </a:rPr>
              <a:t> </a:t>
            </a:r>
            <a:r>
              <a:rPr dirty="0" sz="7200" b="1">
                <a:solidFill>
                  <a:srgbClr val="000000"/>
                </a:solidFill>
                <a:latin typeface="WJDQVC+TimesNewRomanPS-BoldMT"/>
                <a:cs typeface="WJDQVC+TimesNewRomanPS-BoldMT"/>
              </a:rPr>
              <a:t>con</a:t>
            </a:r>
            <a:r>
              <a:rPr dirty="0" sz="7200" b="1">
                <a:solidFill>
                  <a:srgbClr val="000000"/>
                </a:solidFill>
                <a:latin typeface="WJDQVC+TimesNewRomanPS-BoldMT"/>
                <a:cs typeface="WJDQVC+TimesNewRomanPS-BoldMT"/>
              </a:rPr>
              <a:t> </a:t>
            </a:r>
            <a:r>
              <a:rPr dirty="0" sz="7200" b="1">
                <a:solidFill>
                  <a:srgbClr val="000000"/>
                </a:solidFill>
                <a:latin typeface="WJDQVC+TimesNewRomanPS-BoldMT"/>
                <a:cs typeface="WJDQVC+TimesNewRomanPS-BoldMT"/>
              </a:rPr>
              <a:t>biết</a:t>
            </a:r>
          </a:p>
          <a:p>
            <a:pPr marL="742156" marR="0">
              <a:lnSpc>
                <a:spcPts val="7502"/>
              </a:lnSpc>
              <a:spcBef>
                <a:spcPts val="1137"/>
              </a:spcBef>
              <a:spcAft>
                <a:spcPts val="0"/>
              </a:spcAft>
            </a:pPr>
            <a:r>
              <a:rPr dirty="0" sz="7200" b="1">
                <a:solidFill>
                  <a:srgbClr val="000000"/>
                </a:solidFill>
                <a:latin typeface="WJDQVC+TimesNewRomanPS-BoldMT"/>
                <a:cs typeface="WJDQVC+TimesNewRomanPS-BoldMT"/>
              </a:rPr>
              <a:t>đường</a:t>
            </a:r>
            <a:r>
              <a:rPr dirty="0" sz="7200" b="1">
                <a:solidFill>
                  <a:srgbClr val="000000"/>
                </a:solidFill>
                <a:latin typeface="WJDQVC+TimesNewRomanPS-BoldMT"/>
                <a:cs typeface="WJDQVC+TimesNewRomanPS-BoldMT"/>
              </a:rPr>
              <a:t> </a:t>
            </a:r>
            <a:r>
              <a:rPr dirty="0" sz="7200" b="1">
                <a:solidFill>
                  <a:srgbClr val="000000"/>
                </a:solidFill>
                <a:latin typeface="WJDQVC+TimesNewRomanPS-BoldMT"/>
                <a:cs typeface="WJDQVC+TimesNewRomanPS-BoldMT"/>
              </a:rPr>
              <a:t>đi?”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955234" y="1028899"/>
            <a:ext cx="2246932" cy="142046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4584"/>
              </a:lnSpc>
              <a:spcBef>
                <a:spcPts val="0"/>
              </a:spcBef>
              <a:spcAft>
                <a:spcPts val="0"/>
              </a:spcAft>
            </a:pPr>
            <a:r>
              <a:rPr dirty="0" sz="4400">
                <a:solidFill>
                  <a:srgbClr val="1f4e79"/>
                </a:solidFill>
                <a:latin typeface="SDSFTU+Calibri-Light,Bold"/>
                <a:cs typeface="SDSFTU+Calibri-Light,Bold"/>
              </a:rPr>
              <a:t>Câuꢀ6: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568678" y="2616518"/>
            <a:ext cx="10069219" cy="3421677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7502"/>
              </a:lnSpc>
              <a:spcBef>
                <a:spcPts val="0"/>
              </a:spcBef>
              <a:spcAft>
                <a:spcPts val="0"/>
              </a:spcAft>
            </a:pPr>
            <a:r>
              <a:rPr dirty="0" sz="7200" b="1">
                <a:solidFill>
                  <a:srgbClr val="000000"/>
                </a:solidFill>
                <a:latin typeface="WJDQVC+TimesNewRomanPS-BoldMT"/>
                <a:cs typeface="WJDQVC+TimesNewRomanPS-BoldMT"/>
              </a:rPr>
              <a:t>Chúa</a:t>
            </a:r>
            <a:r>
              <a:rPr dirty="0" sz="7200" b="1">
                <a:solidFill>
                  <a:srgbClr val="000000"/>
                </a:solidFill>
                <a:latin typeface="WJDQVC+TimesNewRomanPS-BoldMT"/>
                <a:cs typeface="WJDQVC+TimesNewRomanPS-BoldMT"/>
              </a:rPr>
              <a:t> </a:t>
            </a:r>
            <a:r>
              <a:rPr dirty="0" sz="7200" b="1">
                <a:solidFill>
                  <a:srgbClr val="000000"/>
                </a:solidFill>
                <a:latin typeface="WJDQVC+TimesNewRomanPS-BoldMT"/>
                <a:cs typeface="WJDQVC+TimesNewRomanPS-BoldMT"/>
              </a:rPr>
              <a:t>Giêsu</a:t>
            </a:r>
            <a:r>
              <a:rPr dirty="0" sz="7200" b="1">
                <a:solidFill>
                  <a:srgbClr val="000000"/>
                </a:solidFill>
                <a:latin typeface="WJDQVC+TimesNewRomanPS-BoldMT"/>
                <a:cs typeface="WJDQVC+TimesNewRomanPS-BoldMT"/>
              </a:rPr>
              <a:t> </a:t>
            </a:r>
            <a:r>
              <a:rPr dirty="0" sz="7200" b="1">
                <a:solidFill>
                  <a:srgbClr val="000000"/>
                </a:solidFill>
                <a:latin typeface="WJDQVC+TimesNewRomanPS-BoldMT"/>
                <a:cs typeface="WJDQVC+TimesNewRomanPS-BoldMT"/>
              </a:rPr>
              <a:t>nói</a:t>
            </a:r>
            <a:r>
              <a:rPr dirty="0" sz="7200" b="1">
                <a:solidFill>
                  <a:srgbClr val="000000"/>
                </a:solidFill>
                <a:latin typeface="WJDQVC+TimesNewRomanPS-BoldMT"/>
                <a:cs typeface="WJDQVC+TimesNewRomanPS-BoldMT"/>
              </a:rPr>
              <a:t> </a:t>
            </a:r>
            <a:r>
              <a:rPr dirty="0" sz="7200" b="1">
                <a:solidFill>
                  <a:srgbClr val="000000"/>
                </a:solidFill>
                <a:latin typeface="WJDQVC+TimesNewRomanPS-BoldMT"/>
                <a:cs typeface="WJDQVC+TimesNewRomanPS-BoldMT"/>
              </a:rPr>
              <a:t>Người</a:t>
            </a:r>
          </a:p>
          <a:p>
            <a:pPr marL="3410743" marR="0">
              <a:lnSpc>
                <a:spcPts val="7502"/>
              </a:lnSpc>
              <a:spcBef>
                <a:spcPts val="1137"/>
              </a:spcBef>
              <a:spcAft>
                <a:spcPts val="0"/>
              </a:spcAft>
            </a:pPr>
            <a:r>
              <a:rPr dirty="0" sz="7200" b="1">
                <a:solidFill>
                  <a:srgbClr val="000000"/>
                </a:solidFill>
                <a:latin typeface="WJDQVC+TimesNewRomanPS-BoldMT"/>
                <a:cs typeface="WJDQVC+TimesNewRomanPS-BoldMT"/>
              </a:rPr>
              <a:t>là</a:t>
            </a:r>
            <a:r>
              <a:rPr dirty="0" sz="7200" b="1">
                <a:solidFill>
                  <a:srgbClr val="000000"/>
                </a:solidFill>
                <a:latin typeface="WJDQVC+TimesNewRomanPS-BoldMT"/>
                <a:cs typeface="WJDQVC+TimesNewRomanPS-BoldMT"/>
              </a:rPr>
              <a:t> </a:t>
            </a:r>
            <a:r>
              <a:rPr dirty="0" sz="7200" b="1">
                <a:solidFill>
                  <a:srgbClr val="000000"/>
                </a:solidFill>
                <a:latin typeface="WJDQVC+TimesNewRomanPS-BoldMT"/>
                <a:cs typeface="WJDQVC+TimesNewRomanPS-BoldMT"/>
              </a:rPr>
              <a:t>gì?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821137" y="1147288"/>
            <a:ext cx="2246932" cy="142046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4584"/>
              </a:lnSpc>
              <a:spcBef>
                <a:spcPts val="0"/>
              </a:spcBef>
              <a:spcAft>
                <a:spcPts val="0"/>
              </a:spcAft>
            </a:pPr>
            <a:r>
              <a:rPr dirty="0" sz="4400">
                <a:solidFill>
                  <a:srgbClr val="1f4e79"/>
                </a:solidFill>
                <a:latin typeface="SDSFTU+Calibri-Light,Bold"/>
                <a:cs typeface="SDSFTU+Calibri-Light,Bold"/>
              </a:rPr>
              <a:t>Câuꢀ7: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017644" y="2662954"/>
            <a:ext cx="9902037" cy="3421677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7502"/>
              </a:lnSpc>
              <a:spcBef>
                <a:spcPts val="0"/>
              </a:spcBef>
              <a:spcAft>
                <a:spcPts val="0"/>
              </a:spcAft>
            </a:pPr>
            <a:r>
              <a:rPr dirty="0" sz="7200" b="1">
                <a:solidFill>
                  <a:srgbClr val="000000"/>
                </a:solidFill>
                <a:latin typeface="WJDQVC+TimesNewRomanPS-BoldMT"/>
                <a:cs typeface="WJDQVC+TimesNewRomanPS-BoldMT"/>
              </a:rPr>
              <a:t>Không</a:t>
            </a:r>
            <a:r>
              <a:rPr dirty="0" sz="7200" b="1">
                <a:solidFill>
                  <a:srgbClr val="000000"/>
                </a:solidFill>
                <a:latin typeface="WJDQVC+TimesNewRomanPS-BoldMT"/>
                <a:cs typeface="WJDQVC+TimesNewRomanPS-BoldMT"/>
              </a:rPr>
              <a:t> </a:t>
            </a:r>
            <a:r>
              <a:rPr dirty="0" sz="7200" b="1">
                <a:solidFill>
                  <a:srgbClr val="000000"/>
                </a:solidFill>
                <a:latin typeface="WJDQVC+TimesNewRomanPS-BoldMT"/>
                <a:cs typeface="WJDQVC+TimesNewRomanPS-BoldMT"/>
              </a:rPr>
              <a:t>ai</a:t>
            </a:r>
            <a:r>
              <a:rPr dirty="0" sz="7200" b="1">
                <a:solidFill>
                  <a:srgbClr val="000000"/>
                </a:solidFill>
                <a:latin typeface="WJDQVC+TimesNewRomanPS-BoldMT"/>
                <a:cs typeface="WJDQVC+TimesNewRomanPS-BoldMT"/>
              </a:rPr>
              <a:t> </a:t>
            </a:r>
            <a:r>
              <a:rPr dirty="0" sz="7200" b="1">
                <a:solidFill>
                  <a:srgbClr val="000000"/>
                </a:solidFill>
                <a:latin typeface="WJDQVC+TimesNewRomanPS-BoldMT"/>
                <a:cs typeface="WJDQVC+TimesNewRomanPS-BoldMT"/>
              </a:rPr>
              <a:t>đến</a:t>
            </a:r>
            <a:r>
              <a:rPr dirty="0" sz="7200" b="1">
                <a:solidFill>
                  <a:srgbClr val="000000"/>
                </a:solidFill>
                <a:latin typeface="WJDQVC+TimesNewRomanPS-BoldMT"/>
                <a:cs typeface="WJDQVC+TimesNewRomanPS-BoldMT"/>
              </a:rPr>
              <a:t> </a:t>
            </a:r>
            <a:r>
              <a:rPr dirty="0" sz="7200" b="1">
                <a:solidFill>
                  <a:srgbClr val="000000"/>
                </a:solidFill>
                <a:latin typeface="WJDQVC+TimesNewRomanPS-BoldMT"/>
                <a:cs typeface="WJDQVC+TimesNewRomanPS-BoldMT"/>
              </a:rPr>
              <a:t>với</a:t>
            </a:r>
            <a:r>
              <a:rPr dirty="0" sz="7200" b="1">
                <a:solidFill>
                  <a:srgbClr val="000000"/>
                </a:solidFill>
                <a:latin typeface="WJDQVC+TimesNewRomanPS-BoldMT"/>
                <a:cs typeface="WJDQVC+TimesNewRomanPS-BoldMT"/>
              </a:rPr>
              <a:t> </a:t>
            </a:r>
            <a:r>
              <a:rPr dirty="0" sz="7200" b="1">
                <a:solidFill>
                  <a:srgbClr val="000000"/>
                </a:solidFill>
                <a:latin typeface="WJDQVC+TimesNewRomanPS-BoldMT"/>
                <a:cs typeface="WJDQVC+TimesNewRomanPS-BoldMT"/>
              </a:rPr>
              <a:t>Cha</a:t>
            </a:r>
          </a:p>
          <a:p>
            <a:pPr marL="888205" marR="0">
              <a:lnSpc>
                <a:spcPts val="7502"/>
              </a:lnSpc>
              <a:spcBef>
                <a:spcPts val="1137"/>
              </a:spcBef>
              <a:spcAft>
                <a:spcPts val="0"/>
              </a:spcAft>
            </a:pPr>
            <a:r>
              <a:rPr dirty="0" sz="7200" b="1">
                <a:solidFill>
                  <a:srgbClr val="000000"/>
                </a:solidFill>
                <a:latin typeface="WJDQVC+TimesNewRomanPS-BoldMT"/>
                <a:cs typeface="WJDQVC+TimesNewRomanPS-BoldMT"/>
              </a:rPr>
              <a:t>mà</a:t>
            </a:r>
            <a:r>
              <a:rPr dirty="0" sz="7200" b="1">
                <a:solidFill>
                  <a:srgbClr val="000000"/>
                </a:solidFill>
                <a:latin typeface="WJDQVC+TimesNewRomanPS-BoldMT"/>
                <a:cs typeface="WJDQVC+TimesNewRomanPS-BoldMT"/>
              </a:rPr>
              <a:t> </a:t>
            </a:r>
            <a:r>
              <a:rPr dirty="0" sz="7200" b="1">
                <a:solidFill>
                  <a:srgbClr val="000000"/>
                </a:solidFill>
                <a:latin typeface="WJDQVC+TimesNewRomanPS-BoldMT"/>
                <a:cs typeface="WJDQVC+TimesNewRomanPS-BoldMT"/>
              </a:rPr>
              <a:t>không</a:t>
            </a:r>
            <a:r>
              <a:rPr dirty="0" sz="7200" b="1">
                <a:solidFill>
                  <a:srgbClr val="000000"/>
                </a:solidFill>
                <a:latin typeface="WJDQVC+TimesNewRomanPS-BoldMT"/>
                <a:cs typeface="WJDQVC+TimesNewRomanPS-BoldMT"/>
              </a:rPr>
              <a:t> </a:t>
            </a:r>
            <a:r>
              <a:rPr dirty="0" sz="7200" b="1">
                <a:solidFill>
                  <a:srgbClr val="000000"/>
                </a:solidFill>
                <a:latin typeface="WJDQVC+TimesNewRomanPS-BoldMT"/>
                <a:cs typeface="WJDQVC+TimesNewRomanPS-BoldMT"/>
              </a:rPr>
              <a:t>qua</a:t>
            </a:r>
            <a:r>
              <a:rPr dirty="0" sz="7200" b="1">
                <a:solidFill>
                  <a:srgbClr val="000000"/>
                </a:solidFill>
                <a:latin typeface="WJDQVC+TimesNewRomanPS-BoldMT"/>
                <a:cs typeface="WJDQVC+TimesNewRomanPS-BoldMT"/>
              </a:rPr>
              <a:t> </a:t>
            </a:r>
            <a:r>
              <a:rPr dirty="0" sz="7200" b="1">
                <a:solidFill>
                  <a:srgbClr val="000000"/>
                </a:solidFill>
                <a:latin typeface="WJDQVC+TimesNewRomanPS-BoldMT"/>
                <a:cs typeface="WJDQVC+TimesNewRomanPS-BoldMT"/>
              </a:rPr>
              <a:t>ai?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895792" y="1095904"/>
            <a:ext cx="2246932" cy="142046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4584"/>
              </a:lnSpc>
              <a:spcBef>
                <a:spcPts val="0"/>
              </a:spcBef>
              <a:spcAft>
                <a:spcPts val="0"/>
              </a:spcAft>
            </a:pPr>
            <a:r>
              <a:rPr dirty="0" sz="4400">
                <a:solidFill>
                  <a:srgbClr val="1f4e79"/>
                </a:solidFill>
                <a:latin typeface="SDSFTU+Calibri-Light,Bold"/>
                <a:cs typeface="SDSFTU+Calibri-Light,Bold"/>
              </a:rPr>
              <a:t>Câuꢀ8: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123951" y="2744645"/>
            <a:ext cx="11435319" cy="313653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570831" marR="0">
              <a:lnSpc>
                <a:spcPts val="6877"/>
              </a:lnSpc>
              <a:spcBef>
                <a:spcPts val="0"/>
              </a:spcBef>
              <a:spcAft>
                <a:spcPts val="0"/>
              </a:spcAft>
            </a:pPr>
            <a:r>
              <a:rPr dirty="0" sz="6600" b="1">
                <a:solidFill>
                  <a:srgbClr val="000000"/>
                </a:solidFill>
                <a:latin typeface="WJDQVC+TimesNewRomanPS-BoldMT"/>
                <a:cs typeface="WJDQVC+TimesNewRomanPS-BoldMT"/>
              </a:rPr>
              <a:t>Ai</a:t>
            </a:r>
            <a:r>
              <a:rPr dirty="0" sz="6600" b="1">
                <a:solidFill>
                  <a:srgbClr val="000000"/>
                </a:solidFill>
                <a:latin typeface="WJDQVC+TimesNewRomanPS-BoldMT"/>
                <a:cs typeface="WJDQVC+TimesNewRomanPS-BoldMT"/>
              </a:rPr>
              <a:t> </a:t>
            </a:r>
            <a:r>
              <a:rPr dirty="0" sz="6600" b="1">
                <a:solidFill>
                  <a:srgbClr val="000000"/>
                </a:solidFill>
                <a:latin typeface="WJDQVC+TimesNewRomanPS-BoldMT"/>
                <a:cs typeface="WJDQVC+TimesNewRomanPS-BoldMT"/>
              </a:rPr>
              <a:t>xin</a:t>
            </a:r>
            <a:r>
              <a:rPr dirty="0" sz="6600" b="1">
                <a:solidFill>
                  <a:srgbClr val="000000"/>
                </a:solidFill>
                <a:latin typeface="WJDQVC+TimesNewRomanPS-BoldMT"/>
                <a:cs typeface="WJDQVC+TimesNewRomanPS-BoldMT"/>
              </a:rPr>
              <a:t> </a:t>
            </a:r>
            <a:r>
              <a:rPr dirty="0" sz="6600" b="1">
                <a:solidFill>
                  <a:srgbClr val="000000"/>
                </a:solidFill>
                <a:latin typeface="WJDQVC+TimesNewRomanPS-BoldMT"/>
                <a:cs typeface="WJDQVC+TimesNewRomanPS-BoldMT"/>
              </a:rPr>
              <a:t>Chúa</a:t>
            </a:r>
            <a:r>
              <a:rPr dirty="0" sz="6600" spc="30" b="1">
                <a:solidFill>
                  <a:srgbClr val="000000"/>
                </a:solidFill>
                <a:latin typeface="WJDQVC+TimesNewRomanPS-BoldMT"/>
                <a:cs typeface="WJDQVC+TimesNewRomanPS-BoldMT"/>
              </a:rPr>
              <a:t> </a:t>
            </a:r>
            <a:r>
              <a:rPr dirty="0" sz="6600" b="1">
                <a:solidFill>
                  <a:srgbClr val="000000"/>
                </a:solidFill>
                <a:latin typeface="WJDQVC+TimesNewRomanPS-BoldMT"/>
                <a:cs typeface="WJDQVC+TimesNewRomanPS-BoldMT"/>
              </a:rPr>
              <a:t>Giêsu</a:t>
            </a:r>
          </a:p>
          <a:p>
            <a:pPr marL="0" marR="0">
              <a:lnSpc>
                <a:spcPts val="6877"/>
              </a:lnSpc>
              <a:spcBef>
                <a:spcPts val="1042"/>
              </a:spcBef>
              <a:spcAft>
                <a:spcPts val="0"/>
              </a:spcAft>
            </a:pPr>
            <a:r>
              <a:rPr dirty="0" sz="6600" b="1">
                <a:solidFill>
                  <a:srgbClr val="000000"/>
                </a:solidFill>
                <a:latin typeface="WJDQVC+TimesNewRomanPS-BoldMT"/>
                <a:cs typeface="WJDQVC+TimesNewRomanPS-BoldMT"/>
              </a:rPr>
              <a:t>tỏ</a:t>
            </a:r>
            <a:r>
              <a:rPr dirty="0" sz="6600" b="1">
                <a:solidFill>
                  <a:srgbClr val="000000"/>
                </a:solidFill>
                <a:latin typeface="WJDQVC+TimesNewRomanPS-BoldMT"/>
                <a:cs typeface="WJDQVC+TimesNewRomanPS-BoldMT"/>
              </a:rPr>
              <a:t> </a:t>
            </a:r>
            <a:r>
              <a:rPr dirty="0" sz="6600" b="1">
                <a:solidFill>
                  <a:srgbClr val="000000"/>
                </a:solidFill>
                <a:latin typeface="WJDQVC+TimesNewRomanPS-BoldMT"/>
                <a:cs typeface="WJDQVC+TimesNewRomanPS-BoldMT"/>
              </a:rPr>
              <a:t>cho</a:t>
            </a:r>
            <a:r>
              <a:rPr dirty="0" sz="6600" b="1">
                <a:solidFill>
                  <a:srgbClr val="000000"/>
                </a:solidFill>
                <a:latin typeface="WJDQVC+TimesNewRomanPS-BoldMT"/>
                <a:cs typeface="WJDQVC+TimesNewRomanPS-BoldMT"/>
              </a:rPr>
              <a:t> </a:t>
            </a:r>
            <a:r>
              <a:rPr dirty="0" sz="6600" b="1">
                <a:solidFill>
                  <a:srgbClr val="000000"/>
                </a:solidFill>
                <a:latin typeface="WJDQVC+TimesNewRomanPS-BoldMT"/>
                <a:cs typeface="WJDQVC+TimesNewRomanPS-BoldMT"/>
              </a:rPr>
              <a:t>xem</a:t>
            </a:r>
            <a:r>
              <a:rPr dirty="0" sz="6600" b="1">
                <a:solidFill>
                  <a:srgbClr val="000000"/>
                </a:solidFill>
                <a:latin typeface="WJDQVC+TimesNewRomanPS-BoldMT"/>
                <a:cs typeface="WJDQVC+TimesNewRomanPS-BoldMT"/>
              </a:rPr>
              <a:t> </a:t>
            </a:r>
            <a:r>
              <a:rPr dirty="0" sz="6600" b="1">
                <a:solidFill>
                  <a:srgbClr val="000000"/>
                </a:solidFill>
                <a:latin typeface="WJDQVC+TimesNewRomanPS-BoldMT"/>
                <a:cs typeface="WJDQVC+TimesNewRomanPS-BoldMT"/>
              </a:rPr>
              <a:t>thấy</a:t>
            </a:r>
            <a:r>
              <a:rPr dirty="0" sz="6600" spc="20" b="1">
                <a:solidFill>
                  <a:srgbClr val="000000"/>
                </a:solidFill>
                <a:latin typeface="WJDQVC+TimesNewRomanPS-BoldMT"/>
                <a:cs typeface="WJDQVC+TimesNewRomanPS-BoldMT"/>
              </a:rPr>
              <a:t> </a:t>
            </a:r>
            <a:r>
              <a:rPr dirty="0" sz="6600" b="1">
                <a:solidFill>
                  <a:srgbClr val="000000"/>
                </a:solidFill>
                <a:latin typeface="WJDQVC+TimesNewRomanPS-BoldMT"/>
                <a:cs typeface="WJDQVC+TimesNewRomanPS-BoldMT"/>
              </a:rPr>
              <a:t>Chúa</a:t>
            </a:r>
            <a:r>
              <a:rPr dirty="0" sz="6600" b="1">
                <a:solidFill>
                  <a:srgbClr val="000000"/>
                </a:solidFill>
                <a:latin typeface="WJDQVC+TimesNewRomanPS-BoldMT"/>
                <a:cs typeface="WJDQVC+TimesNewRomanPS-BoldMT"/>
              </a:rPr>
              <a:t> </a:t>
            </a:r>
            <a:r>
              <a:rPr dirty="0" sz="6600" b="1">
                <a:solidFill>
                  <a:srgbClr val="000000"/>
                </a:solidFill>
                <a:latin typeface="WJDQVC+TimesNewRomanPS-BoldMT"/>
                <a:cs typeface="WJDQVC+TimesNewRomanPS-BoldMT"/>
              </a:rPr>
              <a:t>Cha?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821137" y="1121595"/>
            <a:ext cx="2246932" cy="142046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4584"/>
              </a:lnSpc>
              <a:spcBef>
                <a:spcPts val="0"/>
              </a:spcBef>
              <a:spcAft>
                <a:spcPts val="0"/>
              </a:spcAft>
            </a:pPr>
            <a:r>
              <a:rPr dirty="0" sz="4400">
                <a:solidFill>
                  <a:srgbClr val="1f4e79"/>
                </a:solidFill>
                <a:latin typeface="SDSFTU+Calibri-Light,Bold"/>
                <a:cs typeface="SDSFTU+Calibri-Light,Bold"/>
              </a:rPr>
              <a:t>Câuꢀ9: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169113" y="2668487"/>
            <a:ext cx="9065502" cy="3421677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7502"/>
              </a:lnSpc>
              <a:spcBef>
                <a:spcPts val="0"/>
              </a:spcBef>
              <a:spcAft>
                <a:spcPts val="0"/>
              </a:spcAft>
            </a:pPr>
            <a:r>
              <a:rPr dirty="0" sz="7200" b="1">
                <a:solidFill>
                  <a:srgbClr val="000000"/>
                </a:solidFill>
                <a:latin typeface="WJDQVC+TimesNewRomanPS-BoldMT"/>
                <a:cs typeface="WJDQVC+TimesNewRomanPS-BoldMT"/>
              </a:rPr>
              <a:t>Ai</a:t>
            </a:r>
            <a:r>
              <a:rPr dirty="0" sz="7200" b="1">
                <a:solidFill>
                  <a:srgbClr val="000000"/>
                </a:solidFill>
                <a:latin typeface="WJDQVC+TimesNewRomanPS-BoldMT"/>
                <a:cs typeface="WJDQVC+TimesNewRomanPS-BoldMT"/>
              </a:rPr>
              <a:t> </a:t>
            </a:r>
            <a:r>
              <a:rPr dirty="0" sz="7200" b="1">
                <a:solidFill>
                  <a:srgbClr val="000000"/>
                </a:solidFill>
                <a:latin typeface="WJDQVC+TimesNewRomanPS-BoldMT"/>
                <a:cs typeface="WJDQVC+TimesNewRomanPS-BoldMT"/>
              </a:rPr>
              <a:t>thấy</a:t>
            </a:r>
            <a:r>
              <a:rPr dirty="0" sz="7200" b="1">
                <a:solidFill>
                  <a:srgbClr val="000000"/>
                </a:solidFill>
                <a:latin typeface="WJDQVC+TimesNewRomanPS-BoldMT"/>
                <a:cs typeface="WJDQVC+TimesNewRomanPS-BoldMT"/>
              </a:rPr>
              <a:t> </a:t>
            </a:r>
            <a:r>
              <a:rPr dirty="0" sz="7200" b="1">
                <a:solidFill>
                  <a:srgbClr val="000000"/>
                </a:solidFill>
                <a:latin typeface="WJDQVC+TimesNewRomanPS-BoldMT"/>
                <a:cs typeface="WJDQVC+TimesNewRomanPS-BoldMT"/>
              </a:rPr>
              <a:t>Chúa</a:t>
            </a:r>
            <a:r>
              <a:rPr dirty="0" sz="7200" b="1">
                <a:solidFill>
                  <a:srgbClr val="000000"/>
                </a:solidFill>
                <a:latin typeface="WJDQVC+TimesNewRomanPS-BoldMT"/>
                <a:cs typeface="WJDQVC+TimesNewRomanPS-BoldMT"/>
              </a:rPr>
              <a:t> </a:t>
            </a:r>
            <a:r>
              <a:rPr dirty="0" sz="7200" b="1">
                <a:solidFill>
                  <a:srgbClr val="000000"/>
                </a:solidFill>
                <a:latin typeface="WJDQVC+TimesNewRomanPS-BoldMT"/>
                <a:cs typeface="WJDQVC+TimesNewRomanPS-BoldMT"/>
              </a:rPr>
              <a:t>Giêsu</a:t>
            </a:r>
          </a:p>
          <a:p>
            <a:pPr marL="1930399" marR="0">
              <a:lnSpc>
                <a:spcPts val="7502"/>
              </a:lnSpc>
              <a:spcBef>
                <a:spcPts val="1137"/>
              </a:spcBef>
              <a:spcAft>
                <a:spcPts val="0"/>
              </a:spcAft>
            </a:pPr>
            <a:r>
              <a:rPr dirty="0" sz="7200" b="1">
                <a:solidFill>
                  <a:srgbClr val="000000"/>
                </a:solidFill>
                <a:latin typeface="WJDQVC+TimesNewRomanPS-BoldMT"/>
                <a:cs typeface="WJDQVC+TimesNewRomanPS-BoldMT"/>
              </a:rPr>
              <a:t>là</a:t>
            </a:r>
            <a:r>
              <a:rPr dirty="0" sz="7200" b="1">
                <a:solidFill>
                  <a:srgbClr val="000000"/>
                </a:solidFill>
                <a:latin typeface="WJDQVC+TimesNewRomanPS-BoldMT"/>
                <a:cs typeface="WJDQVC+TimesNewRomanPS-BoldMT"/>
              </a:rPr>
              <a:t> </a:t>
            </a:r>
            <a:r>
              <a:rPr dirty="0" sz="7200" b="1">
                <a:solidFill>
                  <a:srgbClr val="000000"/>
                </a:solidFill>
                <a:latin typeface="WJDQVC+TimesNewRomanPS-BoldMT"/>
                <a:cs typeface="WJDQVC+TimesNewRomanPS-BoldMT"/>
              </a:rPr>
              <a:t>thấy</a:t>
            </a:r>
            <a:r>
              <a:rPr dirty="0" sz="7200" b="1">
                <a:solidFill>
                  <a:srgbClr val="000000"/>
                </a:solidFill>
                <a:latin typeface="WJDQVC+TimesNewRomanPS-BoldMT"/>
                <a:cs typeface="WJDQVC+TimesNewRomanPS-BoldMT"/>
              </a:rPr>
              <a:t> </a:t>
            </a:r>
            <a:r>
              <a:rPr dirty="0" sz="7200" b="1">
                <a:solidFill>
                  <a:srgbClr val="000000"/>
                </a:solidFill>
                <a:latin typeface="WJDQVC+TimesNewRomanPS-BoldMT"/>
                <a:cs typeface="WJDQVC+TimesNewRomanPS-BoldMT"/>
              </a:rPr>
              <a:t>ai?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521453" y="565410"/>
            <a:ext cx="2530152" cy="142046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4584"/>
              </a:lnSpc>
              <a:spcBef>
                <a:spcPts val="0"/>
              </a:spcBef>
              <a:spcAft>
                <a:spcPts val="0"/>
              </a:spcAft>
            </a:pPr>
            <a:r>
              <a:rPr dirty="0" sz="4400">
                <a:solidFill>
                  <a:srgbClr val="1f4e79"/>
                </a:solidFill>
                <a:latin typeface="SDSFTU+Calibri-Light,Bold"/>
                <a:cs typeface="SDSFTU+Calibri-Light,Bold"/>
              </a:rPr>
              <a:t>Câuꢀ10: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887795" y="2132382"/>
            <a:ext cx="11955769" cy="414237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6877"/>
              </a:lnSpc>
              <a:spcBef>
                <a:spcPts val="0"/>
              </a:spcBef>
              <a:spcAft>
                <a:spcPts val="0"/>
              </a:spcAft>
            </a:pPr>
            <a:r>
              <a:rPr dirty="0" sz="6600" b="1">
                <a:solidFill>
                  <a:srgbClr val="000000"/>
                </a:solidFill>
                <a:latin typeface="WJDQVC+TimesNewRomanPS-BoldMT"/>
                <a:cs typeface="WJDQVC+TimesNewRomanPS-BoldMT"/>
              </a:rPr>
              <a:t>Những</a:t>
            </a:r>
            <a:r>
              <a:rPr dirty="0" sz="6600" b="1">
                <a:solidFill>
                  <a:srgbClr val="000000"/>
                </a:solidFill>
                <a:latin typeface="WJDQVC+TimesNewRomanPS-BoldMT"/>
                <a:cs typeface="WJDQVC+TimesNewRomanPS-BoldMT"/>
              </a:rPr>
              <a:t> </a:t>
            </a:r>
            <a:r>
              <a:rPr dirty="0" sz="6600" b="1">
                <a:solidFill>
                  <a:srgbClr val="000000"/>
                </a:solidFill>
                <a:latin typeface="WJDQVC+TimesNewRomanPS-BoldMT"/>
                <a:cs typeface="WJDQVC+TimesNewRomanPS-BoldMT"/>
              </a:rPr>
              <a:t>ai</a:t>
            </a:r>
            <a:r>
              <a:rPr dirty="0" sz="6600" b="1">
                <a:solidFill>
                  <a:srgbClr val="000000"/>
                </a:solidFill>
                <a:latin typeface="WJDQVC+TimesNewRomanPS-BoldMT"/>
                <a:cs typeface="WJDQVC+TimesNewRomanPS-BoldMT"/>
              </a:rPr>
              <a:t> </a:t>
            </a:r>
            <a:r>
              <a:rPr dirty="0" sz="6600" b="1">
                <a:solidFill>
                  <a:srgbClr val="000000"/>
                </a:solidFill>
                <a:latin typeface="WJDQVC+TimesNewRomanPS-BoldMT"/>
                <a:cs typeface="WJDQVC+TimesNewRomanPS-BoldMT"/>
              </a:rPr>
              <a:t>tin</a:t>
            </a:r>
            <a:r>
              <a:rPr dirty="0" sz="6600" b="1">
                <a:solidFill>
                  <a:srgbClr val="000000"/>
                </a:solidFill>
                <a:latin typeface="WJDQVC+TimesNewRomanPS-BoldMT"/>
                <a:cs typeface="WJDQVC+TimesNewRomanPS-BoldMT"/>
              </a:rPr>
              <a:t> </a:t>
            </a:r>
            <a:r>
              <a:rPr dirty="0" sz="6600" b="1">
                <a:solidFill>
                  <a:srgbClr val="000000"/>
                </a:solidFill>
                <a:latin typeface="WJDQVC+TimesNewRomanPS-BoldMT"/>
                <a:cs typeface="WJDQVC+TimesNewRomanPS-BoldMT"/>
              </a:rPr>
              <a:t>vào</a:t>
            </a:r>
            <a:r>
              <a:rPr dirty="0" sz="6600" b="1">
                <a:solidFill>
                  <a:srgbClr val="000000"/>
                </a:solidFill>
                <a:latin typeface="WJDQVC+TimesNewRomanPS-BoldMT"/>
                <a:cs typeface="WJDQVC+TimesNewRomanPS-BoldMT"/>
              </a:rPr>
              <a:t> </a:t>
            </a:r>
            <a:r>
              <a:rPr dirty="0" sz="6600" b="1">
                <a:solidFill>
                  <a:srgbClr val="000000"/>
                </a:solidFill>
                <a:latin typeface="WJDQVC+TimesNewRomanPS-BoldMT"/>
                <a:cs typeface="WJDQVC+TimesNewRomanPS-BoldMT"/>
              </a:rPr>
              <a:t>Chúa</a:t>
            </a:r>
            <a:r>
              <a:rPr dirty="0" sz="6600" b="1">
                <a:solidFill>
                  <a:srgbClr val="000000"/>
                </a:solidFill>
                <a:latin typeface="WJDQVC+TimesNewRomanPS-BoldMT"/>
                <a:cs typeface="WJDQVC+TimesNewRomanPS-BoldMT"/>
              </a:rPr>
              <a:t> </a:t>
            </a:r>
            <a:r>
              <a:rPr dirty="0" sz="6600" b="1">
                <a:solidFill>
                  <a:srgbClr val="000000"/>
                </a:solidFill>
                <a:latin typeface="WJDQVC+TimesNewRomanPS-BoldMT"/>
                <a:cs typeface="WJDQVC+TimesNewRomanPS-BoldMT"/>
              </a:rPr>
              <a:t>Giêsu</a:t>
            </a:r>
          </a:p>
          <a:p>
            <a:pPr marL="263525" marR="0">
              <a:lnSpc>
                <a:spcPts val="6877"/>
              </a:lnSpc>
              <a:spcBef>
                <a:spcPts val="1042"/>
              </a:spcBef>
              <a:spcAft>
                <a:spcPts val="0"/>
              </a:spcAft>
            </a:pPr>
            <a:r>
              <a:rPr dirty="0" sz="6600" b="1">
                <a:solidFill>
                  <a:srgbClr val="000000"/>
                </a:solidFill>
                <a:latin typeface="WJDQVC+TimesNewRomanPS-BoldMT"/>
                <a:cs typeface="WJDQVC+TimesNewRomanPS-BoldMT"/>
              </a:rPr>
              <a:t>Thì</a:t>
            </a:r>
            <a:r>
              <a:rPr dirty="0" sz="6600" b="1">
                <a:solidFill>
                  <a:srgbClr val="000000"/>
                </a:solidFill>
                <a:latin typeface="WJDQVC+TimesNewRomanPS-BoldMT"/>
                <a:cs typeface="WJDQVC+TimesNewRomanPS-BoldMT"/>
              </a:rPr>
              <a:t> </a:t>
            </a:r>
            <a:r>
              <a:rPr dirty="0" sz="6600" b="1">
                <a:solidFill>
                  <a:srgbClr val="000000"/>
                </a:solidFill>
                <a:latin typeface="WJDQVC+TimesNewRomanPS-BoldMT"/>
                <a:cs typeface="WJDQVC+TimesNewRomanPS-BoldMT"/>
              </a:rPr>
              <a:t>sẽ</a:t>
            </a:r>
            <a:r>
              <a:rPr dirty="0" sz="6600" b="1">
                <a:solidFill>
                  <a:srgbClr val="000000"/>
                </a:solidFill>
                <a:latin typeface="WJDQVC+TimesNewRomanPS-BoldMT"/>
                <a:cs typeface="WJDQVC+TimesNewRomanPS-BoldMT"/>
              </a:rPr>
              <a:t> </a:t>
            </a:r>
            <a:r>
              <a:rPr dirty="0" sz="6600" b="1">
                <a:solidFill>
                  <a:srgbClr val="000000"/>
                </a:solidFill>
                <a:latin typeface="WJDQVC+TimesNewRomanPS-BoldMT"/>
                <a:cs typeface="WJDQVC+TimesNewRomanPS-BoldMT"/>
              </a:rPr>
              <a:t>làm</a:t>
            </a:r>
            <a:r>
              <a:rPr dirty="0" sz="6600" b="1">
                <a:solidFill>
                  <a:srgbClr val="000000"/>
                </a:solidFill>
                <a:latin typeface="WJDQVC+TimesNewRomanPS-BoldMT"/>
                <a:cs typeface="WJDQVC+TimesNewRomanPS-BoldMT"/>
              </a:rPr>
              <a:t> </a:t>
            </a:r>
            <a:r>
              <a:rPr dirty="0" sz="6600" b="1">
                <a:solidFill>
                  <a:srgbClr val="000000"/>
                </a:solidFill>
                <a:latin typeface="WJDQVC+TimesNewRomanPS-BoldMT"/>
                <a:cs typeface="WJDQVC+TimesNewRomanPS-BoldMT"/>
              </a:rPr>
              <a:t>được</a:t>
            </a:r>
            <a:r>
              <a:rPr dirty="0" sz="6600" b="1">
                <a:solidFill>
                  <a:srgbClr val="000000"/>
                </a:solidFill>
                <a:latin typeface="WJDQVC+TimesNewRomanPS-BoldMT"/>
                <a:cs typeface="WJDQVC+TimesNewRomanPS-BoldMT"/>
              </a:rPr>
              <a:t> </a:t>
            </a:r>
            <a:r>
              <a:rPr dirty="0" sz="6600" b="1">
                <a:solidFill>
                  <a:srgbClr val="000000"/>
                </a:solidFill>
                <a:latin typeface="WJDQVC+TimesNewRomanPS-BoldMT"/>
                <a:cs typeface="WJDQVC+TimesNewRomanPS-BoldMT"/>
              </a:rPr>
              <a:t>những</a:t>
            </a:r>
            <a:r>
              <a:rPr dirty="0" sz="6600" b="1">
                <a:solidFill>
                  <a:srgbClr val="000000"/>
                </a:solidFill>
                <a:latin typeface="WJDQVC+TimesNewRomanPS-BoldMT"/>
                <a:cs typeface="WJDQVC+TimesNewRomanPS-BoldMT"/>
              </a:rPr>
              <a:t> </a:t>
            </a:r>
            <a:r>
              <a:rPr dirty="0" sz="6600" b="1">
                <a:solidFill>
                  <a:srgbClr val="000000"/>
                </a:solidFill>
                <a:latin typeface="WJDQVC+TimesNewRomanPS-BoldMT"/>
                <a:cs typeface="WJDQVC+TimesNewRomanPS-BoldMT"/>
              </a:rPr>
              <a:t>việc</a:t>
            </a:r>
          </a:p>
          <a:p>
            <a:pPr marL="2853531" marR="0">
              <a:lnSpc>
                <a:spcPts val="6877"/>
              </a:lnSpc>
              <a:spcBef>
                <a:spcPts val="1042"/>
              </a:spcBef>
              <a:spcAft>
                <a:spcPts val="0"/>
              </a:spcAft>
            </a:pPr>
            <a:r>
              <a:rPr dirty="0" sz="6600" b="1">
                <a:solidFill>
                  <a:srgbClr val="000000"/>
                </a:solidFill>
                <a:latin typeface="WJDQVC+TimesNewRomanPS-BoldMT"/>
                <a:cs typeface="WJDQVC+TimesNewRomanPS-BoldMT"/>
              </a:rPr>
              <a:t>như</a:t>
            </a:r>
            <a:r>
              <a:rPr dirty="0" sz="6600" b="1">
                <a:solidFill>
                  <a:srgbClr val="000000"/>
                </a:solidFill>
                <a:latin typeface="WJDQVC+TimesNewRomanPS-BoldMT"/>
                <a:cs typeface="WJDQVC+TimesNewRomanPS-BoldMT"/>
              </a:rPr>
              <a:t> </a:t>
            </a:r>
            <a:r>
              <a:rPr dirty="0" sz="6600" b="1">
                <a:solidFill>
                  <a:srgbClr val="000000"/>
                </a:solidFill>
                <a:latin typeface="WJDQVC+TimesNewRomanPS-BoldMT"/>
                <a:cs typeface="WJDQVC+TimesNewRomanPS-BoldMT"/>
              </a:rPr>
              <a:t>thế</a:t>
            </a:r>
            <a:r>
              <a:rPr dirty="0" sz="6600" b="1">
                <a:solidFill>
                  <a:srgbClr val="000000"/>
                </a:solidFill>
                <a:latin typeface="WJDQVC+TimesNewRomanPS-BoldMT"/>
                <a:cs typeface="WJDQVC+TimesNewRomanPS-BoldMT"/>
              </a:rPr>
              <a:t> </a:t>
            </a:r>
            <a:r>
              <a:rPr dirty="0" sz="6600" b="1">
                <a:solidFill>
                  <a:srgbClr val="000000"/>
                </a:solidFill>
                <a:latin typeface="WJDQVC+TimesNewRomanPS-BoldMT"/>
                <a:cs typeface="WJDQVC+TimesNewRomanPS-BoldMT"/>
              </a:rPr>
              <a:t>nào?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PowerPoint</dc:title>
  <dc:creator>pdfcandle</dc:creator>
  <cp:lastModifiedBy>pdfcandle</cp:lastModifiedBy>
  <cp:revision>1</cp:revision>
  <dcterms:modified xsi:type="dcterms:W3CDTF">2026-04-26T20:12:05-07:00</dcterms:modified>
</cp:coreProperties>
</file>