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84"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367" r:id="rId17"/>
    <p:sldId id="309" r:id="rId18"/>
    <p:sldId id="311" r:id="rId19"/>
    <p:sldId id="368" r:id="rId20"/>
    <p:sldId id="310" r:id="rId21"/>
    <p:sldId id="312" r:id="rId22"/>
    <p:sldId id="346" r:id="rId23"/>
    <p:sldId id="369" r:id="rId24"/>
    <p:sldId id="269" r:id="rId25"/>
    <p:sldId id="270" r:id="rId26"/>
    <p:sldId id="271" r:id="rId27"/>
    <p:sldId id="272" r:id="rId28"/>
    <p:sldId id="273" r:id="rId29"/>
    <p:sldId id="274" r:id="rId30"/>
    <p:sldId id="275" r:id="rId31"/>
    <p:sldId id="276" r:id="rId32"/>
    <p:sldId id="316" r:id="rId33"/>
    <p:sldId id="347" r:id="rId34"/>
    <p:sldId id="370" r:id="rId35"/>
    <p:sldId id="329" r:id="rId36"/>
    <p:sldId id="330" r:id="rId37"/>
    <p:sldId id="331" r:id="rId38"/>
    <p:sldId id="332" r:id="rId39"/>
    <p:sldId id="333" r:id="rId40"/>
    <p:sldId id="334" r:id="rId41"/>
    <p:sldId id="335" r:id="rId42"/>
    <p:sldId id="336" r:id="rId43"/>
    <p:sldId id="337" r:id="rId44"/>
    <p:sldId id="338" r:id="rId45"/>
    <p:sldId id="339" r:id="rId46"/>
    <p:sldId id="340" r:id="rId47"/>
    <p:sldId id="352" r:id="rId48"/>
    <p:sldId id="353" r:id="rId49"/>
    <p:sldId id="354" r:id="rId50"/>
    <p:sldId id="355" r:id="rId51"/>
    <p:sldId id="356" r:id="rId52"/>
    <p:sldId id="357" r:id="rId53"/>
    <p:sldId id="358" r:id="rId54"/>
    <p:sldId id="359" r:id="rId55"/>
    <p:sldId id="360" r:id="rId56"/>
    <p:sldId id="361" r:id="rId57"/>
    <p:sldId id="362" r:id="rId58"/>
    <p:sldId id="363" r:id="rId59"/>
    <p:sldId id="364" r:id="rId60"/>
    <p:sldId id="365" r:id="rId61"/>
    <p:sldId id="366" r:id="rId62"/>
    <p:sldId id="371" r:id="rId63"/>
    <p:sldId id="301" r:id="rId64"/>
    <p:sldId id="302" r:id="rId65"/>
    <p:sldId id="303" r:id="rId66"/>
    <p:sldId id="304" r:id="rId67"/>
    <p:sldId id="305" r:id="rId68"/>
    <p:sldId id="306" r:id="rId69"/>
    <p:sldId id="307" r:id="rId70"/>
    <p:sldId id="308" r:id="rId7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theme" Target="theme/theme1.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71" Type="http://schemas.openxmlformats.org/officeDocument/2006/relationships/slide" Target="slides/slide6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448234A-5AD8-48F5-A86C-EF6724F52056}"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5E89C-414A-4E50-9650-CE520ED18183}" type="slidenum">
              <a:rPr lang="en-US" smtClean="0"/>
              <a:t>‹#›</a:t>
            </a:fld>
            <a:endParaRPr lang="en-US"/>
          </a:p>
        </p:txBody>
      </p:sp>
    </p:spTree>
    <p:extLst>
      <p:ext uri="{BB962C8B-B14F-4D97-AF65-F5344CB8AC3E}">
        <p14:creationId xmlns:p14="http://schemas.microsoft.com/office/powerpoint/2010/main" val="2567741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48234A-5AD8-48F5-A86C-EF6724F52056}"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5E89C-414A-4E50-9650-CE520ED18183}" type="slidenum">
              <a:rPr lang="en-US" smtClean="0"/>
              <a:t>‹#›</a:t>
            </a:fld>
            <a:endParaRPr lang="en-US"/>
          </a:p>
        </p:txBody>
      </p:sp>
    </p:spTree>
    <p:extLst>
      <p:ext uri="{BB962C8B-B14F-4D97-AF65-F5344CB8AC3E}">
        <p14:creationId xmlns:p14="http://schemas.microsoft.com/office/powerpoint/2010/main" val="3885071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48234A-5AD8-48F5-A86C-EF6724F52056}"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5E89C-414A-4E50-9650-CE520ED18183}" type="slidenum">
              <a:rPr lang="en-US" smtClean="0"/>
              <a:t>‹#›</a:t>
            </a:fld>
            <a:endParaRPr lang="en-US"/>
          </a:p>
        </p:txBody>
      </p:sp>
    </p:spTree>
    <p:extLst>
      <p:ext uri="{BB962C8B-B14F-4D97-AF65-F5344CB8AC3E}">
        <p14:creationId xmlns:p14="http://schemas.microsoft.com/office/powerpoint/2010/main" val="212001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9421591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562553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84512634"/>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065891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90915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845530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114359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7581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48234A-5AD8-48F5-A86C-EF6724F52056}"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5E89C-414A-4E50-9650-CE520ED18183}" type="slidenum">
              <a:rPr lang="en-US" smtClean="0"/>
              <a:t>‹#›</a:t>
            </a:fld>
            <a:endParaRPr lang="en-US"/>
          </a:p>
        </p:txBody>
      </p:sp>
    </p:spTree>
    <p:extLst>
      <p:ext uri="{BB962C8B-B14F-4D97-AF65-F5344CB8AC3E}">
        <p14:creationId xmlns:p14="http://schemas.microsoft.com/office/powerpoint/2010/main" val="12542266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744579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426947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551459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2057943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50689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5/12/2026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37864689"/>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440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218885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672079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25659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448234A-5AD8-48F5-A86C-EF6724F52056}"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5E89C-414A-4E50-9650-CE520ED18183}" type="slidenum">
              <a:rPr lang="en-US" smtClean="0"/>
              <a:t>‹#›</a:t>
            </a:fld>
            <a:endParaRPr lang="en-US"/>
          </a:p>
        </p:txBody>
      </p:sp>
    </p:spTree>
    <p:extLst>
      <p:ext uri="{BB962C8B-B14F-4D97-AF65-F5344CB8AC3E}">
        <p14:creationId xmlns:p14="http://schemas.microsoft.com/office/powerpoint/2010/main" val="34651538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719211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7566062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585029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60208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448234A-5AD8-48F5-A86C-EF6724F52056}" type="datetimeFigureOut">
              <a:rPr lang="en-US" smtClean="0"/>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5E89C-414A-4E50-9650-CE520ED18183}" type="slidenum">
              <a:rPr lang="en-US" smtClean="0"/>
              <a:t>‹#›</a:t>
            </a:fld>
            <a:endParaRPr lang="en-US"/>
          </a:p>
        </p:txBody>
      </p:sp>
    </p:spTree>
    <p:extLst>
      <p:ext uri="{BB962C8B-B14F-4D97-AF65-F5344CB8AC3E}">
        <p14:creationId xmlns:p14="http://schemas.microsoft.com/office/powerpoint/2010/main" val="1291195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448234A-5AD8-48F5-A86C-EF6724F52056}" type="datetimeFigureOut">
              <a:rPr lang="en-US" smtClean="0"/>
              <a:t>5/12/2026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35E89C-414A-4E50-9650-CE520ED18183}" type="slidenum">
              <a:rPr lang="en-US" smtClean="0"/>
              <a:t>‹#›</a:t>
            </a:fld>
            <a:endParaRPr lang="en-US"/>
          </a:p>
        </p:txBody>
      </p:sp>
    </p:spTree>
    <p:extLst>
      <p:ext uri="{BB962C8B-B14F-4D97-AF65-F5344CB8AC3E}">
        <p14:creationId xmlns:p14="http://schemas.microsoft.com/office/powerpoint/2010/main" val="2128653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48234A-5AD8-48F5-A86C-EF6724F52056}" type="datetimeFigureOut">
              <a:rPr lang="en-US" smtClean="0"/>
              <a:t>5/12/2026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35E89C-414A-4E50-9650-CE520ED18183}" type="slidenum">
              <a:rPr lang="en-US" smtClean="0"/>
              <a:t>‹#›</a:t>
            </a:fld>
            <a:endParaRPr lang="en-US"/>
          </a:p>
        </p:txBody>
      </p:sp>
    </p:spTree>
    <p:extLst>
      <p:ext uri="{BB962C8B-B14F-4D97-AF65-F5344CB8AC3E}">
        <p14:creationId xmlns:p14="http://schemas.microsoft.com/office/powerpoint/2010/main" val="1702194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48234A-5AD8-48F5-A86C-EF6724F52056}" type="datetimeFigureOut">
              <a:rPr lang="en-US" smtClean="0"/>
              <a:t>5/12/2026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35E89C-414A-4E50-9650-CE520ED18183}" type="slidenum">
              <a:rPr lang="en-US" smtClean="0"/>
              <a:t>‹#›</a:t>
            </a:fld>
            <a:endParaRPr lang="en-US"/>
          </a:p>
        </p:txBody>
      </p:sp>
    </p:spTree>
    <p:extLst>
      <p:ext uri="{BB962C8B-B14F-4D97-AF65-F5344CB8AC3E}">
        <p14:creationId xmlns:p14="http://schemas.microsoft.com/office/powerpoint/2010/main" val="624493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448234A-5AD8-48F5-A86C-EF6724F52056}" type="datetimeFigureOut">
              <a:rPr lang="en-US" smtClean="0"/>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5E89C-414A-4E50-9650-CE520ED18183}" type="slidenum">
              <a:rPr lang="en-US" smtClean="0"/>
              <a:t>‹#›</a:t>
            </a:fld>
            <a:endParaRPr lang="en-US"/>
          </a:p>
        </p:txBody>
      </p:sp>
    </p:spTree>
    <p:extLst>
      <p:ext uri="{BB962C8B-B14F-4D97-AF65-F5344CB8AC3E}">
        <p14:creationId xmlns:p14="http://schemas.microsoft.com/office/powerpoint/2010/main" val="708365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448234A-5AD8-48F5-A86C-EF6724F52056}" type="datetimeFigureOut">
              <a:rPr lang="en-US" smtClean="0"/>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5E89C-414A-4E50-9650-CE520ED18183}" type="slidenum">
              <a:rPr lang="en-US" smtClean="0"/>
              <a:t>‹#›</a:t>
            </a:fld>
            <a:endParaRPr lang="en-US"/>
          </a:p>
        </p:txBody>
      </p:sp>
    </p:spTree>
    <p:extLst>
      <p:ext uri="{BB962C8B-B14F-4D97-AF65-F5344CB8AC3E}">
        <p14:creationId xmlns:p14="http://schemas.microsoft.com/office/powerpoint/2010/main" val="749860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48234A-5AD8-48F5-A86C-EF6724F52056}" type="datetimeFigureOut">
              <a:rPr lang="en-US" smtClean="0"/>
              <a:t>5/12/2026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35E89C-414A-4E50-9650-CE520ED18183}" type="slidenum">
              <a:rPr lang="en-US" smtClean="0"/>
              <a:t>‹#›</a:t>
            </a:fld>
            <a:endParaRPr lang="en-US"/>
          </a:p>
        </p:txBody>
      </p:sp>
    </p:spTree>
    <p:extLst>
      <p:ext uri="{BB962C8B-B14F-4D97-AF65-F5344CB8AC3E}">
        <p14:creationId xmlns:p14="http://schemas.microsoft.com/office/powerpoint/2010/main" val="38426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37083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5/12/2026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1368304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3.xml"/></Relationships>
</file>

<file path=ppt/slides/_rels/slide4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4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4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4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5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5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5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5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5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5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5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5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3.xml"/></Relationships>
</file>

<file path=ppt/slides/_rels/slide6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10487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581697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smtClean="0"/>
              <a:t>Người </a:t>
            </a:r>
            <a:r>
              <a:rPr lang="vi-VN" sz="6000" b="1" dirty="0"/>
              <a:t>ơi Al-lê-lu-ia Chúa đã đến cứu tội đời. Bằng Máu Thánh xóa hết tội người Chúa đã chiến thắng rạng ngời. Người ơi Al-lê-lu-ia.</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59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489397"/>
            <a:ext cx="11036348" cy="6863417"/>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vi-VN" sz="6000" b="1" dirty="0"/>
              <a:t>Hãy kịp đi loan truyền báo tin phục sinh mọi dân mọi nước. Biết sống với tình thương biết xóa hờn căm xoa dịu tai ương.</a:t>
            </a:r>
            <a:br>
              <a:rPr lang="vi-VN" sz="6000" b="1" dirty="0"/>
            </a:b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92349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63639"/>
            <a:ext cx="1122953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sz="7200" b="1" dirty="0" smtClean="0"/>
              <a:t>C</a:t>
            </a:r>
            <a:r>
              <a:rPr lang="vi-VN" sz="7200" b="1" dirty="0" smtClean="0"/>
              <a:t>húa </a:t>
            </a:r>
            <a:r>
              <a:rPr lang="vi-VN" sz="7200" b="1" dirty="0"/>
              <a:t>chiến thắng khải hoàn rồi Trần gian hãy mau ca mừng. Chiếu sức sống mới tuyệt vời.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541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581697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smtClean="0"/>
              <a:t>Người </a:t>
            </a:r>
            <a:r>
              <a:rPr lang="vi-VN" sz="6000" b="1" dirty="0"/>
              <a:t>ơi Al-lê-lu-ia Chúa đã đến cứu tội đời. Bằng Máu Thánh xóa hết tội người Chúa đã chiến thắng rạng ngời. Người ơi Al-lê-lu-ia.</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90852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165431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i.pinimg.com/736x/dc/3e/f9/dc3ef982f380fcaab80eb7aaab5d242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1999"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p:txBody>
          <a:bodyPr/>
          <a:lstStyle/>
          <a:p>
            <a:r>
              <a:rPr lang="en-US" b="1" smtClean="0">
                <a:solidFill>
                  <a:srgbClr val="FF0000"/>
                </a:solidFill>
                <a:latin typeface="Times New Roman" panose="02020603050405020304" pitchFamily="18" charset="0"/>
                <a:cs typeface="Times New Roman" panose="02020603050405020304" pitchFamily="18" charset="0"/>
              </a:rPr>
              <a:t>ĐÁP CA</a:t>
            </a:r>
            <a:endParaRPr lang="en-US"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1014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981" y="95036"/>
            <a:ext cx="12575567" cy="7109717"/>
          </a:xfrm>
          <a:prstGeom prst="rect">
            <a:avLst/>
          </a:prstGeom>
        </p:spPr>
      </p:pic>
      <p:sp>
        <p:nvSpPr>
          <p:cNvPr id="4" name="Rectangle 3"/>
          <p:cNvSpPr/>
          <p:nvPr/>
        </p:nvSpPr>
        <p:spPr>
          <a:xfrm>
            <a:off x="1033669" y="596348"/>
            <a:ext cx="10664688" cy="4774833"/>
          </a:xfrm>
          <a:prstGeom prst="rect">
            <a:avLst/>
          </a:prstGeom>
        </p:spPr>
        <p:txBody>
          <a:bodyPr wrap="square">
            <a:spAutoFit/>
          </a:bodyPr>
          <a:lstStyle/>
          <a:p>
            <a:pPr algn="just" fontAlgn="base">
              <a:lnSpc>
                <a:spcPct val="107000"/>
              </a:lnSpc>
              <a:spcAft>
                <a:spcPts val="1440"/>
              </a:spcAft>
            </a:pPr>
            <a:r>
              <a:rPr lang="en-US" sz="7200" b="1">
                <a:solidFill>
                  <a:srgbClr val="333333"/>
                </a:solidFill>
                <a:latin typeface="Arial" panose="020B0604020202020204" pitchFamily="34" charset="0"/>
                <a:ea typeface="Times New Roman" panose="02020603050405020304" pitchFamily="18" charset="0"/>
                <a:cs typeface="Times New Roman" panose="02020603050405020304" pitchFamily="18" charset="0"/>
              </a:rPr>
              <a:t>Tôi tin rằng sẽ được nhìn xem ơn lành của Chúa trong miền đất nhân sinh.</a:t>
            </a:r>
            <a:endParaRPr lang="en-US" sz="6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32113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693870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i.pinimg.com/736x/dc/3e/f9/dc3ef982f380fcaab80eb7aaab5d242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1999"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p:txBody>
          <a:bodyPr/>
          <a:lstStyle/>
          <a:p>
            <a:r>
              <a:rPr lang="en-US" sz="6000" b="1" smtClean="0">
                <a:solidFill>
                  <a:srgbClr val="FF0000"/>
                </a:solidFill>
                <a:latin typeface="Times New Roman" panose="02020603050405020304" pitchFamily="18" charset="0"/>
                <a:cs typeface="Times New Roman" panose="02020603050405020304" pitchFamily="18" charset="0"/>
              </a:rPr>
              <a:t> </a:t>
            </a:r>
            <a:r>
              <a:rPr lang="en-US" sz="6000" b="1" dirty="0">
                <a:solidFill>
                  <a:srgbClr val="FF0000"/>
                </a:solidFill>
                <a:latin typeface="Times New Roman" panose="02020603050405020304" pitchFamily="18" charset="0"/>
                <a:cs typeface="Times New Roman" panose="02020603050405020304" pitchFamily="18" charset="0"/>
              </a:rPr>
              <a:t>ALLELUIA</a:t>
            </a:r>
            <a:endParaRPr lang="en-US"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7554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6976153"/>
          </a:xfrm>
          <a:prstGeom prst="rect">
            <a:avLst/>
          </a:prstGeom>
        </p:spPr>
      </p:pic>
      <p:sp>
        <p:nvSpPr>
          <p:cNvPr id="4" name="Rectangle 3"/>
          <p:cNvSpPr/>
          <p:nvPr/>
        </p:nvSpPr>
        <p:spPr>
          <a:xfrm>
            <a:off x="438727" y="502276"/>
            <a:ext cx="11281048" cy="5170646"/>
          </a:xfrm>
          <a:prstGeom prst="rect">
            <a:avLst/>
          </a:prstGeom>
        </p:spPr>
        <p:txBody>
          <a:bodyPr wrap="square">
            <a:spAutoFit/>
          </a:bodyPr>
          <a:lstStyle/>
          <a:p>
            <a:pPr lvl="0" algn="just"/>
            <a:r>
              <a:rPr lang="en-US" sz="6600" smtClean="0">
                <a:solidFill>
                  <a:srgbClr val="333333"/>
                </a:solidFill>
                <a:latin typeface="Arial" panose="020B0604020202020204" pitchFamily="34" charset="0"/>
                <a:ea typeface="Times New Roman" panose="02020603050405020304" pitchFamily="18" charset="0"/>
              </a:rPr>
              <a:t> </a:t>
            </a:r>
          </a:p>
          <a:p>
            <a:pPr lvl="0" algn="just"/>
            <a:r>
              <a:rPr lang="en-US" sz="6600" smtClean="0">
                <a:solidFill>
                  <a:srgbClr val="333333"/>
                </a:solidFill>
                <a:latin typeface="Arial" panose="020B0604020202020204" pitchFamily="34" charset="0"/>
                <a:ea typeface="Times New Roman" panose="02020603050405020304" pitchFamily="18" charset="0"/>
              </a:rPr>
              <a:t>Chúa </a:t>
            </a:r>
            <a:r>
              <a:rPr lang="en-US" sz="6600">
                <a:solidFill>
                  <a:srgbClr val="333333"/>
                </a:solidFill>
                <a:latin typeface="Arial" panose="020B0604020202020204" pitchFamily="34" charset="0"/>
                <a:ea typeface="Times New Roman" panose="02020603050405020304" pitchFamily="18" charset="0"/>
              </a:rPr>
              <a:t>nói: Thầy sẽ không bỏ các con mồ côi, Thầy sẽ đến với các con và lòng các con sẽ vui mừng.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8748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i.pinimg.com/736x/dc/3e/f9/dc3ef982f380fcaab80eb7aaab5d242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
            <a:ext cx="12191999"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2769704" y="1612694"/>
            <a:ext cx="9144000" cy="2387600"/>
          </a:xfrm>
        </p:spPr>
        <p:txBody>
          <a:bodyPr/>
          <a:lstStyle/>
          <a:p>
            <a:r>
              <a:rPr lang="en-US" sz="5400" b="1" dirty="0" smtClean="0">
                <a:solidFill>
                  <a:srgbClr val="FF0000"/>
                </a:solidFill>
                <a:latin typeface="Arial" panose="020B0604020202020204" pitchFamily="34" charset="0"/>
                <a:cs typeface="Arial" panose="020B0604020202020204" pitchFamily="34" charset="0"/>
              </a:rPr>
              <a:t>CHÚA CHIẾN THẮNG </a:t>
            </a:r>
            <a:br>
              <a:rPr lang="en-US" sz="5400" b="1" dirty="0" smtClean="0">
                <a:solidFill>
                  <a:srgbClr val="FF0000"/>
                </a:solidFill>
                <a:latin typeface="Arial" panose="020B0604020202020204" pitchFamily="34" charset="0"/>
                <a:cs typeface="Arial" panose="020B0604020202020204" pitchFamily="34" charset="0"/>
              </a:rPr>
            </a:br>
            <a:r>
              <a:rPr lang="en-US" sz="5400" b="1" dirty="0" smtClean="0">
                <a:solidFill>
                  <a:srgbClr val="FF0000"/>
                </a:solidFill>
                <a:latin typeface="Arial" panose="020B0604020202020204" pitchFamily="34" charset="0"/>
                <a:cs typeface="Arial" panose="020B0604020202020204" pitchFamily="34" charset="0"/>
              </a:rPr>
              <a:t>KHẢI HOÀN</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3478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6976153"/>
          </a:xfrm>
          <a:prstGeom prst="rect">
            <a:avLst/>
          </a:prstGeom>
        </p:spPr>
      </p:pic>
      <p:sp>
        <p:nvSpPr>
          <p:cNvPr id="4" name="Rectangle 3"/>
          <p:cNvSpPr/>
          <p:nvPr/>
        </p:nvSpPr>
        <p:spPr>
          <a:xfrm>
            <a:off x="438727" y="502276"/>
            <a:ext cx="11281048" cy="415498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0" i="0" u="none" strike="noStrike" kern="1200" cap="none" spc="0" normalizeH="0" baseline="0" noProof="0" smtClean="0">
                <a:ln>
                  <a:noFill/>
                </a:ln>
                <a:solidFill>
                  <a:srgbClr val="333333"/>
                </a:solidFill>
                <a:effectLst/>
                <a:uLnTx/>
                <a:uFillTx/>
                <a:latin typeface="Arial" panose="020B0604020202020204" pitchFamily="34" charset="0"/>
                <a:ea typeface="Times New Roman" panose="02020603050405020304" pitchFamily="18" charset="0"/>
                <a:cs typeface="+mn-cs"/>
              </a:rPr>
              <a:t> </a:t>
            </a:r>
            <a:r>
              <a:rPr kumimoji="0" lang="en-US" sz="6600" b="0" i="0" u="none" strike="noStrike" kern="1200" cap="none" spc="0" normalizeH="0" baseline="0" noProof="0">
                <a:ln>
                  <a:noFill/>
                </a:ln>
                <a:solidFill>
                  <a:srgbClr val="333333"/>
                </a:solidFill>
                <a:effectLst/>
                <a:uLnTx/>
                <a:uFillTx/>
                <a:latin typeface="Arial" panose="020B0604020202020204" pitchFamily="34" charset="0"/>
                <a:ea typeface="Times New Roman" panose="02020603050405020304" pitchFamily="18" charset="0"/>
                <a:cs typeface="+mn-cs"/>
              </a:rPr>
              <a:t>Chúa phán: “Thầy là Đường là Sự Thật và là Sự Sống không ai đến được với Cha mà không qua Thầy”.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590038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2485552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i.pinimg.com/736x/dc/3e/f9/dc3ef982f380fcaab80eb7aaab5d242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1999"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2862470" y="1215128"/>
            <a:ext cx="9144000" cy="2387600"/>
          </a:xfrm>
        </p:spPr>
        <p:txBody>
          <a:bodyPr/>
          <a:lstStyle/>
          <a:p>
            <a:r>
              <a:rPr lang="en-US" sz="6000" b="1" dirty="0">
                <a:solidFill>
                  <a:srgbClr val="FF0000"/>
                </a:solidFill>
                <a:latin typeface="Times New Roman" panose="02020603050405020304" pitchFamily="18" charset="0"/>
                <a:cs typeface="Times New Roman" panose="02020603050405020304" pitchFamily="18" charset="0"/>
              </a:rPr>
              <a:t>LỄ DÂNG ALLELUIA</a:t>
            </a:r>
            <a:endParaRPr lang="en-US"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35695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p:cNvSpPr/>
          <p:nvPr/>
        </p:nvSpPr>
        <p:spPr>
          <a:xfrm>
            <a:off x="605135" y="496388"/>
            <a:ext cx="11086121" cy="6186309"/>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Con dâng Chúa bài ca cảm tạ: Al-lê-lu-ia! Al-lê-lu-ia! Vui mừng ngày Chúa Phục Sinh, con xin dâng lên bánh rượu tinh tuyền, Al-lê-lu-ia! Al-lê-lu-ia!</a:t>
            </a:r>
            <a:endParaRPr lang="vi-VN" sz="6600" b="1"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7730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B6576-98B7-81E3-30A0-97D6DE89E6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72F0AF-D63E-C3BF-05D9-AEE90CC0398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CDFFF96-5E37-8BEA-C76C-7786E86DBB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4C42C0FA-AE8C-F986-CAD2-3CAA602F160F}"/>
              </a:ext>
            </a:extLst>
          </p:cNvPr>
          <p:cNvSpPr/>
          <p:nvPr/>
        </p:nvSpPr>
        <p:spPr>
          <a:xfrm>
            <a:off x="663858" y="305067"/>
            <a:ext cx="11086121" cy="6247864"/>
          </a:xfrm>
          <a:prstGeom prst="rect">
            <a:avLst/>
          </a:prstGeom>
        </p:spPr>
        <p:txBody>
          <a:bodyPr wrap="square">
            <a:spAutoFit/>
          </a:bodyPr>
          <a:lstStyle/>
          <a:p>
            <a:pPr algn="just"/>
            <a:r>
              <a:rPr lang="en-US" sz="5400" b="1" dirty="0">
                <a:solidFill>
                  <a:srgbClr val="FF0000"/>
                </a:solidFill>
                <a:effectLst/>
                <a:latin typeface="Arial" panose="020B0604020202020204" pitchFamily="34" charset="0"/>
                <a:cs typeface="Arial" panose="020B0604020202020204" pitchFamily="34" charset="0"/>
              </a:rPr>
              <a:t>1</a:t>
            </a:r>
            <a:r>
              <a:rPr lang="vi-VN" sz="4800" b="1" dirty="0">
                <a:solidFill>
                  <a:srgbClr val="FF0000"/>
                </a:solidFill>
                <a:effectLst/>
                <a:latin typeface="Arial" panose="020B0604020202020204" pitchFamily="34" charset="0"/>
                <a:cs typeface="Arial" panose="020B0604020202020204" pitchFamily="34" charset="0"/>
              </a:rPr>
              <a:t>. </a:t>
            </a:r>
            <a:r>
              <a:rPr lang="vi-VN" sz="4400" b="1" dirty="0"/>
              <a:t> </a:t>
            </a:r>
            <a:r>
              <a:rPr lang="vi-VN" sz="7200" b="1" dirty="0">
                <a:latin typeface="Times New Roman" panose="02020603050405020304" pitchFamily="18" charset="0"/>
                <a:cs typeface="Times New Roman" panose="02020603050405020304" pitchFamily="18" charset="0"/>
              </a:rPr>
              <a:t> </a:t>
            </a:r>
            <a:r>
              <a:rPr lang="vi-VN" sz="8000" b="1" dirty="0">
                <a:latin typeface="Times New Roman" panose="02020603050405020304" pitchFamily="18" charset="0"/>
                <a:cs typeface="Times New Roman" panose="02020603050405020304" pitchFamily="18" charset="0"/>
              </a:rPr>
              <a:t>Chúa ơi! Nay Chúa khải hoàn, từ cõi chết Chúa đã phục sinh, từ trời cao đã thấy ơn cứu độ.</a:t>
            </a:r>
            <a:endParaRPr lang="vi-VN" sz="8000" b="1"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86198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p:cNvSpPr/>
          <p:nvPr/>
        </p:nvSpPr>
        <p:spPr>
          <a:xfrm>
            <a:off x="605135" y="496388"/>
            <a:ext cx="11086121"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Con dâng Chúa bài ca cảm tạ: Al-lê-lu-ia! Al-lê-lu-ia! Vui mừng ngày Chúa Phục Sinh, con xin dâng lên bánh rượu tinh tuyền, Al-lê-lu-ia! Al-lê-lu-ia!</a:t>
            </a:r>
            <a:endParaRPr kumimoji="0" lang="vi-VN" sz="66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7594297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67558-AC02-CBC3-D2AC-4034AB8981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13B85E-33F2-BEAB-5834-52BEA0C4C5D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F3104D7-9E00-DFB5-EF01-43EF8529EE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F9A5FA89-EF14-51FA-D740-6A46E3A32B4A}"/>
              </a:ext>
            </a:extLst>
          </p:cNvPr>
          <p:cNvSpPr/>
          <p:nvPr/>
        </p:nvSpPr>
        <p:spPr>
          <a:xfrm>
            <a:off x="605135" y="318052"/>
            <a:ext cx="11242308" cy="6370975"/>
          </a:xfrm>
          <a:prstGeom prst="rect">
            <a:avLst/>
          </a:prstGeom>
        </p:spPr>
        <p:txBody>
          <a:bodyPr wrap="square">
            <a:spAutoFit/>
          </a:bodyPr>
          <a:lstStyle/>
          <a:p>
            <a:pPr algn="just"/>
            <a:r>
              <a:rPr lang="en-US" sz="8800" b="1" dirty="0">
                <a:solidFill>
                  <a:srgbClr val="FF0000"/>
                </a:solidFill>
                <a:effectLst/>
                <a:latin typeface="Times New Roman" panose="02020603050405020304" pitchFamily="18" charset="0"/>
                <a:cs typeface="Times New Roman" panose="02020603050405020304" pitchFamily="18" charset="0"/>
              </a:rPr>
              <a:t>2. </a:t>
            </a:r>
            <a:r>
              <a:rPr lang="vi-VN" sz="8000" b="1" dirty="0">
                <a:effectLst/>
                <a:latin typeface="Times New Roman" panose="02020603050405020304" pitchFamily="18" charset="0"/>
                <a:cs typeface="Times New Roman" panose="02020603050405020304" pitchFamily="18" charset="0"/>
              </a:rPr>
              <a:t>Biết bao ơn thánh tuôn tràn, toàn nhân thế vang tiếng hỷ hoan, ngày hồng ân đã đến trong nhân trần.</a:t>
            </a:r>
            <a:endParaRPr lang="vi-VN" sz="138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21222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p:cNvSpPr/>
          <p:nvPr/>
        </p:nvSpPr>
        <p:spPr>
          <a:xfrm>
            <a:off x="605135" y="496388"/>
            <a:ext cx="11086121"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Con dâng Chúa bài ca cảm tạ: Al-lê-lu-ia! Al-lê-lu-ia! Vui mừng ngày Chúa Phục Sinh, con xin dâng lên bánh rượu tinh tuyền, Al-lê-lu-ia! Al-lê-lu-ia!</a:t>
            </a:r>
            <a:endParaRPr kumimoji="0" lang="vi-VN" sz="66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8331916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46042" y="334851"/>
            <a:ext cx="11191461" cy="6740307"/>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3</a:t>
            </a:r>
            <a:r>
              <a:rPr lang="vi-VN" sz="6000" b="1" dirty="0">
                <a:solidFill>
                  <a:srgbClr val="FF0000"/>
                </a:solidFill>
                <a:effectLst/>
                <a:latin typeface="Arial" panose="020B0604020202020204" pitchFamily="34" charset="0"/>
                <a:cs typeface="Arial" panose="020B0604020202020204" pitchFamily="34" charset="0"/>
              </a:rPr>
              <a:t>.</a:t>
            </a:r>
            <a:r>
              <a:rPr lang="vi-VN" sz="4800" b="1" dirty="0">
                <a:solidFill>
                  <a:srgbClr val="FF0000"/>
                </a:solidFill>
                <a:effectLst/>
                <a:latin typeface="Arial" panose="020B0604020202020204" pitchFamily="34" charset="0"/>
                <a:cs typeface="Arial" panose="020B0604020202020204" pitchFamily="34" charset="0"/>
              </a:rPr>
              <a:t> </a:t>
            </a:r>
            <a:r>
              <a:rPr lang="vi-VN" sz="4400" b="1" dirty="0"/>
              <a:t> </a:t>
            </a:r>
            <a:r>
              <a:rPr lang="vi-VN" sz="7200" b="1" dirty="0">
                <a:latin typeface="Times New Roman" panose="02020603050405020304" pitchFamily="18" charset="0"/>
                <a:cs typeface="Times New Roman" panose="02020603050405020304" pitchFamily="18" charset="0"/>
              </a:rPr>
              <a:t>Chúa ơi! Con tiến dâng Ngài, lòng yêu mến nơi Chúa phục sinh, vì đời con Chúa đã quên thân mình.</a:t>
            </a:r>
          </a:p>
          <a:p>
            <a:pPr algn="just"/>
            <a:r>
              <a:rPr lang="vi-VN" sz="7200" b="1" dirty="0">
                <a:latin typeface="Times New Roman" panose="02020603050405020304" pitchFamily="18" charset="0"/>
                <a:cs typeface="Times New Roman" panose="02020603050405020304" pitchFamily="18" charset="0"/>
              </a:rPr>
              <a:t/>
            </a:r>
            <a:br>
              <a:rPr lang="vi-VN" sz="7200" b="1" dirty="0">
                <a:latin typeface="Times New Roman" panose="02020603050405020304" pitchFamily="18" charset="0"/>
                <a:cs typeface="Times New Roman" panose="02020603050405020304" pitchFamily="18" charset="0"/>
              </a:rPr>
            </a:br>
            <a:endParaRPr lang="vi-VN" sz="72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01993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p:cNvSpPr/>
          <p:nvPr/>
        </p:nvSpPr>
        <p:spPr>
          <a:xfrm>
            <a:off x="605135" y="496388"/>
            <a:ext cx="11086121"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Con dâng Chúa bài ca cảm tạ: Al-lê-lu-ia! Al-lê-lu-ia! Vui mừng ngày Chúa Phục Sinh, con xin dâng lên bánh rượu tinh tuyền, Al-lê-lu-ia! Al-lê-lu-ia!</a:t>
            </a:r>
            <a:endParaRPr kumimoji="0" lang="vi-VN" sz="66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08038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63639"/>
            <a:ext cx="1122953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sz="7200" b="1" dirty="0" smtClean="0"/>
              <a:t>C</a:t>
            </a:r>
            <a:r>
              <a:rPr lang="vi-VN" sz="7200" b="1" dirty="0" smtClean="0"/>
              <a:t>húa </a:t>
            </a:r>
            <a:r>
              <a:rPr lang="vi-VN" sz="7200" b="1" dirty="0"/>
              <a:t>chiến thắng khải hoàn rồi Trần gian hãy mau ca mừng. Chiếu sức sống mới tuyệt vời.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60092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77710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6976153"/>
          </a:xfrm>
          <a:prstGeom prst="rect">
            <a:avLst/>
          </a:prstGeom>
        </p:spPr>
      </p:pic>
      <p:sp>
        <p:nvSpPr>
          <p:cNvPr id="4" name="Rectangle 3"/>
          <p:cNvSpPr/>
          <p:nvPr/>
        </p:nvSpPr>
        <p:spPr>
          <a:xfrm>
            <a:off x="438727" y="502276"/>
            <a:ext cx="11281048" cy="415498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0" i="0" u="none" strike="noStrike" kern="1200" cap="none" spc="0" normalizeH="0" baseline="0" noProof="0" smtClean="0">
                <a:ln>
                  <a:noFill/>
                </a:ln>
                <a:solidFill>
                  <a:srgbClr val="333333"/>
                </a:solidFill>
                <a:effectLst/>
                <a:uLnTx/>
                <a:uFillTx/>
                <a:latin typeface="Arial" panose="020B0604020202020204" pitchFamily="34" charset="0"/>
                <a:ea typeface="Times New Roman" panose="02020603050405020304" pitchFamily="18" charset="0"/>
                <a:cs typeface="+mn-cs"/>
              </a:rPr>
              <a:t> </a:t>
            </a:r>
            <a:r>
              <a:rPr kumimoji="0" lang="en-US" sz="6600" b="0" i="0" u="none" strike="noStrike" kern="1200" cap="none" spc="0" normalizeH="0" baseline="0" noProof="0">
                <a:ln>
                  <a:noFill/>
                </a:ln>
                <a:solidFill>
                  <a:srgbClr val="333333"/>
                </a:solidFill>
                <a:effectLst/>
                <a:uLnTx/>
                <a:uFillTx/>
                <a:latin typeface="Arial" panose="020B0604020202020204" pitchFamily="34" charset="0"/>
                <a:ea typeface="Times New Roman" panose="02020603050405020304" pitchFamily="18" charset="0"/>
                <a:cs typeface="+mn-cs"/>
              </a:rPr>
              <a:t>Chúa phán: “Thầy là Đường là Sự Thật và là Sự Sống không ai đến được với Cha mà không qua Thầy”.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032685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9632916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i.pinimg.com/736x/dc/3e/f9/dc3ef982f380fcaab80eb7aaab5d242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1999"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2727899" y="1746707"/>
            <a:ext cx="9068586" cy="2590800"/>
          </a:xfrm>
        </p:spPr>
        <p:txBody>
          <a:bodyPr/>
          <a:lstStyle/>
          <a:p>
            <a:r>
              <a:rPr lang="en-US" sz="5400" b="1" dirty="0">
                <a:solidFill>
                  <a:srgbClr val="FF0000"/>
                </a:solidFill>
                <a:latin typeface="Times New Roman" panose="02020603050405020304" pitchFamily="18" charset="0"/>
                <a:cs typeface="Times New Roman" panose="02020603050405020304" pitchFamily="18" charset="0"/>
              </a:rPr>
              <a:t>XIN </a:t>
            </a:r>
            <a:r>
              <a:rPr lang="en-US" sz="4800" b="1" dirty="0">
                <a:solidFill>
                  <a:srgbClr val="FF0000"/>
                </a:solidFill>
                <a:latin typeface="Times New Roman" panose="02020603050405020304" pitchFamily="18" charset="0"/>
                <a:cs typeface="Times New Roman" panose="02020603050405020304" pitchFamily="18" charset="0"/>
              </a:rPr>
              <a:t>TỎ</a:t>
            </a:r>
            <a:r>
              <a:rPr lang="en-US" sz="5400" b="1" dirty="0">
                <a:solidFill>
                  <a:srgbClr val="FF0000"/>
                </a:solidFill>
                <a:latin typeface="Times New Roman" panose="02020603050405020304" pitchFamily="18" charset="0"/>
                <a:cs typeface="Times New Roman" panose="02020603050405020304" pitchFamily="18" charset="0"/>
              </a:rPr>
              <a:t> CHO CHÚNG CON</a:t>
            </a:r>
          </a:p>
        </p:txBody>
      </p:sp>
    </p:spTree>
    <p:extLst>
      <p:ext uri="{BB962C8B-B14F-4D97-AF65-F5344CB8AC3E}">
        <p14:creationId xmlns:p14="http://schemas.microsoft.com/office/powerpoint/2010/main" val="16626611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501675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Thưa Thầy xin tỏ cho chúng con thấy Chúa Cha. Như thế là chúng con mãn nguyện.</a:t>
            </a:r>
          </a:p>
        </p:txBody>
      </p:sp>
    </p:spTree>
    <p:extLst>
      <p:ext uri="{BB962C8B-B14F-4D97-AF65-F5344CB8AC3E}">
        <p14:creationId xmlns:p14="http://schemas.microsoft.com/office/powerpoint/2010/main" val="28706028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45E10-7547-4845-248A-61315800BC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1D946D-E9C3-EBD6-070A-F5287BE1E4F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41AB1DE-74B3-1082-BB23-265648B5A7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BD31188-8CCA-75E0-EA3A-9AB78F650F5D}"/>
              </a:ext>
            </a:extLst>
          </p:cNvPr>
          <p:cNvSpPr/>
          <p:nvPr/>
        </p:nvSpPr>
        <p:spPr>
          <a:xfrm>
            <a:off x="438727" y="476517"/>
            <a:ext cx="11087865"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5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Thầy ở với an hem bấy lâu thế mà anh em chưa thấy Thầy ư? Ai thấy Thầy là thấy Chúa Cha, ai thấy Thầy là thấy Chúa Cha.</a:t>
            </a:r>
          </a:p>
        </p:txBody>
      </p:sp>
    </p:spTree>
    <p:extLst>
      <p:ext uri="{BB962C8B-B14F-4D97-AF65-F5344CB8AC3E}">
        <p14:creationId xmlns:p14="http://schemas.microsoft.com/office/powerpoint/2010/main" val="18297851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FE5F7-AD7C-2313-6C3D-62BAE4543D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B14FD4-BBEF-DFFE-A122-14A4DF7818E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5F538E1-E27C-E566-5828-3F04720582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35121E2-865D-6BAF-5D4E-516FF6382597}"/>
              </a:ext>
            </a:extLst>
          </p:cNvPr>
          <p:cNvSpPr/>
          <p:nvPr/>
        </p:nvSpPr>
        <p:spPr>
          <a:xfrm>
            <a:off x="438727" y="476517"/>
            <a:ext cx="11087865" cy="501675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Thưa Thầy xin tỏ cho chúng con thấy Chúa Cha. Như thế là chúng con mãn nguyện.</a:t>
            </a:r>
          </a:p>
        </p:txBody>
      </p:sp>
    </p:spTree>
    <p:extLst>
      <p:ext uri="{BB962C8B-B14F-4D97-AF65-F5344CB8AC3E}">
        <p14:creationId xmlns:p14="http://schemas.microsoft.com/office/powerpoint/2010/main" val="19428129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CB1D8-6BAF-E25B-C34C-26E6D83F94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997F6D-526A-D1A2-C134-808DDE4FD86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9B2DCB8-DE78-18B9-F669-7484210A4D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B97BEF3-F882-EDBF-7659-7706586ED072}"/>
              </a:ext>
            </a:extLst>
          </p:cNvPr>
          <p:cNvSpPr/>
          <p:nvPr/>
        </p:nvSpPr>
        <p:spPr>
          <a:xfrm>
            <a:off x="438727" y="476517"/>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Vì Thầy ở trong Cha mãi thôi thế mà anh em không hiểu được sao? Những lời Thầy nói với anh em cũng chính là lời của Cha.</a:t>
            </a:r>
          </a:p>
        </p:txBody>
      </p:sp>
    </p:spTree>
    <p:extLst>
      <p:ext uri="{BB962C8B-B14F-4D97-AF65-F5344CB8AC3E}">
        <p14:creationId xmlns:p14="http://schemas.microsoft.com/office/powerpoint/2010/main" val="4744188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55DAA-3234-F412-DBA9-EC0295168A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30EE14-E68F-9188-009C-3A5967490EC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ECF759F-47F3-47EE-F097-B0A01B27D1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17ED49E-E425-D34E-3DD2-A8210A5F4051}"/>
              </a:ext>
            </a:extLst>
          </p:cNvPr>
          <p:cNvSpPr/>
          <p:nvPr/>
        </p:nvSpPr>
        <p:spPr>
          <a:xfrm>
            <a:off x="438727" y="476517"/>
            <a:ext cx="11087865" cy="501675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Thưa Thầy xin tỏ cho chúng con thấy Chúa Cha. Như thế là chúng con mãn nguyện.</a:t>
            </a:r>
          </a:p>
        </p:txBody>
      </p:sp>
    </p:spTree>
    <p:extLst>
      <p:ext uri="{BB962C8B-B14F-4D97-AF65-F5344CB8AC3E}">
        <p14:creationId xmlns:p14="http://schemas.microsoft.com/office/powerpoint/2010/main" val="10533886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13EB4-2275-68F1-E099-D3A9CCB49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4BA7A3-4CDD-F9D6-10FC-BBF8D720BFF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7D861F3-A50F-3C95-6596-CE2124B111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DCB07D9-7D51-7AA0-6D50-EB5B38D694CC}"/>
              </a:ext>
            </a:extLst>
          </p:cNvPr>
          <p:cNvSpPr/>
          <p:nvPr/>
        </p:nvSpPr>
        <p:spPr>
          <a:xfrm>
            <a:off x="438727" y="476517"/>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 </a:t>
            </a:r>
            <a:r>
              <a:rPr kumimoji="0" lang="vi-VN"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Điều Thầy đã ban cho các con ai người vâng nghe sẽ giữ gìn luôn. Ai mến Thầy là mến Chúa Cha, Cha của Thầy sẽ mến thương họ.</a:t>
            </a:r>
          </a:p>
        </p:txBody>
      </p:sp>
    </p:spTree>
    <p:extLst>
      <p:ext uri="{BB962C8B-B14F-4D97-AF65-F5344CB8AC3E}">
        <p14:creationId xmlns:p14="http://schemas.microsoft.com/office/powerpoint/2010/main" val="4215966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581697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smtClean="0"/>
              <a:t>Người </a:t>
            </a:r>
            <a:r>
              <a:rPr lang="vi-VN" sz="6000" b="1" dirty="0"/>
              <a:t>ơi Al-lê-lu-ia Chúa đã đến cứu tội đời. Bằng Máu Thánh xóa hết tội người Chúa đã chiến thắng rạng ngời. Người ơi Al-lê-lu-ia.</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89707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70C24-1FAE-4537-BEBD-5BA5C912C3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F800D7-2985-3554-9408-D604CA72B41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02D2BCA-7318-4570-9F84-9DE25485A5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DD7C656-8EC8-09C6-6C4A-6115493F9455}"/>
              </a:ext>
            </a:extLst>
          </p:cNvPr>
          <p:cNvSpPr/>
          <p:nvPr/>
        </p:nvSpPr>
        <p:spPr>
          <a:xfrm>
            <a:off x="438727" y="476517"/>
            <a:ext cx="11087865" cy="501675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Thưa Thầy xin tỏ cho chúng con thấy Chúa Cha. Như thế là chúng con mãn nguyện.</a:t>
            </a:r>
          </a:p>
        </p:txBody>
      </p:sp>
    </p:spTree>
    <p:extLst>
      <p:ext uri="{BB962C8B-B14F-4D97-AF65-F5344CB8AC3E}">
        <p14:creationId xmlns:p14="http://schemas.microsoft.com/office/powerpoint/2010/main" val="27279216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66854-0D30-32C1-02BC-9CF8C192D0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258226-DCA5-859E-BDBA-C791C5155AC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AD3E354-8741-8AF8-C31C-43ECF18A85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08B6503-E3E4-8CA5-AFA5-140F0EEACD1F}"/>
              </a:ext>
            </a:extLst>
          </p:cNvPr>
          <p:cNvSpPr/>
          <p:nvPr/>
        </p:nvSpPr>
        <p:spPr>
          <a:xfrm>
            <a:off x="438727" y="476517"/>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4.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Dù</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Thầy</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có</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đâu</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ở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đâu</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khi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nào</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anh</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em</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cũng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sẽ</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ở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bên</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Nên</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biết</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Thầy</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về</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với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Chúa Cha,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để</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chuẩn</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bị</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dọn</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chỗ</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cho</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anh</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em</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endParaRPr kumimoji="0" lang="vi-VN"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398326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3AC32-3ADB-142F-2B42-B520702192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B656D5-1638-9F13-40E0-03DA83F5C33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B623CF2-4735-DF8B-0B8A-939040E88B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D005E42-01AD-392D-6515-94B30856AC55}"/>
              </a:ext>
            </a:extLst>
          </p:cNvPr>
          <p:cNvSpPr/>
          <p:nvPr/>
        </p:nvSpPr>
        <p:spPr>
          <a:xfrm>
            <a:off x="438727" y="476517"/>
            <a:ext cx="11087865" cy="501675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Thưa Thầy xin tỏ cho chúng con thấy Chúa Cha. Như thế là chúng con mãn nguyện.</a:t>
            </a:r>
          </a:p>
        </p:txBody>
      </p:sp>
    </p:spTree>
    <p:extLst>
      <p:ext uri="{BB962C8B-B14F-4D97-AF65-F5344CB8AC3E}">
        <p14:creationId xmlns:p14="http://schemas.microsoft.com/office/powerpoint/2010/main" val="40968620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A228C-6A48-7E1A-FF1F-5B4BDA3617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555636-70E6-27A8-D79E-32EE9FD370D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4611AC0-7626-7D10-4A8B-A725B8CA6F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840D047-7CA4-EEDC-6961-2B471A0EF970}"/>
              </a:ext>
            </a:extLst>
          </p:cNvPr>
          <p:cNvSpPr/>
          <p:nvPr/>
        </p:nvSpPr>
        <p:spPr>
          <a:xfrm>
            <a:off x="438727" y="476517"/>
            <a:ext cx="11087865"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5. </a:t>
            </a:r>
            <a:r>
              <a:rPr kumimoji="0" lang="vi-VN" sz="6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Lòng cậy mến tin nay hiến dâng, xin Thầy luôn luôn thương đến đoàn con. Ghi nhớ lời Thầy đã phán xưa, xin suốt đời được sống trong Cha.</a:t>
            </a:r>
          </a:p>
        </p:txBody>
      </p:sp>
    </p:spTree>
    <p:extLst>
      <p:ext uri="{BB962C8B-B14F-4D97-AF65-F5344CB8AC3E}">
        <p14:creationId xmlns:p14="http://schemas.microsoft.com/office/powerpoint/2010/main" val="11445501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9FFC2-904E-9C7F-C6DD-EC7C55B6E0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7C3A03-344D-B3E2-CFDE-69AB8BF6082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9A4BD3E-30DF-42EA-C9B6-6E6EB1A897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3CE4801-E1EB-BB35-380A-DE15F11FBDC8}"/>
              </a:ext>
            </a:extLst>
          </p:cNvPr>
          <p:cNvSpPr/>
          <p:nvPr/>
        </p:nvSpPr>
        <p:spPr>
          <a:xfrm>
            <a:off x="438727" y="476517"/>
            <a:ext cx="11087865" cy="501675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Thưa Thầy xin tỏ cho chúng con thấy Chúa Cha. Như thế là chúng con mãn nguyện.</a:t>
            </a:r>
          </a:p>
        </p:txBody>
      </p:sp>
    </p:spTree>
    <p:extLst>
      <p:ext uri="{BB962C8B-B14F-4D97-AF65-F5344CB8AC3E}">
        <p14:creationId xmlns:p14="http://schemas.microsoft.com/office/powerpoint/2010/main" val="83965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i.pinimg.com/736x/dc/3e/f9/dc3ef982f380fcaab80eb7aaab5d242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1999"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561708" y="2091263"/>
            <a:ext cx="10007440" cy="2590800"/>
          </a:xfrm>
        </p:spPr>
        <p:txBody>
          <a:bodyPr/>
          <a:lstStyle/>
          <a:p>
            <a:pPr>
              <a:lnSpc>
                <a:spcPct val="100000"/>
              </a:lnSpc>
            </a:pPr>
            <a:r>
              <a:rPr lang="en-US" sz="6000" b="1" dirty="0">
                <a:solidFill>
                  <a:srgbClr val="FF0000"/>
                </a:solidFill>
                <a:latin typeface="Arial" panose="020B0604020202020204" pitchFamily="34" charset="0"/>
                <a:cs typeface="Arial" panose="020B0604020202020204" pitchFamily="34" charset="0"/>
              </a:rPr>
              <a:t>CHO TÌNH TÔI </a:t>
            </a:r>
            <a:br>
              <a:rPr lang="en-US" sz="6000" b="1" dirty="0">
                <a:solidFill>
                  <a:srgbClr val="FF0000"/>
                </a:solidFill>
                <a:latin typeface="Arial" panose="020B0604020202020204" pitchFamily="34" charset="0"/>
                <a:cs typeface="Arial" panose="020B0604020202020204" pitchFamily="34" charset="0"/>
              </a:rPr>
            </a:br>
            <a:r>
              <a:rPr lang="en-US" sz="6000" b="1" dirty="0">
                <a:solidFill>
                  <a:srgbClr val="FF0000"/>
                </a:solidFill>
                <a:latin typeface="Arial" panose="020B0604020202020204" pitchFamily="34" charset="0"/>
                <a:cs typeface="Arial" panose="020B0604020202020204" pitchFamily="34" charset="0"/>
              </a:rPr>
              <a:t>NGUYÊN VẸN</a:t>
            </a:r>
          </a:p>
        </p:txBody>
      </p:sp>
    </p:spTree>
    <p:extLst>
      <p:ext uri="{BB962C8B-B14F-4D97-AF65-F5344CB8AC3E}">
        <p14:creationId xmlns:p14="http://schemas.microsoft.com/office/powerpoint/2010/main" val="8057643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1.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đến</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bên</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cho</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tình</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nguyên</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vẹn</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tựa</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trăng</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rằm</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đến</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bên</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với</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tình</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yêu</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vàn</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nồng</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thắm</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đến</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bên</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để</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từ</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đây</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hát</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ngọt</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ngào</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để</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từ</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đây</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rất</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đỗi</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nhiệm</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000" b="1" i="0" u="none" strike="noStrike" kern="1200" cap="none" spc="0" normalizeH="0" baseline="0" noProof="0" dirty="0" err="1">
                <a:ln>
                  <a:noFill/>
                </a:ln>
                <a:solidFill>
                  <a:prstClr val="black"/>
                </a:solidFill>
                <a:effectLst/>
                <a:uLnTx/>
                <a:uFillTx/>
                <a:latin typeface="Century Gothic" panose="020B0502020202020204"/>
                <a:ea typeface="+mn-ea"/>
                <a:cs typeface="+mn-cs"/>
              </a:rPr>
              <a:t>mầu</a:t>
            </a:r>
            <a:r>
              <a:rPr kumimoji="0" lang="en-US" sz="6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912375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642594"/>
            <a:ext cx="11178838"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1.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để ngàn sau tôi hằng ghi dấu. Ngài đến bên tôi đem mùa xuân hoa nở rộn khung trời. Từ đó trong tôi hương hồng ân dâng trào phơi phới.</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839609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642594"/>
            <a:ext cx="11294748"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1.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Từ đó trong tôi bao niềm vui nối tiếp một đời, như biển khơi sóng vỗ tuyệt vời, cho trọn kiếp không hề lắng vơi.</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338003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642594"/>
            <a:ext cx="11294748"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ơi, Chúa đưa con về tình yêu tuyệt đối. Từ đây Chúa đưa con về mùa xuân hạnh phúc ngàn năm chẳng phai.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97060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435594" cy="7417415"/>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6600" b="1" dirty="0"/>
              <a:t>Sức sống nay tuôn tràn những khi buồn đau nặng vai dương thế. Phúc đức mới trào ban phát xuất từ đây nơi thập hình cao.</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759092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41668"/>
            <a:ext cx="11268990"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ơi, tháng năm mong chờ tình yêu tô thắm, niềm mơ trái tim con này nguyện dâng lên Chúa sẽ không phai nhòa.</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212260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399245"/>
            <a:ext cx="1108868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2.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Ngài chết cho tôi, cho tình yêu thơ dại của con người. Hạnh phúc cho tôi khi người yêu chính là Thiên Chúa. Ðể đến hôm nao trên đồi cao máu thắm chảy trào,</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996205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32234" y="374306"/>
            <a:ext cx="11294748"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2.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liều thân gánh vác tủi sầu, mong tình tôi trọn vẹn cho Chúa. Rồi đến hôm nay Chúa ẩn thân nơi nhà chầu bé nhỏ, rượu bánh đơn sơ, chính Thịt Máu Chúa để nuôi dưỡng.</a:t>
            </a:r>
            <a:r>
              <a:rPr kumimoji="0" lang="vi-VN" sz="1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110994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2.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Tình đã cho đi, ôi tình yêu thắp sáng vào đời, đem hồng ân đến với mọi người, đem niềm vui chan hòa khắp nơi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5463021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642594"/>
            <a:ext cx="11294748"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ơi, Chúa đưa con về tình yêu tuyệt đối. Từ đây Chúa đưa con về mùa xuân hạnh phúc ngàn năm chẳng phai.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371014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41668"/>
            <a:ext cx="11268990"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ơi, tháng năm mong chờ tình yêu tô thắm, niềm mơ trái tim con này nguyện dâng lên Chúa sẽ không phai nhòa.</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248365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354FC-F786-B1BF-5C58-A5985AA654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E57290-F0DA-8BDB-1101-2EDEEE4AF45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8692371-A12C-B848-D329-4E93FC13B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17EDBF3-0D61-801A-AF69-ED6C60D7E17F}"/>
              </a:ext>
            </a:extLst>
          </p:cNvPr>
          <p:cNvSpPr/>
          <p:nvPr/>
        </p:nvSpPr>
        <p:spPr>
          <a:xfrm>
            <a:off x="532234" y="374306"/>
            <a:ext cx="11294748"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000" b="1" i="0" u="none" strike="noStrike" kern="1200" cap="none" spc="0" normalizeH="0" baseline="0" noProof="0">
                <a:ln>
                  <a:noFill/>
                </a:ln>
                <a:solidFill>
                  <a:srgbClr val="FF0000"/>
                </a:solidFill>
                <a:effectLst/>
                <a:uLnTx/>
                <a:uFillTx/>
                <a:latin typeface="Century Gothic" panose="020B0502020202020204"/>
                <a:ea typeface="+mn-ea"/>
                <a:cs typeface="+mn-cs"/>
              </a:rPr>
              <a:t>3. </a:t>
            </a:r>
            <a:r>
              <a:rPr kumimoji="0" lang="vi-VN" sz="5000" b="1" i="0" u="none" strike="noStrike" kern="1200" cap="none" spc="0" normalizeH="0" baseline="0" noProof="0">
                <a:ln>
                  <a:noFill/>
                </a:ln>
                <a:solidFill>
                  <a:prstClr val="black"/>
                </a:solidFill>
                <a:effectLst/>
                <a:uLnTx/>
                <a:uFillTx/>
                <a:latin typeface="Verdana" panose="020B0604030504040204" pitchFamily="34" charset="0"/>
                <a:ea typeface="+mn-ea"/>
                <a:cs typeface="+mn-cs"/>
              </a:rPr>
              <a:t>Ngài đến bên tôi để cùng tôi đi tìm tình yêu người. Về những phương xa nơi làng quê những người nghèo đói. Rừng núi sông sâu hay ở đâu tiếng khóc nghẹn ngào. Những người thân sống kiếp khổ sầu để an ủi trao niềm cảm mến. </a:t>
            </a:r>
            <a:endParaRPr kumimoji="0" lang="vi-VN" sz="5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4290468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4F798-4915-01CB-C231-1B928C2CDC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3068E6-C70C-486D-420E-2A2398A44F8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F8F890D-0999-597E-778C-ADEA77EDFC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2F72406-B35C-BF86-41DB-789A13812CD8}"/>
              </a:ext>
            </a:extLst>
          </p:cNvPr>
          <p:cNvSpPr/>
          <p:nvPr/>
        </p:nvSpPr>
        <p:spPr>
          <a:xfrm>
            <a:off x="425027" y="328139"/>
            <a:ext cx="11314545"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000" b="1" i="0" u="none" strike="noStrike" kern="1200" cap="none" spc="0" normalizeH="0" baseline="0" noProof="0">
                <a:ln>
                  <a:noFill/>
                </a:ln>
                <a:solidFill>
                  <a:srgbClr val="FF0000"/>
                </a:solidFill>
                <a:effectLst/>
                <a:uLnTx/>
                <a:uFillTx/>
                <a:latin typeface="Century Gothic" panose="020B0502020202020204"/>
                <a:ea typeface="+mn-ea"/>
                <a:cs typeface="+mn-cs"/>
              </a:rPr>
              <a:t>3. </a:t>
            </a:r>
            <a:r>
              <a:rPr kumimoji="0" lang="vi-VN" sz="5000" b="1" i="0" u="none" strike="noStrike" kern="1200" cap="none" spc="0" normalizeH="0" baseline="0" noProof="0">
                <a:ln>
                  <a:noFill/>
                </a:ln>
                <a:solidFill>
                  <a:prstClr val="black"/>
                </a:solidFill>
                <a:effectLst/>
                <a:uLnTx/>
                <a:uFillTx/>
                <a:latin typeface="Verdana" panose="020B0604030504040204" pitchFamily="34" charset="0"/>
                <a:ea typeface="+mn-ea"/>
                <a:cs typeface="+mn-cs"/>
              </a:rPr>
              <a:t>Ngài đến bên tôi để cùng tôi ươm đẹp tình nhân loại. Ngài hát cho tôi bản tình ca đem làn gió mới. Để đến hôm nay tôi còn nghe thế giới tìm Ngài nghe mùa xuân sẽ mãi thật dài nghe tình tôi muôn đời thắm tươi.</a:t>
            </a:r>
            <a:endParaRPr kumimoji="0" lang="vi-VN" sz="5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823028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1C0AE-4F4B-897C-5ECA-00639294E3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A41A0B-F442-C541-7EE8-6BB31531646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6B624A1-12FF-1639-3E42-DA2F437AF6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AACF97E-9E94-092F-788E-28A48F3B9AF9}"/>
              </a:ext>
            </a:extLst>
          </p:cNvPr>
          <p:cNvSpPr/>
          <p:nvPr/>
        </p:nvSpPr>
        <p:spPr>
          <a:xfrm>
            <a:off x="425028" y="642594"/>
            <a:ext cx="11294748"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ơi, Chúa đưa con về tình yêu tuyệt đối. Từ đây Chúa đưa con về mùa xuân hạnh phúc ngàn năm chẳng phai.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754757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87B2D-0EFC-3923-AB9E-AA211AD05E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30004F-7272-43D1-3E3B-4921C0E180C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7F10D38-2EDC-CC88-C9D2-B1ED4A0FBC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7A9E10B-3C56-9C1A-9E4B-4BF30C3FDEE0}"/>
              </a:ext>
            </a:extLst>
          </p:cNvPr>
          <p:cNvSpPr/>
          <p:nvPr/>
        </p:nvSpPr>
        <p:spPr>
          <a:xfrm>
            <a:off x="425028" y="141668"/>
            <a:ext cx="11268990"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Century Gothic" panose="020B0502020202020204"/>
                <a:ea typeface="+mn-ea"/>
                <a:cs typeface="+mn-cs"/>
              </a:rPr>
              <a:t>ĐK.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ơi, tháng năm mong chờ tình yêu tô thắm, niềm mơ trái tim con này nguyện dâng lên Chúa sẽ không phai nhòa.</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70916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63639"/>
            <a:ext cx="1122953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sz="7200" b="1" dirty="0" smtClean="0"/>
              <a:t>C</a:t>
            </a:r>
            <a:r>
              <a:rPr lang="vi-VN" sz="7200" b="1" dirty="0" smtClean="0"/>
              <a:t>húa </a:t>
            </a:r>
            <a:r>
              <a:rPr lang="vi-VN" sz="7200" b="1" dirty="0"/>
              <a:t>chiến thắng khải hoàn rồi Trần gian hãy mau ca mừng. Chiếu sức sống mới tuyệt vời.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303613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2147318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i.pinimg.com/736x/dc/3e/f9/dc3ef982f380fcaab80eb7aaab5d242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1999"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2703443" y="923581"/>
            <a:ext cx="8799444" cy="2387600"/>
          </a:xfrm>
        </p:spPr>
        <p:txBody>
          <a:bodyPr>
            <a:normAutofit/>
          </a:bodyPr>
          <a:lstStyle/>
          <a:p>
            <a:r>
              <a:rPr lang="en-US" sz="4800" b="1" dirty="0" smtClean="0">
                <a:solidFill>
                  <a:srgbClr val="FF0000"/>
                </a:solidFill>
                <a:latin typeface="Arial" panose="020B0604020202020204" pitchFamily="34" charset="0"/>
                <a:cs typeface="Arial" panose="020B0604020202020204" pitchFamily="34" charset="0"/>
              </a:rPr>
              <a:t>CHÚA NAY ĐÃ PHỤC SINH</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37839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425027" y="328139"/>
            <a:ext cx="11314545" cy="3785652"/>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it-IT" sz="8000" b="1" dirty="0"/>
              <a:t>Chúa nay thực đã phục sinh. Al-le-lu-ia. Al-le-lu-ia.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706953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6247864"/>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8000" b="1" dirty="0"/>
              <a:t>Ngài từ trong kẻ chết sống lại. Al-le-lu-ia. Al-le-lu-ia. Và niềm vui tràn lan nơi nơi.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568724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425027" y="328139"/>
            <a:ext cx="11314545" cy="3785652"/>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it-IT" sz="8000" b="1" dirty="0"/>
              <a:t>Chúa nay thực đã phục sinh. Al-le-lu-ia. Al-le-lu-ia.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436643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247864"/>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8000" b="1" dirty="0"/>
              <a:t>Ngài toàn thắng tội lỗi thế trần. Al-le-lu-ia. Al-le-lu-ia. Và ngàn dân hưởng ơn cứu rỗi.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875155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425027" y="328139"/>
            <a:ext cx="11314545" cy="3785652"/>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it-IT" sz="8000" b="1" dirty="0"/>
              <a:t>Chúa nay thực đã phục sinh. Al-le-lu-ia. Al-le-lu-ia.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717809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5755422"/>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Ngài rọi chiếu triều ánh sáng ngời. Al-le-lu-ia. Al-le-lu-ia. Chỉ đường cho toàn dân đi tới.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884491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425027" y="328139"/>
            <a:ext cx="11314545" cy="3785652"/>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it-IT" sz="8000" b="1" dirty="0"/>
              <a:t>Chúa nay thực đã phục sinh. Al-le-lu-ia. Al-le-lu-ia.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44412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581697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smtClean="0"/>
              <a:t>Người </a:t>
            </a:r>
            <a:r>
              <a:rPr lang="vi-VN" sz="6000" b="1" dirty="0"/>
              <a:t>ơi Al-lê-lu-ia Chúa đã đến cứu tội đời. Bằng Máu Thánh xóa hết tội người Chúa đã chiến thắng rạng ngời. Người ơi Al-lê-lu-ia.</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36640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412123"/>
            <a:ext cx="11074986" cy="5386090"/>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en-US" sz="6600" b="1" dirty="0" err="1"/>
              <a:t>Với</a:t>
            </a:r>
            <a:r>
              <a:rPr lang="en-US" sz="6600" b="1" dirty="0"/>
              <a:t> </a:t>
            </a:r>
            <a:r>
              <a:rPr lang="en-US" sz="6600" b="1" dirty="0" err="1"/>
              <a:t>Chúa</a:t>
            </a:r>
            <a:r>
              <a:rPr lang="en-US" sz="6600" b="1" dirty="0"/>
              <a:t> </a:t>
            </a:r>
            <a:r>
              <a:rPr lang="en-US" sz="6600" b="1" dirty="0" err="1"/>
              <a:t>đi</a:t>
            </a:r>
            <a:r>
              <a:rPr lang="en-US" sz="6600" b="1" dirty="0"/>
              <a:t> </a:t>
            </a:r>
            <a:r>
              <a:rPr lang="en-US" sz="6600" b="1" dirty="0" err="1"/>
              <a:t>trong</a:t>
            </a:r>
            <a:r>
              <a:rPr lang="en-US" sz="6600" b="1" dirty="0"/>
              <a:t> </a:t>
            </a:r>
            <a:r>
              <a:rPr lang="en-US" sz="6600" b="1" dirty="0" err="1"/>
              <a:t>đời</a:t>
            </a:r>
            <a:r>
              <a:rPr lang="en-US" sz="6600" b="1" dirty="0"/>
              <a:t> </a:t>
            </a:r>
            <a:r>
              <a:rPr lang="en-US" sz="6600" b="1" dirty="0" err="1"/>
              <a:t>gánh</a:t>
            </a:r>
            <a:r>
              <a:rPr lang="en-US" sz="6600" b="1" dirty="0"/>
              <a:t> Chia </a:t>
            </a:r>
            <a:r>
              <a:rPr lang="en-US" sz="6600" b="1" dirty="0" err="1"/>
              <a:t>buồn</a:t>
            </a:r>
            <a:r>
              <a:rPr lang="en-US" sz="6600" b="1" dirty="0"/>
              <a:t> </a:t>
            </a:r>
            <a:r>
              <a:rPr lang="en-US" sz="6600" b="1" dirty="0" err="1"/>
              <a:t>đau</a:t>
            </a:r>
            <a:r>
              <a:rPr lang="en-US" sz="6600" b="1" dirty="0"/>
              <a:t> </a:t>
            </a:r>
            <a:r>
              <a:rPr lang="en-US" sz="6600" b="1" dirty="0" err="1"/>
              <a:t>nặng</a:t>
            </a:r>
            <a:r>
              <a:rPr lang="en-US" sz="6600" b="1" dirty="0"/>
              <a:t> </a:t>
            </a:r>
            <a:r>
              <a:rPr lang="en-US" sz="6600" b="1" dirty="0" err="1"/>
              <a:t>mang</a:t>
            </a:r>
            <a:r>
              <a:rPr lang="en-US" sz="6600" b="1" dirty="0"/>
              <a:t> </a:t>
            </a:r>
            <a:r>
              <a:rPr lang="en-US" sz="6600" b="1" dirty="0" err="1"/>
              <a:t>Thánh</a:t>
            </a:r>
            <a:r>
              <a:rPr lang="en-US" sz="6600" b="1" dirty="0"/>
              <a:t> </a:t>
            </a:r>
            <a:r>
              <a:rPr lang="en-US" sz="6600" b="1" dirty="0" err="1"/>
              <a:t>Giá</a:t>
            </a:r>
            <a:r>
              <a:rPr lang="en-US" sz="6600" b="1" dirty="0"/>
              <a:t> </a:t>
            </a:r>
            <a:r>
              <a:rPr lang="en-US" sz="6600" b="1" dirty="0" err="1"/>
              <a:t>sẽ</a:t>
            </a:r>
            <a:r>
              <a:rPr lang="en-US" sz="6600" b="1" dirty="0"/>
              <a:t> </a:t>
            </a:r>
            <a:r>
              <a:rPr lang="en-US" sz="6600" b="1" dirty="0" err="1"/>
              <a:t>với</a:t>
            </a:r>
            <a:r>
              <a:rPr lang="en-US" sz="6600" b="1" dirty="0"/>
              <a:t> </a:t>
            </a:r>
            <a:r>
              <a:rPr lang="en-US" sz="6600" b="1" dirty="0" err="1"/>
              <a:t>Chúa</a:t>
            </a:r>
            <a:r>
              <a:rPr lang="en-US" sz="6600" b="1" dirty="0"/>
              <a:t> </a:t>
            </a:r>
            <a:r>
              <a:rPr lang="en-US" sz="6600" b="1" dirty="0" err="1"/>
              <a:t>phục</a:t>
            </a:r>
            <a:r>
              <a:rPr lang="en-US" sz="6600" b="1" dirty="0"/>
              <a:t> </a:t>
            </a:r>
            <a:r>
              <a:rPr lang="en-US" sz="6600" b="1" dirty="0" err="1"/>
              <a:t>sinh</a:t>
            </a:r>
            <a:r>
              <a:rPr lang="en-US" sz="6600" b="1" dirty="0"/>
              <a:t> </a:t>
            </a:r>
            <a:r>
              <a:rPr lang="en-US" sz="6600" b="1" dirty="0" err="1"/>
              <a:t>kiếp</a:t>
            </a:r>
            <a:r>
              <a:rPr lang="en-US" sz="6600" b="1" dirty="0"/>
              <a:t> </a:t>
            </a:r>
            <a:r>
              <a:rPr lang="en-US" sz="6600" b="1" dirty="0" err="1"/>
              <a:t>sống</a:t>
            </a:r>
            <a:r>
              <a:rPr lang="en-US" sz="6600" b="1" dirty="0"/>
              <a:t> </a:t>
            </a:r>
            <a:r>
              <a:rPr lang="en-US" sz="6600" b="1" dirty="0" err="1"/>
              <a:t>hiển</a:t>
            </a:r>
            <a:r>
              <a:rPr lang="en-US" sz="6600" b="1" dirty="0"/>
              <a:t> </a:t>
            </a:r>
            <a:r>
              <a:rPr lang="en-US" sz="6600" b="1" dirty="0" err="1"/>
              <a:t>vinh</a:t>
            </a:r>
            <a:r>
              <a:rPr lang="en-US" sz="6600" b="1" dirty="0"/>
              <a:t> </a:t>
            </a:r>
            <a:r>
              <a:rPr lang="en-US" sz="6600" b="1" dirty="0" err="1"/>
              <a:t>ân</a:t>
            </a:r>
            <a:r>
              <a:rPr lang="en-US" sz="6600" b="1" dirty="0"/>
              <a:t> </a:t>
            </a:r>
            <a:r>
              <a:rPr lang="en-US" sz="6600" b="1" dirty="0" err="1"/>
              <a:t>tình</a:t>
            </a:r>
            <a:r>
              <a:rPr lang="en-US" sz="6600" b="1" dirty="0"/>
              <a:t> </a:t>
            </a:r>
            <a:r>
              <a:rPr lang="en-US" sz="6600" b="1" dirty="0" err="1"/>
              <a:t>bao</a:t>
            </a:r>
            <a:r>
              <a:rPr lang="en-US" sz="6600" b="1" dirty="0"/>
              <a:t> la.</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9882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63639"/>
            <a:ext cx="1122953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sz="7200" b="1" dirty="0" smtClean="0"/>
              <a:t>C</a:t>
            </a:r>
            <a:r>
              <a:rPr lang="vi-VN" sz="7200" b="1" dirty="0" smtClean="0"/>
              <a:t>húa </a:t>
            </a:r>
            <a:r>
              <a:rPr lang="vi-VN" sz="7200" b="1" dirty="0"/>
              <a:t>chiến thắng khải hoàn rồi Trần gian hãy mau ca mừng. Chiếu sức sống mới tuyệt vời.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6389101"/>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48</TotalTime>
  <Words>1251</Words>
  <Application>Microsoft Office PowerPoint</Application>
  <PresentationFormat>Widescreen</PresentationFormat>
  <Paragraphs>68</Paragraphs>
  <Slides>68</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68</vt:i4>
      </vt:variant>
    </vt:vector>
  </HeadingPairs>
  <TitlesOfParts>
    <vt:vector size="78" baseType="lpstr">
      <vt:lpstr>Arial</vt:lpstr>
      <vt:lpstr>Calibri</vt:lpstr>
      <vt:lpstr>Calibri Light</vt:lpstr>
      <vt:lpstr>Century Gothic</vt:lpstr>
      <vt:lpstr>Garamond</vt:lpstr>
      <vt:lpstr>Times New Roman</vt:lpstr>
      <vt:lpstr>Verdana</vt:lpstr>
      <vt:lpstr>Office Theme</vt:lpstr>
      <vt:lpstr>1_Savon</vt:lpstr>
      <vt:lpstr>Savon</vt:lpstr>
      <vt:lpstr>PowerPoint Presentation</vt:lpstr>
      <vt:lpstr>CHÚA CHIẾN THẮNG  KHẢI HOÀN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ĐÁP CA</vt:lpstr>
      <vt:lpstr>PowerPoint Presentation</vt:lpstr>
      <vt:lpstr>PowerPoint Presentation</vt:lpstr>
      <vt:lpstr> ALLELUIA</vt:lpstr>
      <vt:lpstr>PowerPoint Presentation</vt:lpstr>
      <vt:lpstr>PowerPoint Presentation</vt:lpstr>
      <vt:lpstr>PowerPoint Presentation</vt:lpstr>
      <vt:lpstr>LỄ DÂNG ALLELUIA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XIN TỎ CHO CHÚNG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CHO TÌNH TÔI  NGUYÊN VẸN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CHÚA NAY ĐÃ PHỤC SINH</vt:lpstr>
      <vt:lpstr>.</vt:lpstr>
      <vt:lpstr>PowerPoint Presentation</vt:lpstr>
      <vt:lpstr>.</vt:lpstr>
      <vt:lpstr>.</vt:lpstr>
      <vt:lpstr>.</vt:lpstr>
      <vt:lpstr>PowerPoint Presentation</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Windows User</cp:lastModifiedBy>
  <cp:revision>10</cp:revision>
  <dcterms:created xsi:type="dcterms:W3CDTF">2026-04-14T00:46:11Z</dcterms:created>
  <dcterms:modified xsi:type="dcterms:W3CDTF">2026-05-12T06:01:17Z</dcterms:modified>
</cp:coreProperties>
</file>