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58" r:id="rId3"/>
    <p:sldId id="259" r:id="rId4"/>
    <p:sldId id="260" r:id="rId5"/>
    <p:sldId id="261" r:id="rId6"/>
    <p:sldId id="262" r:id="rId7"/>
    <p:sldId id="266" r:id="rId8"/>
    <p:sldId id="267" r:id="rId9"/>
    <p:sldId id="268" r:id="rId10"/>
    <p:sldId id="269" r:id="rId11"/>
    <p:sldId id="270" r:id="rId12"/>
    <p:sldId id="271" r:id="rId13"/>
    <p:sldId id="272" r:id="rId14"/>
    <p:sldId id="273" r:id="rId15"/>
    <p:sldId id="274" r:id="rId16"/>
    <p:sldId id="275" r:id="rId17"/>
    <p:sldId id="277" r:id="rId18"/>
    <p:sldId id="27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720" y="-5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632F18-AAD2-45CA-8AE9-0748B1417F27}" type="datetimeFigureOut">
              <a:rPr lang="en-US" smtClean="0"/>
              <a:t>5/20/2026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A4FD6-E18D-4447-BCCC-E0BE94DD4C00}" type="slidenum">
              <a:rPr lang="en-US" smtClean="0"/>
              <a:t>‹#›</a:t>
            </a:fld>
            <a:endParaRPr lang="en-US"/>
          </a:p>
        </p:txBody>
      </p:sp>
    </p:spTree>
    <p:extLst>
      <p:ext uri="{BB962C8B-B14F-4D97-AF65-F5344CB8AC3E}">
        <p14:creationId xmlns:p14="http://schemas.microsoft.com/office/powerpoint/2010/main" val="4100008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C0095E1-18B2-44B0-911C-ED756B8DB9C9}"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4</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67394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DAC679-CEA2-4631-9347-B806DA637D16}"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1A996-2983-48EF-A9A4-11E56C794E8D}" type="slidenum">
              <a:rPr lang="en-US" smtClean="0"/>
              <a:t>‹#›</a:t>
            </a:fld>
            <a:endParaRPr lang="en-US"/>
          </a:p>
        </p:txBody>
      </p:sp>
    </p:spTree>
    <p:extLst>
      <p:ext uri="{BB962C8B-B14F-4D97-AF65-F5344CB8AC3E}">
        <p14:creationId xmlns:p14="http://schemas.microsoft.com/office/powerpoint/2010/main" val="2168688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AC679-CEA2-4631-9347-B806DA637D16}"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1A996-2983-48EF-A9A4-11E56C794E8D}" type="slidenum">
              <a:rPr lang="en-US" smtClean="0"/>
              <a:t>‹#›</a:t>
            </a:fld>
            <a:endParaRPr lang="en-US"/>
          </a:p>
        </p:txBody>
      </p:sp>
    </p:spTree>
    <p:extLst>
      <p:ext uri="{BB962C8B-B14F-4D97-AF65-F5344CB8AC3E}">
        <p14:creationId xmlns:p14="http://schemas.microsoft.com/office/powerpoint/2010/main" val="670907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7DAC679-CEA2-4631-9347-B806DA637D16}"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1A996-2983-48EF-A9A4-11E56C794E8D}" type="slidenum">
              <a:rPr lang="en-US" smtClean="0"/>
              <a:t>‹#›</a:t>
            </a:fld>
            <a:endParaRPr lang="en-US"/>
          </a:p>
        </p:txBody>
      </p:sp>
    </p:spTree>
    <p:extLst>
      <p:ext uri="{BB962C8B-B14F-4D97-AF65-F5344CB8AC3E}">
        <p14:creationId xmlns:p14="http://schemas.microsoft.com/office/powerpoint/2010/main" val="2683410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DAC679-CEA2-4631-9347-B806DA637D16}"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61A996-2983-48EF-A9A4-11E56C794E8D}" type="slidenum">
              <a:rPr lang="en-US" smtClean="0"/>
              <a:t>‹#›</a:t>
            </a:fld>
            <a:endParaRPr lang="en-US"/>
          </a:p>
        </p:txBody>
      </p:sp>
    </p:spTree>
    <p:extLst>
      <p:ext uri="{BB962C8B-B14F-4D97-AF65-F5344CB8AC3E}">
        <p14:creationId xmlns:p14="http://schemas.microsoft.com/office/powerpoint/2010/main" val="1289420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DAC679-CEA2-4631-9347-B806DA637D16}" type="datetimeFigureOut">
              <a:rPr lang="en-US" smtClean="0"/>
              <a:t>5/20/2026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61A996-2983-48EF-A9A4-11E56C794E8D}" type="slidenum">
              <a:rPr lang="en-US" smtClean="0"/>
              <a:t>‹#›</a:t>
            </a:fld>
            <a:endParaRPr lang="en-US"/>
          </a:p>
        </p:txBody>
      </p:sp>
    </p:spTree>
    <p:extLst>
      <p:ext uri="{BB962C8B-B14F-4D97-AF65-F5344CB8AC3E}">
        <p14:creationId xmlns:p14="http://schemas.microsoft.com/office/powerpoint/2010/main" val="3420699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DAC679-CEA2-4631-9347-B806DA637D16}" type="datetimeFigureOut">
              <a:rPr lang="en-US" smtClean="0"/>
              <a:t>5/20/2026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61A996-2983-48EF-A9A4-11E56C794E8D}" type="slidenum">
              <a:rPr lang="en-US" smtClean="0"/>
              <a:t>‹#›</a:t>
            </a:fld>
            <a:endParaRPr lang="en-US"/>
          </a:p>
        </p:txBody>
      </p:sp>
    </p:spTree>
    <p:extLst>
      <p:ext uri="{BB962C8B-B14F-4D97-AF65-F5344CB8AC3E}">
        <p14:creationId xmlns:p14="http://schemas.microsoft.com/office/powerpoint/2010/main" val="1871563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DAC679-CEA2-4631-9347-B806DA637D16}" type="datetimeFigureOut">
              <a:rPr lang="en-US" smtClean="0"/>
              <a:t>5/20/2026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61A996-2983-48EF-A9A4-11E56C794E8D}" type="slidenum">
              <a:rPr lang="en-US" smtClean="0"/>
              <a:t>‹#›</a:t>
            </a:fld>
            <a:endParaRPr lang="en-US"/>
          </a:p>
        </p:txBody>
      </p:sp>
    </p:spTree>
    <p:extLst>
      <p:ext uri="{BB962C8B-B14F-4D97-AF65-F5344CB8AC3E}">
        <p14:creationId xmlns:p14="http://schemas.microsoft.com/office/powerpoint/2010/main" val="1772413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7DAC679-CEA2-4631-9347-B806DA637D16}"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61A996-2983-48EF-A9A4-11E56C794E8D}" type="slidenum">
              <a:rPr lang="en-US" smtClean="0"/>
              <a:t>‹#›</a:t>
            </a:fld>
            <a:endParaRPr lang="en-US"/>
          </a:p>
        </p:txBody>
      </p:sp>
    </p:spTree>
    <p:extLst>
      <p:ext uri="{BB962C8B-B14F-4D97-AF65-F5344CB8AC3E}">
        <p14:creationId xmlns:p14="http://schemas.microsoft.com/office/powerpoint/2010/main" val="965898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7DAC679-CEA2-4631-9347-B806DA637D16}"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61A996-2983-48EF-A9A4-11E56C794E8D}" type="slidenum">
              <a:rPr lang="en-US" smtClean="0"/>
              <a:t>‹#›</a:t>
            </a:fld>
            <a:endParaRPr lang="en-US"/>
          </a:p>
        </p:txBody>
      </p:sp>
    </p:spTree>
    <p:extLst>
      <p:ext uri="{BB962C8B-B14F-4D97-AF65-F5344CB8AC3E}">
        <p14:creationId xmlns:p14="http://schemas.microsoft.com/office/powerpoint/2010/main" val="478714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AC679-CEA2-4631-9347-B806DA637D16}"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1A996-2983-48EF-A9A4-11E56C794E8D}" type="slidenum">
              <a:rPr lang="en-US" smtClean="0"/>
              <a:t>‹#›</a:t>
            </a:fld>
            <a:endParaRPr lang="en-US"/>
          </a:p>
        </p:txBody>
      </p:sp>
    </p:spTree>
    <p:extLst>
      <p:ext uri="{BB962C8B-B14F-4D97-AF65-F5344CB8AC3E}">
        <p14:creationId xmlns:p14="http://schemas.microsoft.com/office/powerpoint/2010/main" val="3951149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AC679-CEA2-4631-9347-B806DA637D16}"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1A996-2983-48EF-A9A4-11E56C794E8D}" type="slidenum">
              <a:rPr lang="en-US" smtClean="0"/>
              <a:t>‹#›</a:t>
            </a:fld>
            <a:endParaRPr lang="en-US"/>
          </a:p>
        </p:txBody>
      </p:sp>
    </p:spTree>
    <p:extLst>
      <p:ext uri="{BB962C8B-B14F-4D97-AF65-F5344CB8AC3E}">
        <p14:creationId xmlns:p14="http://schemas.microsoft.com/office/powerpoint/2010/main" val="3887428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AC679-CEA2-4631-9347-B806DA637D16}" type="datetimeFigureOut">
              <a:rPr lang="en-US" smtClean="0"/>
              <a:t>5/20/2026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61A996-2983-48EF-A9A4-11E56C794E8D}" type="slidenum">
              <a:rPr lang="en-US" smtClean="0"/>
              <a:t>‹#›</a:t>
            </a:fld>
            <a:endParaRPr lang="en-US"/>
          </a:p>
        </p:txBody>
      </p:sp>
    </p:spTree>
    <p:extLst>
      <p:ext uri="{BB962C8B-B14F-4D97-AF65-F5344CB8AC3E}">
        <p14:creationId xmlns:p14="http://schemas.microsoft.com/office/powerpoint/2010/main" val="940609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clipboard/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lipboard/media/image5.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clipboard/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lipboard/media/image5.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clipboard/media/image12.svg"/><Relationship Id="rId18" Type="http://schemas.openxmlformats.org/officeDocument/2006/relationships/slide" Target="slide12.xml"/><Relationship Id="rId3" Type="http://schemas.openxmlformats.org/officeDocument/2006/relationships/image" Target="../../clipboard/media/image2.svg"/><Relationship Id="rId21" Type="http://schemas.openxmlformats.org/officeDocument/2006/relationships/slide" Target="slide15.xml"/><Relationship Id="rId7" Type="http://schemas.openxmlformats.org/officeDocument/2006/relationships/image" Target="../../clipboard/media/image6.svg"/><Relationship Id="rId12" Type="http://schemas.openxmlformats.org/officeDocument/2006/relationships/image" Target="../media/image9.png"/><Relationship Id="rId17" Type="http://schemas.openxmlformats.org/officeDocument/2006/relationships/slide" Target="slide11.xml"/><Relationship Id="rId2" Type="http://schemas.openxmlformats.org/officeDocument/2006/relationships/image" Target="../media/image4.png"/><Relationship Id="rId16" Type="http://schemas.openxmlformats.org/officeDocument/2006/relationships/slide" Target="slide10.xml"/><Relationship Id="rId20" Type="http://schemas.openxmlformats.org/officeDocument/2006/relationships/slide" Target="slide14.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clipboard/media/image10.svg"/><Relationship Id="rId5" Type="http://schemas.openxmlformats.org/officeDocument/2006/relationships/image" Target="../../clipboard/media/image4.svg"/><Relationship Id="rId15" Type="http://schemas.openxmlformats.org/officeDocument/2006/relationships/slide" Target="slide9.xml"/><Relationship Id="rId23" Type="http://schemas.openxmlformats.org/officeDocument/2006/relationships/slide" Target="slide17.xml"/><Relationship Id="rId10" Type="http://schemas.openxmlformats.org/officeDocument/2006/relationships/image" Target="../media/image8.png"/><Relationship Id="rId19" Type="http://schemas.openxmlformats.org/officeDocument/2006/relationships/slide" Target="slide13.xml"/><Relationship Id="rId4" Type="http://schemas.openxmlformats.org/officeDocument/2006/relationships/image" Target="../media/image5.png"/><Relationship Id="rId9" Type="http://schemas.openxmlformats.org/officeDocument/2006/relationships/image" Target="../../clipboard/media/image8.svg"/><Relationship Id="rId14" Type="http://schemas.openxmlformats.org/officeDocument/2006/relationships/slide" Target="slide8.xml"/><Relationship Id="rId22" Type="http://schemas.openxmlformats.org/officeDocument/2006/relationships/slide" Target="slide16.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clipboard/media/image10.svg"/><Relationship Id="rId3" Type="http://schemas.openxmlformats.org/officeDocument/2006/relationships/image" Target="../../clipboard/media/image14.svg"/><Relationship Id="rId7" Type="http://schemas.openxmlformats.org/officeDocument/2006/relationships/image" Target="../../clipboard/media/image4.svg"/><Relationship Id="rId12" Type="http://schemas.openxmlformats.org/officeDocument/2006/relationships/image" Target="../media/image8.png"/><Relationship Id="rId2" Type="http://schemas.openxmlformats.org/officeDocument/2006/relationships/image" Target="../media/image10.png"/><Relationship Id="rId16"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clipboard/media/image8.svg"/><Relationship Id="rId5" Type="http://schemas.openxmlformats.org/officeDocument/2006/relationships/image" Target="../../clipboard/media/image2.svg"/><Relationship Id="rId15" Type="http://schemas.openxmlformats.org/officeDocument/2006/relationships/image" Target="../../clipboard/media/image12.svg"/><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clipboard/media/image6.svg"/><Relationship Id="rId1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clipboard/media/image10.svg"/><Relationship Id="rId3" Type="http://schemas.openxmlformats.org/officeDocument/2006/relationships/image" Target="../../clipboard/media/image16.svg"/><Relationship Id="rId7" Type="http://schemas.openxmlformats.org/officeDocument/2006/relationships/image" Target="../../clipboard/media/image4.svg"/><Relationship Id="rId12" Type="http://schemas.openxmlformats.org/officeDocument/2006/relationships/image" Target="../media/image8.png"/><Relationship Id="rId2" Type="http://schemas.openxmlformats.org/officeDocument/2006/relationships/image" Target="../media/image11.png"/><Relationship Id="rId16"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clipboard/media/image8.svg"/><Relationship Id="rId5" Type="http://schemas.openxmlformats.org/officeDocument/2006/relationships/image" Target="../../clipboard/media/image2.svg"/><Relationship Id="rId15" Type="http://schemas.openxmlformats.org/officeDocument/2006/relationships/image" Target="../../clipboard/media/image20.svg"/><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clipboard/media/image18.svg"/><Relationship Id="rId1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clipboard/media/image20.svg"/><Relationship Id="rId3" Type="http://schemas.openxmlformats.org/officeDocument/2006/relationships/image" Target="../../clipboard/media/image2.svg"/><Relationship Id="rId7" Type="http://schemas.openxmlformats.org/officeDocument/2006/relationships/image" Target="../../clipboard/media/image18.svg"/><Relationship Id="rId12" Type="http://schemas.openxmlformats.org/officeDocument/2006/relationships/image" Target="../media/image13.png"/><Relationship Id="rId2" Type="http://schemas.openxmlformats.org/officeDocument/2006/relationships/image" Target="../media/image4.png"/><Relationship Id="rId16"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clipboard/media/image10.svg"/><Relationship Id="rId5" Type="http://schemas.openxmlformats.org/officeDocument/2006/relationships/image" Target="../../clipboard/media/image4.svg"/><Relationship Id="rId15" Type="http://schemas.openxmlformats.org/officeDocument/2006/relationships/image" Target="../../clipboard/media/image14.sv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clipboard/media/image8.svg"/><Relationship Id="rId1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clipboard/media/image12.svg"/><Relationship Id="rId3" Type="http://schemas.openxmlformats.org/officeDocument/2006/relationships/image" Target="../../clipboard/media/image2.svg"/><Relationship Id="rId7" Type="http://schemas.openxmlformats.org/officeDocument/2006/relationships/image" Target="../../clipboard/media/image6.svg"/><Relationship Id="rId12" Type="http://schemas.openxmlformats.org/officeDocument/2006/relationships/image" Target="../media/image9.png"/><Relationship Id="rId2" Type="http://schemas.openxmlformats.org/officeDocument/2006/relationships/image" Target="../media/image4.png"/><Relationship Id="rId16"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clipboard/media/image10.svg"/><Relationship Id="rId5" Type="http://schemas.openxmlformats.org/officeDocument/2006/relationships/image" Target="../../clipboard/media/image4.svg"/><Relationship Id="rId15" Type="http://schemas.openxmlformats.org/officeDocument/2006/relationships/image" Target="../../clipboard/media/image14.sv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clipboard/media/image8.svg"/><Relationship Id="rId14"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clipboard/media/image20.svg"/><Relationship Id="rId3" Type="http://schemas.openxmlformats.org/officeDocument/2006/relationships/image" Target="../../clipboard/media/image2.svg"/><Relationship Id="rId7" Type="http://schemas.openxmlformats.org/officeDocument/2006/relationships/image" Target="../../clipboard/media/image18.svg"/><Relationship Id="rId12" Type="http://schemas.openxmlformats.org/officeDocument/2006/relationships/image" Target="../media/image13.png"/><Relationship Id="rId2" Type="http://schemas.openxmlformats.org/officeDocument/2006/relationships/image" Target="../media/image4.png"/><Relationship Id="rId16"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clipboard/media/image10.svg"/><Relationship Id="rId5" Type="http://schemas.openxmlformats.org/officeDocument/2006/relationships/image" Target="../../clipboard/media/image4.svg"/><Relationship Id="rId15" Type="http://schemas.openxmlformats.org/officeDocument/2006/relationships/image" Target="../../clipboard/media/image22.sv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clipboard/media/image8.svg"/><Relationship Id="rId1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clipboard/media/image12.svg"/><Relationship Id="rId3" Type="http://schemas.openxmlformats.org/officeDocument/2006/relationships/image" Target="../../clipboard/media/image2.svg"/><Relationship Id="rId7" Type="http://schemas.openxmlformats.org/officeDocument/2006/relationships/image" Target="../../clipboard/media/image6.svg"/><Relationship Id="rId12"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clipboard/media/image10.svg"/><Relationship Id="rId5" Type="http://schemas.openxmlformats.org/officeDocument/2006/relationships/image" Target="../../clipboard/media/image4.sv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clipboard/media/image8.svg"/><Relationship Id="rId14" Type="http://schemas.openxmlformats.org/officeDocument/2006/relationships/slide" Target="slide7.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clipboard/media/image20.svg"/><Relationship Id="rId3" Type="http://schemas.openxmlformats.org/officeDocument/2006/relationships/image" Target="../../clipboard/media/image2.svg"/><Relationship Id="rId7" Type="http://schemas.openxmlformats.org/officeDocument/2006/relationships/image" Target="../../clipboard/media/image18.svg"/><Relationship Id="rId12" Type="http://schemas.openxmlformats.org/officeDocument/2006/relationships/image" Target="../media/image13.png"/><Relationship Id="rId2" Type="http://schemas.openxmlformats.org/officeDocument/2006/relationships/image" Target="../media/image4.png"/><Relationship Id="rId16"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clipboard/media/image10.svg"/><Relationship Id="rId5" Type="http://schemas.openxmlformats.org/officeDocument/2006/relationships/image" Target="../../clipboard/media/image4.svg"/><Relationship Id="rId15" Type="http://schemas.openxmlformats.org/officeDocument/2006/relationships/image" Target="../../clipboard/media/image16.sv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clipboard/media/image8.svg"/><Relationship Id="rId14" Type="http://schemas.openxmlformats.org/officeDocument/2006/relationships/image" Target="../media/image11.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clipboard/media/image12.svg"/><Relationship Id="rId3" Type="http://schemas.openxmlformats.org/officeDocument/2006/relationships/image" Target="../../clipboard/media/image2.svg"/><Relationship Id="rId7" Type="http://schemas.openxmlformats.org/officeDocument/2006/relationships/image" Target="../../clipboard/media/image6.svg"/><Relationship Id="rId12" Type="http://schemas.openxmlformats.org/officeDocument/2006/relationships/image" Target="../media/image9.png"/><Relationship Id="rId2" Type="http://schemas.openxmlformats.org/officeDocument/2006/relationships/image" Target="../media/image4.png"/><Relationship Id="rId16"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clipboard/media/image10.svg"/><Relationship Id="rId5" Type="http://schemas.openxmlformats.org/officeDocument/2006/relationships/image" Target="../../clipboard/media/image4.svg"/><Relationship Id="rId15" Type="http://schemas.openxmlformats.org/officeDocument/2006/relationships/image" Target="../../clipboard/media/image22.sv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clipboard/media/image8.svg"/><Relationship Id="rId1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clipboard/media/image20.svg"/><Relationship Id="rId3" Type="http://schemas.openxmlformats.org/officeDocument/2006/relationships/image" Target="../../clipboard/media/image2.svg"/><Relationship Id="rId7" Type="http://schemas.openxmlformats.org/officeDocument/2006/relationships/image" Target="../../clipboard/media/image18.svg"/><Relationship Id="rId12" Type="http://schemas.openxmlformats.org/officeDocument/2006/relationships/image" Target="../media/image13.png"/><Relationship Id="rId2" Type="http://schemas.openxmlformats.org/officeDocument/2006/relationships/image" Target="../media/image4.png"/><Relationship Id="rId16"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clipboard/media/image10.svg"/><Relationship Id="rId5" Type="http://schemas.openxmlformats.org/officeDocument/2006/relationships/image" Target="../../clipboard/media/image4.svg"/><Relationship Id="rId15" Type="http://schemas.openxmlformats.org/officeDocument/2006/relationships/image" Target="../../clipboard/media/image16.sv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clipboard/media/image8.svg"/><Relationship Id="rId14"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clipboard/media/image12.svg"/><Relationship Id="rId3" Type="http://schemas.openxmlformats.org/officeDocument/2006/relationships/image" Target="../../clipboard/media/image2.svg"/><Relationship Id="rId7" Type="http://schemas.openxmlformats.org/officeDocument/2006/relationships/image" Target="../../clipboard/media/image6.svg"/><Relationship Id="rId12"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clipboard/media/image10.svg"/><Relationship Id="rId5" Type="http://schemas.openxmlformats.org/officeDocument/2006/relationships/image" Target="../../clipboard/media/image4.sv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clipboard/media/image8.svg"/><Relationship Id="rId14" Type="http://schemas.openxmlformats.org/officeDocument/2006/relationships/slide" Target="slide7.xml"/></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clipboard/media/image10.svg"/><Relationship Id="rId3" Type="http://schemas.openxmlformats.org/officeDocument/2006/relationships/image" Target="../../clipboard/media/image14.svg"/><Relationship Id="rId7" Type="http://schemas.openxmlformats.org/officeDocument/2006/relationships/image" Target="../../clipboard/media/image4.svg"/><Relationship Id="rId12" Type="http://schemas.openxmlformats.org/officeDocument/2006/relationships/image" Target="../media/image8.png"/><Relationship Id="rId17" Type="http://schemas.openxmlformats.org/officeDocument/2006/relationships/image" Target="../../clipboard/media/image25.svg"/><Relationship Id="rId2" Type="http://schemas.openxmlformats.org/officeDocument/2006/relationships/image" Target="../media/image10.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clipboard/media/image8.svg"/><Relationship Id="rId5" Type="http://schemas.openxmlformats.org/officeDocument/2006/relationships/image" Target="../../clipboard/media/image2.svg"/><Relationship Id="rId15" Type="http://schemas.openxmlformats.org/officeDocument/2006/relationships/image" Target="../../clipboard/media/image12.svg"/><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clipboard/media/image6.svg"/><Relationship Id="rId1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ình Bầu dục 4"/>
          <p:cNvSpPr/>
          <p:nvPr/>
        </p:nvSpPr>
        <p:spPr>
          <a:xfrm>
            <a:off x="4205516" y="1513116"/>
            <a:ext cx="3780971" cy="3780971"/>
          </a:xfrm>
          <a:prstGeom prst="ellipse">
            <a:avLst/>
          </a:prstGeom>
          <a:solidFill>
            <a:srgbClr val="FFC00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Hình Bầu dục 3"/>
          <p:cNvSpPr/>
          <p:nvPr/>
        </p:nvSpPr>
        <p:spPr>
          <a:xfrm>
            <a:off x="3893458" y="3116944"/>
            <a:ext cx="624114" cy="62411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3450255502"/>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childTnLst>
                                    <p:animMotion origin="layout" path="M -1.875E-6 2.22222E-6 C -1.875E-6 -0.15209 0.0694 -0.27593 0.15495 -0.27593 C 0.2405 -0.27593 0.31016 -0.15209 0.31016 2.22222E-6 C 0.31016 0.15208 0.2405 0.27546 0.15495 0.27546 C 0.0694 0.27546 -1.875E-6 0.15208 -1.875E-6 2.22222E-6 Z " pathEditMode="relative" rAng="16200000" ptsTypes="AAAAA">
                                      <p:cBhvr>
                                        <p:cTn id="6" dur="2000" fill="hold"/>
                                        <p:tgtEl>
                                          <p:spTgt spid="4"/>
                                        </p:tgtEl>
                                        <p:attrNameLst>
                                          <p:attrName>ppt_x</p:attrName>
                                          <p:attrName>ppt_y</p:attrName>
                                        </p:attrNameLst>
                                      </p:cBhvr>
                                      <p:rCtr x="15508" y="-23"/>
                                    </p:animMotion>
                                  </p:childTnLst>
                                </p:cTn>
                              </p:par>
                              <p:par>
                                <p:cTn id="7" presetID="42" presetClass="path" presetSubtype="0" accel="50000" decel="50000" fill="hold" grpId="1" nodeType="withEffect">
                                  <p:stCondLst>
                                    <p:cond delay="2000"/>
                                  </p:stCondLst>
                                  <p:childTnLst>
                                    <p:animMotion origin="layout" path="M -1.875E-6 0 L 0.15508 0 " pathEditMode="relative" rAng="0" ptsTypes="AA">
                                      <p:cBhvr>
                                        <p:cTn id="8" dur="750" fill="hold"/>
                                        <p:tgtEl>
                                          <p:spTgt spid="4"/>
                                        </p:tgtEl>
                                        <p:attrNameLst>
                                          <p:attrName>ppt_x</p:attrName>
                                          <p:attrName>ppt_y</p:attrName>
                                        </p:attrNameLst>
                                      </p:cBhvr>
                                      <p:rCtr x="7747" y="0"/>
                                    </p:animMotion>
                                  </p:childTnLst>
                                </p:cTn>
                              </p:par>
                              <p:par>
                                <p:cTn id="9" presetID="31" presetClass="entr" presetSubtype="0" fill="hold" grpId="2" nodeType="withEffect">
                                  <p:stCondLst>
                                    <p:cond delay="27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 calcmode="lin" valueType="num">
                                      <p:cBhvr>
                                        <p:cTn id="13" dur="750" fill="hold"/>
                                        <p:tgtEl>
                                          <p:spTgt spid="4"/>
                                        </p:tgtEl>
                                        <p:attrNameLst>
                                          <p:attrName>style.rotation</p:attrName>
                                        </p:attrNameLst>
                                      </p:cBhvr>
                                      <p:tavLst>
                                        <p:tav tm="0">
                                          <p:val>
                                            <p:fltVal val="90"/>
                                          </p:val>
                                        </p:tav>
                                        <p:tav tm="100000">
                                          <p:val>
                                            <p:fltVal val="0"/>
                                          </p:val>
                                        </p:tav>
                                      </p:tavLst>
                                    </p:anim>
                                    <p:animEffect transition="in" filter="fade">
                                      <p:cBhvr>
                                        <p:cTn id="14" dur="750"/>
                                        <p:tgtEl>
                                          <p:spTgt spid="4"/>
                                        </p:tgtEl>
                                      </p:cBhvr>
                                    </p:animEffect>
                                  </p:childTnLst>
                                </p:cTn>
                              </p:par>
                              <p:par>
                                <p:cTn id="15" presetID="6" presetClass="emph" presetSubtype="0" fill="hold" grpId="3" nodeType="withEffect">
                                  <p:stCondLst>
                                    <p:cond delay="3500"/>
                                  </p:stCondLst>
                                  <p:childTnLst>
                                    <p:animScale>
                                      <p:cBhvr>
                                        <p:cTn id="16" dur="750" fill="hold"/>
                                        <p:tgtEl>
                                          <p:spTgt spid="4"/>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bldLvl="0" animBg="1"/>
      <p:bldP spid="4" grpId="2" bldLvl="0" animBg="1"/>
      <p:bldP spid="4" grpId="3"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ình chữ nhật 1"/>
          <p:cNvSpPr/>
          <p:nvPr/>
        </p:nvSpPr>
        <p:spPr>
          <a:xfrm rot="2700000">
            <a:off x="4318000" y="1651000"/>
            <a:ext cx="3556000" cy="3556000"/>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Hình chữ nhật 2"/>
          <p:cNvSpPr/>
          <p:nvPr/>
        </p:nvSpPr>
        <p:spPr>
          <a:xfrm rot="2700000">
            <a:off x="5550136" y="2883134"/>
            <a:ext cx="1091731" cy="1091734"/>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cxnSp>
        <p:nvCxnSpPr>
          <p:cNvPr id="7" name="Đường nối Thẳng 6"/>
          <p:cNvCxnSpPr/>
          <p:nvPr/>
        </p:nvCxnSpPr>
        <p:spPr>
          <a:xfrm flipV="1">
            <a:off x="4557486"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Đường nối Thẳng 11"/>
          <p:cNvCxnSpPr/>
          <p:nvPr/>
        </p:nvCxnSpPr>
        <p:spPr>
          <a:xfrm rot="16200000" flipV="1">
            <a:off x="6075586"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Đường nối Thẳng 12"/>
          <p:cNvCxnSpPr/>
          <p:nvPr/>
        </p:nvCxnSpPr>
        <p:spPr>
          <a:xfrm rot="16200000" flipV="1">
            <a:off x="4544786" y="34135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Đường nối Thẳng 13"/>
          <p:cNvCxnSpPr/>
          <p:nvPr/>
        </p:nvCxnSpPr>
        <p:spPr>
          <a:xfrm rot="5400000">
            <a:off x="6057900" y="34135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9370075"/>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2"/>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3"/>
                                        </p:tgtEl>
                                        <p:attrNameLst>
                                          <p:attrName>r</p:attrName>
                                        </p:attrNameLst>
                                      </p:cBhvr>
                                    </p:animRot>
                                  </p:childTnLst>
                                </p:cTn>
                              </p:par>
                              <p:par>
                                <p:cTn id="9" presetID="22" presetClass="entr" presetSubtype="4" fill="hold" nodeType="withEffect">
                                  <p:stCondLst>
                                    <p:cond delay="20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1" fill="hold" nodeType="withEffect">
                                  <p:stCondLst>
                                    <p:cond delay="250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par>
                                <p:cTn id="15" presetID="22" presetClass="entr" presetSubtype="1" fill="hold" nodeType="withEffect">
                                  <p:stCondLst>
                                    <p:cond delay="300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par>
                                <p:cTn id="18" presetID="22" presetClass="entr" presetSubtype="4" fill="hold" nodeType="withEffect">
                                  <p:stCondLst>
                                    <p:cond delay="350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10" presetClass="entr" presetSubtype="0" repeatCount="20000" fill="hold" grpId="1"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50"/>
                                        <p:tgtEl>
                                          <p:spTgt spid="2"/>
                                        </p:tgtEl>
                                      </p:cBhvr>
                                    </p:animEffect>
                                  </p:childTnLst>
                                </p:cTn>
                              </p:par>
                              <p:par>
                                <p:cTn id="24" presetID="10" presetClass="entr" presetSubtype="0" repeatCount="20000" fill="hold" grpId="1"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250"/>
                                        <p:tgtEl>
                                          <p:spTgt spid="3"/>
                                        </p:tgtEl>
                                      </p:cBhvr>
                                    </p:animEffect>
                                  </p:childTnLst>
                                </p:cTn>
                              </p:par>
                              <p:par>
                                <p:cTn id="27" presetID="22" presetClass="exit" presetSubtype="8" fill="hold" nodeType="withEffect">
                                  <p:stCondLst>
                                    <p:cond delay="3750"/>
                                  </p:stCondLst>
                                  <p:childTnLst>
                                    <p:animEffect transition="out" filter="wipe(left)">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xit" presetSubtype="4" fill="hold" nodeType="withEffect">
                                  <p:stCondLst>
                                    <p:cond delay="4250"/>
                                  </p:stCondLst>
                                  <p:childTnLst>
                                    <p:animEffect transition="out" filter="wipe(down)">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par>
                                <p:cTn id="33" presetID="22" presetClass="exit" presetSubtype="4" fill="hold" nodeType="withEffect">
                                  <p:stCondLst>
                                    <p:cond delay="4750"/>
                                  </p:stCondLst>
                                  <p:childTnLst>
                                    <p:animEffect transition="out" filter="wipe(down)">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par>
                                <p:cTn id="36" presetID="22" presetClass="exit" presetSubtype="2" fill="hold" nodeType="withEffect">
                                  <p:stCondLst>
                                    <p:cond delay="5250"/>
                                  </p:stCondLst>
                                  <p:childTnLst>
                                    <p:animEffect transition="out" filter="wipe(right)">
                                      <p:cBhvr>
                                        <p:cTn id="37" dur="500"/>
                                        <p:tgtEl>
                                          <p:spTgt spid="7"/>
                                        </p:tgtEl>
                                      </p:cBhvr>
                                    </p:animEffect>
                                    <p:set>
                                      <p:cBhvr>
                                        <p:cTn id="3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bldLvl="0" animBg="1"/>
      <p:bldP spid="3" grpId="0" bldLvl="0" animBg="1"/>
      <p:bldP spid="3" grpId="1"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 Văn bản 3"/>
          <p:cNvSpPr txBox="1"/>
          <p:nvPr/>
        </p:nvSpPr>
        <p:spPr>
          <a:xfrm>
            <a:off x="1015968" y="2230356"/>
            <a:ext cx="10764951" cy="1107996"/>
          </a:xfrm>
          <a:prstGeom prst="rect">
            <a:avLst/>
          </a:prstGeom>
          <a:noFill/>
        </p:spPr>
        <p:txBody>
          <a:bodyPr wrap="square" rtlCol="0">
            <a:spAutoFit/>
          </a:bodyPr>
          <a:lstStyle/>
          <a:p>
            <a:r>
              <a:rPr lang="en-US" sz="6600">
                <a:solidFill>
                  <a:srgbClr val="FFC000"/>
                </a:solidFill>
                <a:latin typeface="Times New Roman" panose="02020603050405020304" pitchFamily="18" charset="0"/>
                <a:cs typeface="Times New Roman" panose="02020603050405020304" pitchFamily="18" charset="0"/>
              </a:rPr>
              <a:t>     </a:t>
            </a:r>
            <a:r>
              <a:rPr lang="en-US" sz="6600" b="1">
                <a:solidFill>
                  <a:srgbClr val="FFC000"/>
                </a:solidFill>
                <a:latin typeface="Times New Roman" panose="02020603050405020304" pitchFamily="18" charset="0"/>
                <a:cs typeface="Times New Roman" panose="02020603050405020304" pitchFamily="18" charset="0"/>
              </a:rPr>
              <a:t>Vui học Kinh Thánh</a:t>
            </a:r>
            <a:endParaRPr lang="vi-VN" sz="6600" b="1">
              <a:solidFill>
                <a:srgbClr val="FFC000"/>
              </a:solidFill>
              <a:latin typeface="Times New Roman" panose="02020603050405020304" pitchFamily="18" charset="0"/>
              <a:cs typeface="Times New Roman" panose="02020603050405020304" pitchFamily="18" charset="0"/>
            </a:endParaRPr>
          </a:p>
        </p:txBody>
      </p:sp>
      <p:sp>
        <p:nvSpPr>
          <p:cNvPr id="3" name="Hình chữ nhật 2"/>
          <p:cNvSpPr/>
          <p:nvPr/>
        </p:nvSpPr>
        <p:spPr>
          <a:xfrm rot="2700000">
            <a:off x="5733911" y="2755066"/>
            <a:ext cx="675924" cy="675926"/>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Hộp Văn bản 4"/>
          <p:cNvSpPr txBox="1"/>
          <p:nvPr/>
        </p:nvSpPr>
        <p:spPr>
          <a:xfrm>
            <a:off x="4432717" y="3338352"/>
            <a:ext cx="6842966" cy="769441"/>
          </a:xfrm>
          <a:prstGeom prst="rect">
            <a:avLst/>
          </a:prstGeom>
          <a:noFill/>
        </p:spPr>
        <p:txBody>
          <a:bodyPr wrap="square" rtlCol="0">
            <a:spAutoFit/>
          </a:bodyPr>
          <a:lstStyle/>
          <a:p>
            <a:r>
              <a:rPr lang="vi-VN" altLang="en-US" sz="4400" b="1" smtClean="0">
                <a:solidFill>
                  <a:srgbClr val="00B050"/>
                </a:solidFill>
                <a:latin typeface="Times New Roman" panose="02020603050405020304" pitchFamily="18" charset="0"/>
                <a:cs typeface="Times New Roman" panose="02020603050405020304" pitchFamily="18" charset="0"/>
              </a:rPr>
              <a:t>Ga 20, 19-23</a:t>
            </a:r>
            <a:endParaRPr lang="en-US" altLang="en-US" sz="4400" b="1">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4712562"/>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125E-6 0 L -0.39284 0 " pathEditMode="relative" rAng="0" ptsTypes="AA">
                                      <p:cBhvr>
                                        <p:cTn id="6" dur="1250" fill="hold"/>
                                        <p:tgtEl>
                                          <p:spTgt spid="3"/>
                                        </p:tgtEl>
                                        <p:attrNameLst>
                                          <p:attrName>ppt_x</p:attrName>
                                          <p:attrName>ppt_y</p:attrName>
                                        </p:attrNameLst>
                                      </p:cBhvr>
                                      <p:rCtr x="-19648" y="0"/>
                                    </p:animMotion>
                                  </p:childTnLst>
                                </p:cTn>
                              </p:par>
                              <p:par>
                                <p:cTn id="7" presetID="42" presetClass="path" presetSubtype="0" accel="50000" decel="50000" fill="hold" grpId="1" nodeType="withEffect">
                                  <p:stCondLst>
                                    <p:cond delay="1250"/>
                                  </p:stCondLst>
                                  <p:childTnLst>
                                    <p:animMotion origin="layout" path="M -0.39284 0 L 0.48763 0 " pathEditMode="relative" rAng="0" ptsTypes="AA">
                                      <p:cBhvr>
                                        <p:cTn id="8" dur="750" fill="hold"/>
                                        <p:tgtEl>
                                          <p:spTgt spid="3"/>
                                        </p:tgtEl>
                                        <p:attrNameLst>
                                          <p:attrName>ppt_x</p:attrName>
                                          <p:attrName>ppt_y</p:attrName>
                                        </p:attrNameLst>
                                      </p:cBhvr>
                                      <p:rCtr x="44023" y="0"/>
                                    </p:animMotion>
                                  </p:childTnLst>
                                </p:cTn>
                              </p:par>
                              <p:par>
                                <p:cTn id="9" presetID="22" presetClass="entr" presetSubtype="8" fill="hold" grpId="0" nodeType="withEffect">
                                  <p:stCondLst>
                                    <p:cond delay="150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175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ldLvl="0" animBg="1"/>
      <p:bldP spid="3" grpId="1" bldLvl="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Nhóm 13"/>
          <p:cNvGrpSpPr/>
          <p:nvPr/>
        </p:nvGrpSpPr>
        <p:grpSpPr>
          <a:xfrm>
            <a:off x="849952" y="1086165"/>
            <a:ext cx="10073390" cy="5036696"/>
            <a:chOff x="1059305" y="910652"/>
            <a:chExt cx="10073390" cy="5036696"/>
          </a:xfrm>
          <a:scene3d>
            <a:camera prst="perspectiveRelaxedModerately" fov="3300000">
              <a:rot lat="19800000" lon="0" rev="0"/>
            </a:camera>
            <a:lightRig rig="threePt" dir="t"/>
          </a:scene3d>
        </p:grpSpPr>
        <p:sp>
          <p:nvSpPr>
            <p:cNvPr id="15" name="Hình chữ nhật 14"/>
            <p:cNvSpPr/>
            <p:nvPr/>
          </p:nvSpPr>
          <p:spPr>
            <a:xfrm>
              <a:off x="6096000" y="910653"/>
              <a:ext cx="5036695" cy="5036695"/>
            </a:xfrm>
            <a:prstGeom prst="rect">
              <a:avLst/>
            </a:prstGeom>
            <a:solidFill>
              <a:schemeClr val="bg1"/>
            </a:solid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sp>
          <p:nvSpPr>
            <p:cNvPr id="16" name="Hình chữ nhật 15"/>
            <p:cNvSpPr/>
            <p:nvPr/>
          </p:nvSpPr>
          <p:spPr>
            <a:xfrm>
              <a:off x="1059305" y="910652"/>
              <a:ext cx="5036695" cy="5036695"/>
            </a:xfrm>
            <a:prstGeom prst="rect">
              <a:avLst/>
            </a:prstGeom>
            <a:no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grpSp>
      <p:grpSp>
        <p:nvGrpSpPr>
          <p:cNvPr id="4" name="Nhóm 3"/>
          <p:cNvGrpSpPr/>
          <p:nvPr/>
        </p:nvGrpSpPr>
        <p:grpSpPr>
          <a:xfrm>
            <a:off x="1903108" y="1573972"/>
            <a:ext cx="8424472" cy="4137286"/>
            <a:chOff x="1883764" y="1360356"/>
            <a:chExt cx="8424472" cy="4137286"/>
          </a:xfrm>
          <a:solidFill>
            <a:schemeClr val="accent2">
              <a:lumMod val="40000"/>
              <a:lumOff val="60000"/>
            </a:schemeClr>
          </a:solidFill>
          <a:scene3d>
            <a:camera prst="perspectiveRelaxedModerately" fov="3300000">
              <a:rot lat="19800000" lon="0" rev="0"/>
            </a:camera>
            <a:lightRig rig="threePt" dir="t"/>
          </a:scene3d>
        </p:grpSpPr>
        <p:sp>
          <p:nvSpPr>
            <p:cNvPr id="5" name="Hình chữ nhật 4"/>
            <p:cNvSpPr/>
            <p:nvPr/>
          </p:nvSpPr>
          <p:spPr>
            <a:xfrm>
              <a:off x="1883764" y="1360357"/>
              <a:ext cx="4212236" cy="4137285"/>
            </a:xfrm>
            <a:prstGeom prst="rect">
              <a:avLst/>
            </a:prstGeom>
            <a:no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sp>
          <p:nvSpPr>
            <p:cNvPr id="7" name="Hình chữ nhật 6"/>
            <p:cNvSpPr/>
            <p:nvPr/>
          </p:nvSpPr>
          <p:spPr>
            <a:xfrm>
              <a:off x="6096000" y="1360356"/>
              <a:ext cx="4212236" cy="4137285"/>
            </a:xfrm>
            <a:prstGeom prst="rect">
              <a:avLst/>
            </a:prstGeom>
            <a:grp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grpSp>
      <p:grpSp>
        <p:nvGrpSpPr>
          <p:cNvPr id="9" name="Nhóm 8"/>
          <p:cNvGrpSpPr/>
          <p:nvPr/>
        </p:nvGrpSpPr>
        <p:grpSpPr>
          <a:xfrm>
            <a:off x="1881707" y="1535870"/>
            <a:ext cx="8424472" cy="4137286"/>
            <a:chOff x="1883764" y="1360356"/>
            <a:chExt cx="8424472" cy="4137286"/>
          </a:xfrm>
          <a:solidFill>
            <a:schemeClr val="accent2">
              <a:lumMod val="20000"/>
              <a:lumOff val="80000"/>
            </a:schemeClr>
          </a:solidFill>
          <a:scene3d>
            <a:camera prst="perspectiveRelaxedModerately" fov="3300000">
              <a:rot lat="19800000" lon="0" rev="0"/>
            </a:camera>
            <a:lightRig rig="threePt" dir="t"/>
          </a:scene3d>
        </p:grpSpPr>
        <p:sp>
          <p:nvSpPr>
            <p:cNvPr id="6" name="Hình chữ nhật 5"/>
            <p:cNvSpPr/>
            <p:nvPr/>
          </p:nvSpPr>
          <p:spPr>
            <a:xfrm>
              <a:off x="1883764" y="1360357"/>
              <a:ext cx="4212236" cy="4137285"/>
            </a:xfrm>
            <a:prstGeom prst="rect">
              <a:avLst/>
            </a:prstGeom>
            <a:no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sp>
          <p:nvSpPr>
            <p:cNvPr id="8" name="Hình chữ nhật 7"/>
            <p:cNvSpPr/>
            <p:nvPr/>
          </p:nvSpPr>
          <p:spPr>
            <a:xfrm>
              <a:off x="6096000" y="1360356"/>
              <a:ext cx="4212236" cy="4137285"/>
            </a:xfrm>
            <a:prstGeom prst="rect">
              <a:avLst/>
            </a:prstGeom>
            <a:grp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r>
                <a:rPr lang="en-US" sz="4400">
                  <a:solidFill>
                    <a:prstClr val="black"/>
                  </a:solidFill>
                  <a:latin typeface="Times New Roman" panose="02020603050405020304" pitchFamily="18" charset="0"/>
                  <a:cs typeface="Times New Roman" panose="02020603050405020304" pitchFamily="18" charset="0"/>
                </a:rPr>
                <a:t>Tin mừng theo thánh Gio an</a:t>
              </a:r>
              <a:endParaRPr lang="vi-VN" sz="4400">
                <a:solidFill>
                  <a:prstClr val="black"/>
                </a:solidFill>
                <a:latin typeface="Times New Roman" panose="02020603050405020304" pitchFamily="18" charset="0"/>
                <a:cs typeface="Times New Roman" panose="02020603050405020304" pitchFamily="18" charset="0"/>
              </a:endParaRPr>
            </a:p>
          </p:txBody>
        </p:sp>
      </p:grpSp>
      <p:sp>
        <p:nvSpPr>
          <p:cNvPr id="12" name="Hình chữ nhật 11"/>
          <p:cNvSpPr/>
          <p:nvPr/>
        </p:nvSpPr>
        <p:spPr>
          <a:xfrm>
            <a:off x="849952" y="1146742"/>
            <a:ext cx="5036695" cy="5036695"/>
          </a:xfrm>
          <a:prstGeom prst="rect">
            <a:avLst/>
          </a:prstGeom>
          <a:noFill/>
          <a:ln>
            <a:noFill/>
          </a:ln>
          <a:scene3d>
            <a:camera prst="orthographicFront">
              <a:rot lat="1980000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grpSp>
        <p:nvGrpSpPr>
          <p:cNvPr id="17" name="Nhóm 16"/>
          <p:cNvGrpSpPr/>
          <p:nvPr/>
        </p:nvGrpSpPr>
        <p:grpSpPr>
          <a:xfrm>
            <a:off x="952144" y="735139"/>
            <a:ext cx="10073390" cy="5154684"/>
            <a:chOff x="1059305" y="910652"/>
            <a:chExt cx="10073390" cy="5154684"/>
          </a:xfrm>
          <a:scene3d>
            <a:camera prst="perspectiveRelaxedModerately" fov="3300000">
              <a:rot lat="19800000" lon="0" rev="0"/>
            </a:camera>
            <a:lightRig rig="threePt" dir="t"/>
          </a:scene3d>
        </p:grpSpPr>
        <p:sp>
          <p:nvSpPr>
            <p:cNvPr id="18" name="Hình chữ nhật 17"/>
            <p:cNvSpPr/>
            <p:nvPr/>
          </p:nvSpPr>
          <p:spPr>
            <a:xfrm>
              <a:off x="6096000" y="1028641"/>
              <a:ext cx="5036695" cy="5036695"/>
            </a:xfrm>
            <a:prstGeom prst="rect">
              <a:avLst/>
            </a:prstGeom>
            <a:blipFill>
              <a:blip r:embed="rId3"/>
              <a:stretch>
                <a:fillRect/>
              </a:stretch>
            </a:blip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r>
                <a:rPr lang="en-US" sz="6000">
                  <a:solidFill>
                    <a:prstClr val="black"/>
                  </a:solidFill>
                  <a:latin typeface="Times New Roman" panose="02020603050405020304" pitchFamily="18" charset="0"/>
                  <a:cs typeface="Times New Roman" panose="02020603050405020304" pitchFamily="18" charset="0"/>
                </a:rPr>
                <a:t>Kinh Thánh</a:t>
              </a:r>
            </a:p>
            <a:p>
              <a:pPr algn="ctr" defTabSz="609600">
                <a:defRPr/>
              </a:pPr>
              <a:endParaRPr lang="en-US" sz="6000">
                <a:solidFill>
                  <a:prstClr val="black"/>
                </a:solidFill>
                <a:latin typeface="Times New Roman" panose="02020603050405020304" pitchFamily="18" charset="0"/>
                <a:cs typeface="Times New Roman" panose="02020603050405020304" pitchFamily="18" charset="0"/>
              </a:endParaRPr>
            </a:p>
            <a:p>
              <a:pPr algn="ctr" defTabSz="609600">
                <a:defRPr/>
              </a:pPr>
              <a:endParaRPr lang="en-US" sz="6000">
                <a:solidFill>
                  <a:prstClr val="black"/>
                </a:solidFill>
                <a:latin typeface="Times New Roman" panose="02020603050405020304" pitchFamily="18" charset="0"/>
                <a:cs typeface="Times New Roman" panose="02020603050405020304" pitchFamily="18" charset="0"/>
              </a:endParaRPr>
            </a:p>
            <a:p>
              <a:pPr algn="ctr" defTabSz="609600">
                <a:defRPr/>
              </a:pPr>
              <a:endParaRPr lang="en-US" sz="6000">
                <a:solidFill>
                  <a:prstClr val="black"/>
                </a:solidFill>
                <a:latin typeface="Times New Roman" panose="02020603050405020304" pitchFamily="18" charset="0"/>
                <a:cs typeface="Times New Roman" panose="02020603050405020304" pitchFamily="18" charset="0"/>
              </a:endParaRPr>
            </a:p>
            <a:p>
              <a:pPr algn="ctr" defTabSz="609600">
                <a:defRPr/>
              </a:pPr>
              <a:endParaRPr lang="en-US" sz="6000">
                <a:solidFill>
                  <a:prstClr val="black"/>
                </a:solidFill>
                <a:latin typeface="Times New Roman" panose="02020603050405020304" pitchFamily="18" charset="0"/>
                <a:cs typeface="Times New Roman" panose="02020603050405020304" pitchFamily="18" charset="0"/>
              </a:endParaRPr>
            </a:p>
            <a:p>
              <a:pPr algn="ctr" defTabSz="609600">
                <a:defRPr/>
              </a:pPr>
              <a:r>
                <a:rPr lang="en-US" sz="1400">
                  <a:solidFill>
                    <a:prstClr val="black"/>
                  </a:solidFill>
                  <a:latin typeface="Times New Roman" panose="02020603050405020304" pitchFamily="18" charset="0"/>
                  <a:cs typeface="Times New Roman" panose="02020603050405020304" pitchFamily="18" charset="0"/>
                </a:rPr>
                <a:t>NXB TÔN GIÁO</a:t>
              </a:r>
              <a:endParaRPr lang="vi-VN" sz="1600">
                <a:solidFill>
                  <a:prstClr val="black"/>
                </a:solidFill>
                <a:latin typeface="Times New Roman" panose="02020603050405020304" pitchFamily="18" charset="0"/>
                <a:cs typeface="Times New Roman" panose="02020603050405020304" pitchFamily="18" charset="0"/>
              </a:endParaRPr>
            </a:p>
          </p:txBody>
        </p:sp>
        <p:sp>
          <p:nvSpPr>
            <p:cNvPr id="19" name="Hình chữ nhật 18"/>
            <p:cNvSpPr/>
            <p:nvPr/>
          </p:nvSpPr>
          <p:spPr>
            <a:xfrm>
              <a:off x="1059305" y="910652"/>
              <a:ext cx="5036695" cy="50366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grpSp>
      <p:sp>
        <p:nvSpPr>
          <p:cNvPr id="13" name="Hình chữ nhật 12"/>
          <p:cNvSpPr/>
          <p:nvPr/>
        </p:nvSpPr>
        <p:spPr>
          <a:xfrm>
            <a:off x="5894718" y="827346"/>
            <a:ext cx="188241" cy="5127110"/>
          </a:xfrm>
          <a:prstGeom prst="rect">
            <a:avLst/>
          </a:prstGeom>
          <a:solidFill>
            <a:srgbClr val="593027"/>
          </a:solidFill>
          <a:scene3d>
            <a:camera prst="perspectiveRelaxedModerately" fov="3300000">
              <a:rot lat="19800000" lon="0" rev="0"/>
            </a:camera>
            <a:lightRig rig="threePt" dir="t"/>
          </a:scene3d>
          <a:sp3d extrusionH="762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spTree>
    <p:extLst>
      <p:ext uri="{BB962C8B-B14F-4D97-AF65-F5344CB8AC3E}">
        <p14:creationId xmlns:p14="http://schemas.microsoft.com/office/powerpoint/2010/main" val="395635744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130816" y="72494"/>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9" name="Hộp Văn bản 18"/>
          <p:cNvSpPr txBox="1"/>
          <p:nvPr/>
        </p:nvSpPr>
        <p:spPr>
          <a:xfrm>
            <a:off x="1699323" y="1869142"/>
            <a:ext cx="4007224" cy="2791020"/>
          </a:xfrm>
          <a:prstGeom prst="rect">
            <a:avLst/>
          </a:prstGeom>
          <a:noFill/>
        </p:spPr>
        <p:txBody>
          <a:bodyPr wrap="square" rtlCol="0">
            <a:spAutoFit/>
          </a:bodyPr>
          <a:lstStyle/>
          <a:p>
            <a:pPr>
              <a:lnSpc>
                <a:spcPct val="107000"/>
              </a:lnSpc>
              <a:spcAft>
                <a:spcPts val="535"/>
              </a:spcAft>
            </a:pPr>
            <a:r>
              <a:rPr lang="vi-VN" sz="4000" kern="0">
                <a:latin typeface="Times New Roman" panose="02020603050405020304" pitchFamily="18" charset="0"/>
                <a:ea typeface="Calibri" panose="020F0502020204030204" charset="0"/>
                <a:cs typeface="Times New Roman" panose="02020603050405020304" pitchFamily="18" charset="0"/>
              </a:rPr>
              <a:t>TIN MỪNG THEO THÁNH </a:t>
            </a:r>
            <a:r>
              <a:rPr lang="vi-VN" sz="4000" kern="0" smtClean="0">
                <a:latin typeface="Times New Roman" panose="02020603050405020304" pitchFamily="18" charset="0"/>
                <a:ea typeface="Calibri" panose="020F0502020204030204" charset="0"/>
                <a:cs typeface="Times New Roman" panose="02020603050405020304" pitchFamily="18" charset="0"/>
              </a:rPr>
              <a:t>GIOAN </a:t>
            </a:r>
            <a:endParaRPr lang="en-US" sz="4000" kern="0">
              <a:latin typeface="Times New Roman" panose="02020603050405020304" pitchFamily="18" charset="0"/>
              <a:ea typeface="Calibri" panose="020F0502020204030204" charset="0"/>
              <a:cs typeface="Times New Roman" panose="02020603050405020304" pitchFamily="18" charset="0"/>
            </a:endParaRPr>
          </a:p>
          <a:p>
            <a:pPr>
              <a:lnSpc>
                <a:spcPct val="107000"/>
              </a:lnSpc>
              <a:spcAft>
                <a:spcPts val="535"/>
              </a:spcAft>
            </a:pPr>
            <a:r>
              <a:rPr lang="en-US" sz="4000" kern="0" smtClean="0">
                <a:latin typeface="Times New Roman" panose="02020603050405020304" pitchFamily="18" charset="0"/>
                <a:ea typeface="Calibri" panose="020F0502020204030204" charset="0"/>
                <a:cs typeface="Times New Roman" panose="02020603050405020304" pitchFamily="18" charset="0"/>
              </a:rPr>
              <a:t>(</a:t>
            </a:r>
            <a:r>
              <a:rPr lang="vi-VN" altLang="en-US" sz="4000" smtClean="0">
                <a:latin typeface="Times New Roman" panose="02020603050405020304" pitchFamily="18" charset="0"/>
                <a:cs typeface="Times New Roman" panose="02020603050405020304" pitchFamily="18" charset="0"/>
              </a:rPr>
              <a:t>20, 19-23</a:t>
            </a:r>
            <a:r>
              <a:rPr lang="en-US" sz="4000" kern="0" smtClean="0">
                <a:latin typeface="Times New Roman" panose="02020603050405020304" pitchFamily="18" charset="0"/>
                <a:ea typeface="Calibri" panose="020F0502020204030204" charset="0"/>
                <a:cs typeface="Times New Roman" panose="02020603050405020304" pitchFamily="18" charset="0"/>
              </a:rPr>
              <a:t>)</a:t>
            </a:r>
            <a:endParaRPr lang="vi-VN" sz="4000" kern="100">
              <a:latin typeface="Times New Roman" panose="02020603050405020304" pitchFamily="18" charset="0"/>
              <a:ea typeface="Calibri" panose="020F0502020204030204" charset="0"/>
              <a:cs typeface="Times New Roman" panose="02020603050405020304" pitchFamily="18" charset="0"/>
            </a:endParaRPr>
          </a:p>
        </p:txBody>
      </p:sp>
      <p:sp>
        <p:nvSpPr>
          <p:cNvPr id="20" name="Hộp Văn bản 19"/>
          <p:cNvSpPr txBox="1"/>
          <p:nvPr/>
        </p:nvSpPr>
        <p:spPr>
          <a:xfrm>
            <a:off x="6831876" y="612845"/>
            <a:ext cx="4075611" cy="5632311"/>
          </a:xfrm>
          <a:prstGeom prst="rect">
            <a:avLst/>
          </a:prstGeom>
          <a:noFill/>
        </p:spPr>
        <p:txBody>
          <a:bodyPr wrap="square" rtlCol="0">
            <a:spAutoFit/>
          </a:bodyPr>
          <a:lstStyle/>
          <a:p>
            <a:pPr fontAlgn="base"/>
            <a:r>
              <a:rPr lang="vi-VN" sz="3600">
                <a:latin typeface="+mj-lt"/>
              </a:rPr>
              <a:t>Vào buổi chiều ngày thứ nhất trong tuần, những cửa nhà các môn đệ họp đều đóng kín, vì sợ người Do-thái, Chúa Giêsu hiện đến, đứng giữa các ông và nói rằng: “Bình an cho các con!”</a:t>
            </a:r>
            <a:endParaRPr lang="en-US" altLang="en-US" sz="5400">
              <a:latin typeface="+mj-lt"/>
            </a:endParaRPr>
          </a:p>
        </p:txBody>
      </p:sp>
    </p:spTree>
    <p:extLst>
      <p:ext uri="{BB962C8B-B14F-4D97-AF65-F5344CB8AC3E}">
        <p14:creationId xmlns:p14="http://schemas.microsoft.com/office/powerpoint/2010/main" val="10191729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130816" y="72494"/>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9" name="Hộp Văn bản 18"/>
          <p:cNvSpPr txBox="1"/>
          <p:nvPr/>
        </p:nvSpPr>
        <p:spPr>
          <a:xfrm>
            <a:off x="1445995" y="664021"/>
            <a:ext cx="4275538" cy="5361724"/>
          </a:xfrm>
          <a:prstGeom prst="rect">
            <a:avLst/>
          </a:prstGeom>
          <a:noFill/>
        </p:spPr>
        <p:txBody>
          <a:bodyPr wrap="square" rtlCol="0">
            <a:spAutoFit/>
          </a:bodyPr>
          <a:lstStyle/>
          <a:p>
            <a:pPr>
              <a:lnSpc>
                <a:spcPct val="107000"/>
              </a:lnSpc>
              <a:spcAft>
                <a:spcPts val="535"/>
              </a:spcAft>
            </a:pPr>
            <a:r>
              <a:rPr lang="vi-VN" sz="3200">
                <a:latin typeface="Times New Roman" panose="02020603050405020304" pitchFamily="18" charset="0"/>
                <a:cs typeface="Times New Roman" panose="02020603050405020304" pitchFamily="18" charset="0"/>
              </a:rPr>
              <a:t>Khi nói điều đó, Người cho các ông xem tay và cạnh sườn Người. Bấy giờ các môn đệ vui mừng vì xem thấy Chúa. Chúa Giêsu lại phán bảo các ông rằng: “Bình an cho các con! Như Cha đã sai Thầy, Thầy cũng sai các con”.</a:t>
            </a:r>
            <a:endParaRPr lang="en-US" altLang="en-US" sz="3200" kern="100">
              <a:latin typeface="Times New Roman" panose="02020603050405020304" pitchFamily="18" charset="0"/>
              <a:ea typeface="Calibri" panose="020F0502020204030204" charset="0"/>
              <a:cs typeface="Times New Roman" panose="02020603050405020304" pitchFamily="18" charset="0"/>
            </a:endParaRPr>
          </a:p>
        </p:txBody>
      </p:sp>
      <p:sp>
        <p:nvSpPr>
          <p:cNvPr id="20" name="Hộp Văn bản 19"/>
          <p:cNvSpPr txBox="1"/>
          <p:nvPr/>
        </p:nvSpPr>
        <p:spPr>
          <a:xfrm>
            <a:off x="6814187" y="674401"/>
            <a:ext cx="4001860" cy="5509200"/>
          </a:xfrm>
          <a:prstGeom prst="rect">
            <a:avLst/>
          </a:prstGeom>
          <a:noFill/>
        </p:spPr>
        <p:txBody>
          <a:bodyPr wrap="square" rtlCol="0">
            <a:spAutoFit/>
          </a:bodyPr>
          <a:lstStyle/>
          <a:p>
            <a:pPr fontAlgn="base"/>
            <a:r>
              <a:rPr lang="vi-VN" sz="3200">
                <a:latin typeface="+mj-lt"/>
              </a:rPr>
              <a:t>Nói thế rồi, Người thổi hơi và phán bảo các ông: “Các con hãy nhận lấy Thánh Thần, các con tha tội cho ai, thì tội người ấy được tha. Các con cầm tội ai, thì tội người ấy bị cầm lại</a:t>
            </a:r>
            <a:r>
              <a:rPr lang="vi-VN" sz="3200" smtClean="0">
                <a:latin typeface="+mj-lt"/>
              </a:rPr>
              <a:t>”.</a:t>
            </a:r>
          </a:p>
          <a:p>
            <a:pPr fontAlgn="base"/>
            <a:endParaRPr lang="vi-VN" sz="3200">
              <a:latin typeface="+mj-lt"/>
            </a:endParaRPr>
          </a:p>
          <a:p>
            <a:pPr fontAlgn="base"/>
            <a:r>
              <a:rPr lang="vi-VN" sz="3200">
                <a:latin typeface="+mj-lt"/>
              </a:rPr>
              <a:t>Ðó là lời Chúa.</a:t>
            </a:r>
          </a:p>
        </p:txBody>
      </p:sp>
    </p:spTree>
    <p:extLst>
      <p:ext uri="{BB962C8B-B14F-4D97-AF65-F5344CB8AC3E}">
        <p14:creationId xmlns:p14="http://schemas.microsoft.com/office/powerpoint/2010/main" val="12811317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544348">
            <a:off x="-752888" y="-80051"/>
            <a:ext cx="2399885" cy="2107725"/>
          </a:xfrm>
          <a:custGeom>
            <a:avLst/>
            <a:gdLst/>
            <a:ahLst/>
            <a:cxnLst/>
            <a:rect l="l" t="t" r="r" b="b"/>
            <a:pathLst>
              <a:path w="3599827" h="3161588">
                <a:moveTo>
                  <a:pt x="0" y="0"/>
                </a:moveTo>
                <a:lnTo>
                  <a:pt x="3599827" y="0"/>
                </a:lnTo>
                <a:lnTo>
                  <a:pt x="3599827" y="3161587"/>
                </a:lnTo>
                <a:lnTo>
                  <a:pt x="0" y="3161587"/>
                </a:lnTo>
                <a:lnTo>
                  <a:pt x="0" y="0"/>
                </a:lnTo>
                <a:close/>
              </a:path>
            </a:pathLst>
          </a:custGeom>
          <a: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a:blipFill>
        </p:spPr>
      </p:sp>
      <p:sp>
        <p:nvSpPr>
          <p:cNvPr id="3" name="Freeform 3"/>
          <p:cNvSpPr/>
          <p:nvPr/>
        </p:nvSpPr>
        <p:spPr>
          <a:xfrm>
            <a:off x="10702948" y="4793381"/>
            <a:ext cx="2677417" cy="2757639"/>
          </a:xfrm>
          <a:custGeom>
            <a:avLst/>
            <a:gdLst/>
            <a:ahLst/>
            <a:cxnLst/>
            <a:rect l="l" t="t" r="r" b="b"/>
            <a:pathLst>
              <a:path w="4016126" h="4136459">
                <a:moveTo>
                  <a:pt x="0" y="0"/>
                </a:moveTo>
                <a:lnTo>
                  <a:pt x="4016126" y="0"/>
                </a:lnTo>
                <a:lnTo>
                  <a:pt x="4016126" y="4136460"/>
                </a:lnTo>
                <a:lnTo>
                  <a:pt x="0" y="4136460"/>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a:blipFill>
        </p:spPr>
      </p:sp>
      <p:sp>
        <p:nvSpPr>
          <p:cNvPr id="4" name="Freeform 4"/>
          <p:cNvSpPr/>
          <p:nvPr/>
        </p:nvSpPr>
        <p:spPr>
          <a:xfrm>
            <a:off x="9860750" y="-737973"/>
            <a:ext cx="2761129" cy="2057553"/>
          </a:xfrm>
          <a:custGeom>
            <a:avLst/>
            <a:gdLst/>
            <a:ahLst/>
            <a:cxnLst/>
            <a:rect l="l" t="t" r="r" b="b"/>
            <a:pathLst>
              <a:path w="4141694" h="3086329">
                <a:moveTo>
                  <a:pt x="0" y="0"/>
                </a:moveTo>
                <a:lnTo>
                  <a:pt x="4141693" y="0"/>
                </a:lnTo>
                <a:lnTo>
                  <a:pt x="4141693" y="3086328"/>
                </a:lnTo>
                <a:lnTo>
                  <a:pt x="0" y="3086328"/>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a:blipFill>
        </p:spPr>
      </p:sp>
      <p:sp>
        <p:nvSpPr>
          <p:cNvPr id="5" name="Freeform 5"/>
          <p:cNvSpPr/>
          <p:nvPr/>
        </p:nvSpPr>
        <p:spPr>
          <a:xfrm rot="3312030">
            <a:off x="-704904" y="5263438"/>
            <a:ext cx="3219886" cy="2129688"/>
          </a:xfrm>
          <a:custGeom>
            <a:avLst/>
            <a:gdLst/>
            <a:ahLst/>
            <a:cxnLst/>
            <a:rect l="l" t="t" r="r" b="b"/>
            <a:pathLst>
              <a:path w="4829829" h="3194532">
                <a:moveTo>
                  <a:pt x="0" y="0"/>
                </a:moveTo>
                <a:lnTo>
                  <a:pt x="4829829" y="0"/>
                </a:lnTo>
                <a:lnTo>
                  <a:pt x="4829829" y="3194532"/>
                </a:lnTo>
                <a:lnTo>
                  <a:pt x="0" y="3194532"/>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a:blipFill>
        </p:spPr>
      </p:sp>
      <p:sp>
        <p:nvSpPr>
          <p:cNvPr id="6" name="Freeform 6"/>
          <p:cNvSpPr/>
          <p:nvPr/>
        </p:nvSpPr>
        <p:spPr>
          <a:xfrm rot="3075082">
            <a:off x="11008511" y="1624985"/>
            <a:ext cx="2985723" cy="2743200"/>
          </a:xfrm>
          <a:custGeom>
            <a:avLst/>
            <a:gdLst/>
            <a:ahLst/>
            <a:cxnLst/>
            <a:rect l="l" t="t" r="r" b="b"/>
            <a:pathLst>
              <a:path w="4478584" h="4114800">
                <a:moveTo>
                  <a:pt x="0" y="0"/>
                </a:moveTo>
                <a:lnTo>
                  <a:pt x="4478584" y="0"/>
                </a:lnTo>
                <a:lnTo>
                  <a:pt x="4478584" y="4114800"/>
                </a:lnTo>
                <a:lnTo>
                  <a:pt x="0" y="4114800"/>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a:blipFill>
          <a:ln cap="sq">
            <a:noFill/>
            <a:prstDash val="solid"/>
            <a:miter/>
          </a:ln>
        </p:spPr>
      </p:sp>
      <p:sp>
        <p:nvSpPr>
          <p:cNvPr id="7" name="Freeform 7"/>
          <p:cNvSpPr/>
          <p:nvPr/>
        </p:nvSpPr>
        <p:spPr>
          <a:xfrm rot="-10628392">
            <a:off x="-1452662" y="2372815"/>
            <a:ext cx="2548682" cy="2743200"/>
          </a:xfrm>
          <a:custGeom>
            <a:avLst/>
            <a:gdLst/>
            <a:ahLst/>
            <a:cxnLst/>
            <a:rect l="l" t="t" r="r" b="b"/>
            <a:pathLst>
              <a:path w="3823023" h="4114800">
                <a:moveTo>
                  <a:pt x="0" y="0"/>
                </a:moveTo>
                <a:lnTo>
                  <a:pt x="3823024" y="0"/>
                </a:lnTo>
                <a:lnTo>
                  <a:pt x="3823024" y="4114800"/>
                </a:lnTo>
                <a:lnTo>
                  <a:pt x="0" y="4114800"/>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a:blipFill>
          <a:ln cap="sq">
            <a:noFill/>
            <a:prstDash val="solid"/>
            <a:miter/>
          </a:ln>
        </p:spPr>
      </p:sp>
      <p:graphicFrame>
        <p:nvGraphicFramePr>
          <p:cNvPr id="8" name="Table 7"/>
          <p:cNvGraphicFramePr>
            <a:graphicFrameLocks noGrp="1"/>
          </p:cNvGraphicFramePr>
          <p:nvPr>
            <p:extLst>
              <p:ext uri="{D42A27DB-BD31-4B8C-83A1-F6EECF244321}">
                <p14:modId xmlns:p14="http://schemas.microsoft.com/office/powerpoint/2010/main" val="214629740"/>
              </p:ext>
            </p:extLst>
          </p:nvPr>
        </p:nvGraphicFramePr>
        <p:xfrm>
          <a:off x="3918027" y="1002474"/>
          <a:ext cx="3131502"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tblGrid>
              <a:tr h="499310">
                <a:tc>
                  <a:txBody>
                    <a:bodyPr/>
                    <a:lstStyle/>
                    <a:p>
                      <a:pPr algn="ctr"/>
                      <a:r>
                        <a:rPr lang="vi-VN" sz="2400" smtClean="0">
                          <a:solidFill>
                            <a:srgbClr val="FF0000"/>
                          </a:solidFill>
                          <a:latin typeface="+mj-lt"/>
                        </a:rPr>
                        <a:t>T</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Ứ</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N</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Ấ</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757735257"/>
              </p:ext>
            </p:extLst>
          </p:nvPr>
        </p:nvGraphicFramePr>
        <p:xfrm>
          <a:off x="3918027" y="1501784"/>
          <a:ext cx="3653419"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tblGrid>
              <a:tr h="499310">
                <a:tc>
                  <a:txBody>
                    <a:bodyPr/>
                    <a:lstStyle/>
                    <a:p>
                      <a:pPr algn="ctr"/>
                      <a:r>
                        <a:rPr lang="vi-VN" sz="2400" smtClean="0">
                          <a:solidFill>
                            <a:srgbClr val="FF0000"/>
                          </a:solidFill>
                          <a:latin typeface="+mj-lt"/>
                        </a:rPr>
                        <a:t>Đ</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Ó</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N</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G</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K</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Í</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N</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906006434"/>
              </p:ext>
            </p:extLst>
          </p:nvPr>
        </p:nvGraphicFramePr>
        <p:xfrm>
          <a:off x="3918027" y="2001094"/>
          <a:ext cx="5741087"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gridCol w="521917">
                  <a:extLst>
                    <a:ext uri="{9D8B030D-6E8A-4147-A177-3AD203B41FA5}">
                      <a16:colId xmlns:a16="http://schemas.microsoft.com/office/drawing/2014/main" val="918632988"/>
                    </a:ext>
                  </a:extLst>
                </a:gridCol>
                <a:gridCol w="521917">
                  <a:extLst>
                    <a:ext uri="{9D8B030D-6E8A-4147-A177-3AD203B41FA5}">
                      <a16:colId xmlns:a16="http://schemas.microsoft.com/office/drawing/2014/main" val="631103193"/>
                    </a:ext>
                  </a:extLst>
                </a:gridCol>
                <a:gridCol w="521917">
                  <a:extLst>
                    <a:ext uri="{9D8B030D-6E8A-4147-A177-3AD203B41FA5}">
                      <a16:colId xmlns:a16="http://schemas.microsoft.com/office/drawing/2014/main" val="2395083663"/>
                    </a:ext>
                  </a:extLst>
                </a:gridCol>
                <a:gridCol w="521917">
                  <a:extLst>
                    <a:ext uri="{9D8B030D-6E8A-4147-A177-3AD203B41FA5}">
                      <a16:colId xmlns:a16="http://schemas.microsoft.com/office/drawing/2014/main" val="682157305"/>
                    </a:ext>
                  </a:extLst>
                </a:gridCol>
              </a:tblGrid>
              <a:tr h="499310">
                <a:tc>
                  <a:txBody>
                    <a:bodyPr/>
                    <a:lstStyle/>
                    <a:p>
                      <a:pPr algn="ctr"/>
                      <a:r>
                        <a:rPr lang="vi-VN" sz="2400" smtClean="0">
                          <a:solidFill>
                            <a:srgbClr val="FF0000"/>
                          </a:solidFill>
                          <a:latin typeface="+mj-lt"/>
                        </a:rPr>
                        <a:t>N</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G</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Ư</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Ờ</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I</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D</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O</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T</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Á</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I</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976405178"/>
              </p:ext>
            </p:extLst>
          </p:nvPr>
        </p:nvGraphicFramePr>
        <p:xfrm>
          <a:off x="3918027" y="2500404"/>
          <a:ext cx="4697253"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gridCol w="521917">
                  <a:extLst>
                    <a:ext uri="{9D8B030D-6E8A-4147-A177-3AD203B41FA5}">
                      <a16:colId xmlns:a16="http://schemas.microsoft.com/office/drawing/2014/main" val="918632988"/>
                    </a:ext>
                  </a:extLst>
                </a:gridCol>
                <a:gridCol w="521917">
                  <a:extLst>
                    <a:ext uri="{9D8B030D-6E8A-4147-A177-3AD203B41FA5}">
                      <a16:colId xmlns:a16="http://schemas.microsoft.com/office/drawing/2014/main" val="631103193"/>
                    </a:ext>
                  </a:extLst>
                </a:gridCol>
              </a:tblGrid>
              <a:tr h="499310">
                <a:tc>
                  <a:txBody>
                    <a:bodyPr/>
                    <a:lstStyle/>
                    <a:p>
                      <a:pPr algn="ctr"/>
                      <a:r>
                        <a:rPr lang="vi-VN" sz="2400" smtClean="0">
                          <a:solidFill>
                            <a:srgbClr val="FF0000"/>
                          </a:solidFill>
                          <a:latin typeface="+mj-lt"/>
                        </a:rPr>
                        <a:t>C</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Ú</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A</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G</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I</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Ê</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S</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U</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63142578"/>
              </p:ext>
            </p:extLst>
          </p:nvPr>
        </p:nvGraphicFramePr>
        <p:xfrm>
          <a:off x="3918027" y="2999714"/>
          <a:ext cx="3131502"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tblGrid>
              <a:tr h="499310">
                <a:tc>
                  <a:txBody>
                    <a:bodyPr/>
                    <a:lstStyle/>
                    <a:p>
                      <a:pPr algn="ctr"/>
                      <a:r>
                        <a:rPr lang="vi-VN" sz="2400" smtClean="0">
                          <a:solidFill>
                            <a:srgbClr val="FF0000"/>
                          </a:solidFill>
                          <a:latin typeface="+mj-lt"/>
                        </a:rPr>
                        <a:t>B</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Ì</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N</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A</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N</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965118822"/>
              </p:ext>
            </p:extLst>
          </p:nvPr>
        </p:nvGraphicFramePr>
        <p:xfrm>
          <a:off x="3918027" y="3499024"/>
          <a:ext cx="6784921"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gridCol w="521917">
                  <a:extLst>
                    <a:ext uri="{9D8B030D-6E8A-4147-A177-3AD203B41FA5}">
                      <a16:colId xmlns:a16="http://schemas.microsoft.com/office/drawing/2014/main" val="918632988"/>
                    </a:ext>
                  </a:extLst>
                </a:gridCol>
                <a:gridCol w="521917">
                  <a:extLst>
                    <a:ext uri="{9D8B030D-6E8A-4147-A177-3AD203B41FA5}">
                      <a16:colId xmlns:a16="http://schemas.microsoft.com/office/drawing/2014/main" val="631103193"/>
                    </a:ext>
                  </a:extLst>
                </a:gridCol>
                <a:gridCol w="521917">
                  <a:extLst>
                    <a:ext uri="{9D8B030D-6E8A-4147-A177-3AD203B41FA5}">
                      <a16:colId xmlns:a16="http://schemas.microsoft.com/office/drawing/2014/main" val="2395083663"/>
                    </a:ext>
                  </a:extLst>
                </a:gridCol>
                <a:gridCol w="521917">
                  <a:extLst>
                    <a:ext uri="{9D8B030D-6E8A-4147-A177-3AD203B41FA5}">
                      <a16:colId xmlns:a16="http://schemas.microsoft.com/office/drawing/2014/main" val="682157305"/>
                    </a:ext>
                  </a:extLst>
                </a:gridCol>
                <a:gridCol w="521917">
                  <a:extLst>
                    <a:ext uri="{9D8B030D-6E8A-4147-A177-3AD203B41FA5}">
                      <a16:colId xmlns:a16="http://schemas.microsoft.com/office/drawing/2014/main" val="343021363"/>
                    </a:ext>
                  </a:extLst>
                </a:gridCol>
                <a:gridCol w="521917">
                  <a:extLst>
                    <a:ext uri="{9D8B030D-6E8A-4147-A177-3AD203B41FA5}">
                      <a16:colId xmlns:a16="http://schemas.microsoft.com/office/drawing/2014/main" val="4175643548"/>
                    </a:ext>
                  </a:extLst>
                </a:gridCol>
              </a:tblGrid>
              <a:tr h="499310">
                <a:tc>
                  <a:txBody>
                    <a:bodyPr/>
                    <a:lstStyle/>
                    <a:p>
                      <a:pPr algn="ctr"/>
                      <a:r>
                        <a:rPr lang="vi-VN" sz="2400" smtClean="0">
                          <a:solidFill>
                            <a:srgbClr val="FF0000"/>
                          </a:solidFill>
                          <a:latin typeface="+mj-lt"/>
                        </a:rPr>
                        <a:t>T</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A</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Y</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V</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À</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C</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Ạ</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N</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S</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Ư</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Ờ</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N</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926699319"/>
              </p:ext>
            </p:extLst>
          </p:nvPr>
        </p:nvGraphicFramePr>
        <p:xfrm>
          <a:off x="3918027" y="3998334"/>
          <a:ext cx="3653419"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tblGrid>
              <a:tr h="499310">
                <a:tc>
                  <a:txBody>
                    <a:bodyPr/>
                    <a:lstStyle/>
                    <a:p>
                      <a:pPr algn="ctr"/>
                      <a:r>
                        <a:rPr lang="vi-VN" sz="2400" smtClean="0">
                          <a:solidFill>
                            <a:srgbClr val="FF0000"/>
                          </a:solidFill>
                          <a:latin typeface="+mj-lt"/>
                        </a:rPr>
                        <a:t>V</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U</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I</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M</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Ừ</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N</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G</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1904036250"/>
              </p:ext>
            </p:extLst>
          </p:nvPr>
        </p:nvGraphicFramePr>
        <p:xfrm>
          <a:off x="3918027" y="4497644"/>
          <a:ext cx="3653419"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tblGrid>
              <a:tr h="499310">
                <a:tc>
                  <a:txBody>
                    <a:bodyPr/>
                    <a:lstStyle/>
                    <a:p>
                      <a:pPr algn="ctr"/>
                      <a:r>
                        <a:rPr lang="vi-VN" sz="2400" smtClean="0">
                          <a:solidFill>
                            <a:srgbClr val="FF0000"/>
                          </a:solidFill>
                          <a:latin typeface="+mj-lt"/>
                        </a:rPr>
                        <a:t>C</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Ú</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A</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C</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A</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3421842419"/>
              </p:ext>
            </p:extLst>
          </p:nvPr>
        </p:nvGraphicFramePr>
        <p:xfrm>
          <a:off x="3918027" y="4996954"/>
          <a:ext cx="6784921"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gridCol w="521917">
                  <a:extLst>
                    <a:ext uri="{9D8B030D-6E8A-4147-A177-3AD203B41FA5}">
                      <a16:colId xmlns:a16="http://schemas.microsoft.com/office/drawing/2014/main" val="918632988"/>
                    </a:ext>
                  </a:extLst>
                </a:gridCol>
                <a:gridCol w="521917">
                  <a:extLst>
                    <a:ext uri="{9D8B030D-6E8A-4147-A177-3AD203B41FA5}">
                      <a16:colId xmlns:a16="http://schemas.microsoft.com/office/drawing/2014/main" val="631103193"/>
                    </a:ext>
                  </a:extLst>
                </a:gridCol>
                <a:gridCol w="521917">
                  <a:extLst>
                    <a:ext uri="{9D8B030D-6E8A-4147-A177-3AD203B41FA5}">
                      <a16:colId xmlns:a16="http://schemas.microsoft.com/office/drawing/2014/main" val="2395083663"/>
                    </a:ext>
                  </a:extLst>
                </a:gridCol>
                <a:gridCol w="521917">
                  <a:extLst>
                    <a:ext uri="{9D8B030D-6E8A-4147-A177-3AD203B41FA5}">
                      <a16:colId xmlns:a16="http://schemas.microsoft.com/office/drawing/2014/main" val="682157305"/>
                    </a:ext>
                  </a:extLst>
                </a:gridCol>
                <a:gridCol w="521917">
                  <a:extLst>
                    <a:ext uri="{9D8B030D-6E8A-4147-A177-3AD203B41FA5}">
                      <a16:colId xmlns:a16="http://schemas.microsoft.com/office/drawing/2014/main" val="343021363"/>
                    </a:ext>
                  </a:extLst>
                </a:gridCol>
                <a:gridCol w="521917">
                  <a:extLst>
                    <a:ext uri="{9D8B030D-6E8A-4147-A177-3AD203B41FA5}">
                      <a16:colId xmlns:a16="http://schemas.microsoft.com/office/drawing/2014/main" val="4175643548"/>
                    </a:ext>
                  </a:extLst>
                </a:gridCol>
              </a:tblGrid>
              <a:tr h="499310">
                <a:tc>
                  <a:txBody>
                    <a:bodyPr/>
                    <a:lstStyle/>
                    <a:p>
                      <a:pPr algn="ctr"/>
                      <a:r>
                        <a:rPr lang="vi-VN" sz="2400" smtClean="0">
                          <a:solidFill>
                            <a:srgbClr val="FF0000"/>
                          </a:solidFill>
                          <a:latin typeface="+mj-lt"/>
                        </a:rPr>
                        <a:t>C</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Ú</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A</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T</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Á</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N</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T</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Ầ</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N</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347888563"/>
              </p:ext>
            </p:extLst>
          </p:nvPr>
        </p:nvGraphicFramePr>
        <p:xfrm>
          <a:off x="3918027" y="5496264"/>
          <a:ext cx="3653419"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tblGrid>
              <a:tr h="499310">
                <a:tc>
                  <a:txBody>
                    <a:bodyPr/>
                    <a:lstStyle/>
                    <a:p>
                      <a:pPr algn="ctr"/>
                      <a:r>
                        <a:rPr lang="vi-VN" sz="2400" smtClean="0">
                          <a:solidFill>
                            <a:srgbClr val="FF0000"/>
                          </a:solidFill>
                          <a:latin typeface="+mj-lt"/>
                        </a:rPr>
                        <a:t>H</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O</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À</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G</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I</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Ả</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vi-VN" sz="2400" smtClean="0">
                          <a:solidFill>
                            <a:srgbClr val="FF0000"/>
                          </a:solidFill>
                          <a:latin typeface="+mj-lt"/>
                        </a:rPr>
                        <a:t>I</a:t>
                      </a: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sp>
        <p:nvSpPr>
          <p:cNvPr id="18" name="Pentagon 17">
            <a:hlinkClick r:id="rId14" action="ppaction://hlinksldjump"/>
          </p:cNvPr>
          <p:cNvSpPr/>
          <p:nvPr/>
        </p:nvSpPr>
        <p:spPr>
          <a:xfrm>
            <a:off x="2162422" y="1025495"/>
            <a:ext cx="1358153" cy="453268"/>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2060"/>
                </a:solidFill>
                <a:latin typeface="+mj-lt"/>
              </a:rPr>
              <a:t>Câu 1</a:t>
            </a:r>
            <a:endParaRPr lang="en-US" sz="2400" b="1">
              <a:solidFill>
                <a:srgbClr val="002060"/>
              </a:solidFill>
              <a:latin typeface="+mj-lt"/>
            </a:endParaRPr>
          </a:p>
        </p:txBody>
      </p:sp>
      <p:sp>
        <p:nvSpPr>
          <p:cNvPr id="28" name="Pentagon 27">
            <a:hlinkClick r:id="rId15" action="ppaction://hlinksldjump"/>
          </p:cNvPr>
          <p:cNvSpPr/>
          <p:nvPr/>
        </p:nvSpPr>
        <p:spPr>
          <a:xfrm>
            <a:off x="2162422" y="1524805"/>
            <a:ext cx="1358153" cy="453268"/>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2060"/>
                </a:solidFill>
                <a:latin typeface="+mj-lt"/>
              </a:rPr>
              <a:t>Câu 2</a:t>
            </a:r>
            <a:endParaRPr lang="en-US" sz="2400" b="1">
              <a:solidFill>
                <a:srgbClr val="002060"/>
              </a:solidFill>
              <a:latin typeface="+mj-lt"/>
            </a:endParaRPr>
          </a:p>
        </p:txBody>
      </p:sp>
      <p:sp>
        <p:nvSpPr>
          <p:cNvPr id="29" name="Pentagon 28">
            <a:hlinkClick r:id="rId16" action="ppaction://hlinksldjump"/>
          </p:cNvPr>
          <p:cNvSpPr/>
          <p:nvPr/>
        </p:nvSpPr>
        <p:spPr>
          <a:xfrm>
            <a:off x="2162422" y="2024115"/>
            <a:ext cx="1358153" cy="453268"/>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2060"/>
                </a:solidFill>
                <a:latin typeface="+mj-lt"/>
              </a:rPr>
              <a:t>Câu 3</a:t>
            </a:r>
            <a:endParaRPr lang="en-US" sz="2400" b="1">
              <a:solidFill>
                <a:srgbClr val="002060"/>
              </a:solidFill>
              <a:latin typeface="+mj-lt"/>
            </a:endParaRPr>
          </a:p>
        </p:txBody>
      </p:sp>
      <p:sp>
        <p:nvSpPr>
          <p:cNvPr id="30" name="Pentagon 29">
            <a:hlinkClick r:id="rId17" action="ppaction://hlinksldjump"/>
          </p:cNvPr>
          <p:cNvSpPr/>
          <p:nvPr/>
        </p:nvSpPr>
        <p:spPr>
          <a:xfrm>
            <a:off x="2162422" y="2523425"/>
            <a:ext cx="1358153" cy="453268"/>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2060"/>
                </a:solidFill>
                <a:latin typeface="+mj-lt"/>
              </a:rPr>
              <a:t>Câu 4</a:t>
            </a:r>
            <a:endParaRPr lang="en-US" sz="2400" b="1">
              <a:solidFill>
                <a:srgbClr val="002060"/>
              </a:solidFill>
              <a:latin typeface="+mj-lt"/>
            </a:endParaRPr>
          </a:p>
        </p:txBody>
      </p:sp>
      <p:sp>
        <p:nvSpPr>
          <p:cNvPr id="31" name="Pentagon 30">
            <a:hlinkClick r:id="rId18" action="ppaction://hlinksldjump"/>
          </p:cNvPr>
          <p:cNvSpPr/>
          <p:nvPr/>
        </p:nvSpPr>
        <p:spPr>
          <a:xfrm>
            <a:off x="2162422" y="3022735"/>
            <a:ext cx="1358153" cy="453268"/>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2060"/>
                </a:solidFill>
                <a:latin typeface="+mj-lt"/>
              </a:rPr>
              <a:t>Câu 5</a:t>
            </a:r>
            <a:endParaRPr lang="en-US" sz="2400" b="1">
              <a:solidFill>
                <a:srgbClr val="002060"/>
              </a:solidFill>
              <a:latin typeface="+mj-lt"/>
            </a:endParaRPr>
          </a:p>
        </p:txBody>
      </p:sp>
      <p:sp>
        <p:nvSpPr>
          <p:cNvPr id="32" name="Pentagon 31">
            <a:hlinkClick r:id="rId19" action="ppaction://hlinksldjump"/>
          </p:cNvPr>
          <p:cNvSpPr/>
          <p:nvPr/>
        </p:nvSpPr>
        <p:spPr>
          <a:xfrm>
            <a:off x="2162422" y="3522045"/>
            <a:ext cx="1358153" cy="453268"/>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2060"/>
                </a:solidFill>
                <a:latin typeface="+mj-lt"/>
              </a:rPr>
              <a:t>Câu 6</a:t>
            </a:r>
            <a:endParaRPr lang="en-US" sz="2400" b="1">
              <a:solidFill>
                <a:srgbClr val="002060"/>
              </a:solidFill>
              <a:latin typeface="+mj-lt"/>
            </a:endParaRPr>
          </a:p>
        </p:txBody>
      </p:sp>
      <p:sp>
        <p:nvSpPr>
          <p:cNvPr id="33" name="Pentagon 32">
            <a:hlinkClick r:id="rId20" action="ppaction://hlinksldjump"/>
          </p:cNvPr>
          <p:cNvSpPr/>
          <p:nvPr/>
        </p:nvSpPr>
        <p:spPr>
          <a:xfrm>
            <a:off x="2162422" y="4021355"/>
            <a:ext cx="1358153" cy="453268"/>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2060"/>
                </a:solidFill>
                <a:latin typeface="+mj-lt"/>
              </a:rPr>
              <a:t>Câu 7</a:t>
            </a:r>
            <a:endParaRPr lang="en-US" sz="2400" b="1">
              <a:solidFill>
                <a:srgbClr val="002060"/>
              </a:solidFill>
              <a:latin typeface="+mj-lt"/>
            </a:endParaRPr>
          </a:p>
        </p:txBody>
      </p:sp>
      <p:sp>
        <p:nvSpPr>
          <p:cNvPr id="34" name="Pentagon 33">
            <a:hlinkClick r:id="rId21" action="ppaction://hlinksldjump"/>
          </p:cNvPr>
          <p:cNvSpPr/>
          <p:nvPr/>
        </p:nvSpPr>
        <p:spPr>
          <a:xfrm>
            <a:off x="2162422" y="4520665"/>
            <a:ext cx="1358153" cy="453268"/>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2060"/>
                </a:solidFill>
                <a:latin typeface="+mj-lt"/>
              </a:rPr>
              <a:t>Câu 8</a:t>
            </a:r>
            <a:endParaRPr lang="en-US" sz="2400" b="1">
              <a:solidFill>
                <a:srgbClr val="002060"/>
              </a:solidFill>
              <a:latin typeface="+mj-lt"/>
            </a:endParaRPr>
          </a:p>
        </p:txBody>
      </p:sp>
      <p:sp>
        <p:nvSpPr>
          <p:cNvPr id="35" name="Pentagon 34">
            <a:hlinkClick r:id="rId22" action="ppaction://hlinksldjump"/>
          </p:cNvPr>
          <p:cNvSpPr/>
          <p:nvPr/>
        </p:nvSpPr>
        <p:spPr>
          <a:xfrm>
            <a:off x="2162422" y="5019975"/>
            <a:ext cx="1358153" cy="453268"/>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2060"/>
                </a:solidFill>
                <a:latin typeface="+mj-lt"/>
              </a:rPr>
              <a:t>Câu 9</a:t>
            </a:r>
            <a:endParaRPr lang="en-US" sz="2400" b="1">
              <a:solidFill>
                <a:srgbClr val="002060"/>
              </a:solidFill>
              <a:latin typeface="+mj-lt"/>
            </a:endParaRPr>
          </a:p>
        </p:txBody>
      </p:sp>
      <p:sp>
        <p:nvSpPr>
          <p:cNvPr id="36" name="Pentagon 35">
            <a:hlinkClick r:id="rId23" action="ppaction://hlinksldjump"/>
          </p:cNvPr>
          <p:cNvSpPr/>
          <p:nvPr/>
        </p:nvSpPr>
        <p:spPr>
          <a:xfrm>
            <a:off x="2162422" y="5519285"/>
            <a:ext cx="1358153" cy="453268"/>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2060"/>
                </a:solidFill>
                <a:latin typeface="+mj-lt"/>
              </a:rPr>
              <a:t>Câu 10</a:t>
            </a:r>
            <a:endParaRPr lang="en-US" sz="2400" b="1">
              <a:solidFill>
                <a:srgbClr val="002060"/>
              </a:solidFill>
              <a:latin typeface="+mj-lt"/>
            </a:endParaRPr>
          </a:p>
        </p:txBody>
      </p:sp>
      <p:graphicFrame>
        <p:nvGraphicFramePr>
          <p:cNvPr id="37" name="Table 36"/>
          <p:cNvGraphicFramePr>
            <a:graphicFrameLocks noGrp="1"/>
          </p:cNvGraphicFramePr>
          <p:nvPr>
            <p:extLst>
              <p:ext uri="{D42A27DB-BD31-4B8C-83A1-F6EECF244321}">
                <p14:modId xmlns:p14="http://schemas.microsoft.com/office/powerpoint/2010/main" val="3538302793"/>
              </p:ext>
            </p:extLst>
          </p:nvPr>
        </p:nvGraphicFramePr>
        <p:xfrm>
          <a:off x="3918027" y="979453"/>
          <a:ext cx="3131502"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tblGrid>
              <a:tr h="499310">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38" name="Table 37"/>
          <p:cNvGraphicFramePr>
            <a:graphicFrameLocks noGrp="1"/>
          </p:cNvGraphicFramePr>
          <p:nvPr>
            <p:extLst>
              <p:ext uri="{D42A27DB-BD31-4B8C-83A1-F6EECF244321}">
                <p14:modId xmlns:p14="http://schemas.microsoft.com/office/powerpoint/2010/main" val="680925646"/>
              </p:ext>
            </p:extLst>
          </p:nvPr>
        </p:nvGraphicFramePr>
        <p:xfrm>
          <a:off x="3918027" y="1478763"/>
          <a:ext cx="3653419"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tblGrid>
              <a:tr h="499310">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39" name="Table 38"/>
          <p:cNvGraphicFramePr>
            <a:graphicFrameLocks noGrp="1"/>
          </p:cNvGraphicFramePr>
          <p:nvPr>
            <p:extLst>
              <p:ext uri="{D42A27DB-BD31-4B8C-83A1-F6EECF244321}">
                <p14:modId xmlns:p14="http://schemas.microsoft.com/office/powerpoint/2010/main" val="3631229088"/>
              </p:ext>
            </p:extLst>
          </p:nvPr>
        </p:nvGraphicFramePr>
        <p:xfrm>
          <a:off x="3918027" y="1978073"/>
          <a:ext cx="5741087"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gridCol w="521917">
                  <a:extLst>
                    <a:ext uri="{9D8B030D-6E8A-4147-A177-3AD203B41FA5}">
                      <a16:colId xmlns:a16="http://schemas.microsoft.com/office/drawing/2014/main" val="918632988"/>
                    </a:ext>
                  </a:extLst>
                </a:gridCol>
                <a:gridCol w="521917">
                  <a:extLst>
                    <a:ext uri="{9D8B030D-6E8A-4147-A177-3AD203B41FA5}">
                      <a16:colId xmlns:a16="http://schemas.microsoft.com/office/drawing/2014/main" val="631103193"/>
                    </a:ext>
                  </a:extLst>
                </a:gridCol>
                <a:gridCol w="521917">
                  <a:extLst>
                    <a:ext uri="{9D8B030D-6E8A-4147-A177-3AD203B41FA5}">
                      <a16:colId xmlns:a16="http://schemas.microsoft.com/office/drawing/2014/main" val="2395083663"/>
                    </a:ext>
                  </a:extLst>
                </a:gridCol>
                <a:gridCol w="521917">
                  <a:extLst>
                    <a:ext uri="{9D8B030D-6E8A-4147-A177-3AD203B41FA5}">
                      <a16:colId xmlns:a16="http://schemas.microsoft.com/office/drawing/2014/main" val="682157305"/>
                    </a:ext>
                  </a:extLst>
                </a:gridCol>
              </a:tblGrid>
              <a:tr h="499310">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40" name="Table 39"/>
          <p:cNvGraphicFramePr>
            <a:graphicFrameLocks noGrp="1"/>
          </p:cNvGraphicFramePr>
          <p:nvPr>
            <p:extLst>
              <p:ext uri="{D42A27DB-BD31-4B8C-83A1-F6EECF244321}">
                <p14:modId xmlns:p14="http://schemas.microsoft.com/office/powerpoint/2010/main" val="2747255785"/>
              </p:ext>
            </p:extLst>
          </p:nvPr>
        </p:nvGraphicFramePr>
        <p:xfrm>
          <a:off x="3918027" y="2477383"/>
          <a:ext cx="4697253"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gridCol w="521917">
                  <a:extLst>
                    <a:ext uri="{9D8B030D-6E8A-4147-A177-3AD203B41FA5}">
                      <a16:colId xmlns:a16="http://schemas.microsoft.com/office/drawing/2014/main" val="918632988"/>
                    </a:ext>
                  </a:extLst>
                </a:gridCol>
                <a:gridCol w="521917">
                  <a:extLst>
                    <a:ext uri="{9D8B030D-6E8A-4147-A177-3AD203B41FA5}">
                      <a16:colId xmlns:a16="http://schemas.microsoft.com/office/drawing/2014/main" val="631103193"/>
                    </a:ext>
                  </a:extLst>
                </a:gridCol>
              </a:tblGrid>
              <a:tr h="499310">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41" name="Table 40"/>
          <p:cNvGraphicFramePr>
            <a:graphicFrameLocks noGrp="1"/>
          </p:cNvGraphicFramePr>
          <p:nvPr>
            <p:extLst>
              <p:ext uri="{D42A27DB-BD31-4B8C-83A1-F6EECF244321}">
                <p14:modId xmlns:p14="http://schemas.microsoft.com/office/powerpoint/2010/main" val="934128618"/>
              </p:ext>
            </p:extLst>
          </p:nvPr>
        </p:nvGraphicFramePr>
        <p:xfrm>
          <a:off x="3918027" y="2976693"/>
          <a:ext cx="3131502"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tblGrid>
              <a:tr h="499310">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42" name="Table 41"/>
          <p:cNvGraphicFramePr>
            <a:graphicFrameLocks noGrp="1"/>
          </p:cNvGraphicFramePr>
          <p:nvPr>
            <p:extLst>
              <p:ext uri="{D42A27DB-BD31-4B8C-83A1-F6EECF244321}">
                <p14:modId xmlns:p14="http://schemas.microsoft.com/office/powerpoint/2010/main" val="2544300155"/>
              </p:ext>
            </p:extLst>
          </p:nvPr>
        </p:nvGraphicFramePr>
        <p:xfrm>
          <a:off x="3918027" y="3476003"/>
          <a:ext cx="6784921"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gridCol w="521917">
                  <a:extLst>
                    <a:ext uri="{9D8B030D-6E8A-4147-A177-3AD203B41FA5}">
                      <a16:colId xmlns:a16="http://schemas.microsoft.com/office/drawing/2014/main" val="918632988"/>
                    </a:ext>
                  </a:extLst>
                </a:gridCol>
                <a:gridCol w="521917">
                  <a:extLst>
                    <a:ext uri="{9D8B030D-6E8A-4147-A177-3AD203B41FA5}">
                      <a16:colId xmlns:a16="http://schemas.microsoft.com/office/drawing/2014/main" val="631103193"/>
                    </a:ext>
                  </a:extLst>
                </a:gridCol>
                <a:gridCol w="521917">
                  <a:extLst>
                    <a:ext uri="{9D8B030D-6E8A-4147-A177-3AD203B41FA5}">
                      <a16:colId xmlns:a16="http://schemas.microsoft.com/office/drawing/2014/main" val="2395083663"/>
                    </a:ext>
                  </a:extLst>
                </a:gridCol>
                <a:gridCol w="521917">
                  <a:extLst>
                    <a:ext uri="{9D8B030D-6E8A-4147-A177-3AD203B41FA5}">
                      <a16:colId xmlns:a16="http://schemas.microsoft.com/office/drawing/2014/main" val="682157305"/>
                    </a:ext>
                  </a:extLst>
                </a:gridCol>
                <a:gridCol w="521917">
                  <a:extLst>
                    <a:ext uri="{9D8B030D-6E8A-4147-A177-3AD203B41FA5}">
                      <a16:colId xmlns:a16="http://schemas.microsoft.com/office/drawing/2014/main" val="343021363"/>
                    </a:ext>
                  </a:extLst>
                </a:gridCol>
                <a:gridCol w="521917">
                  <a:extLst>
                    <a:ext uri="{9D8B030D-6E8A-4147-A177-3AD203B41FA5}">
                      <a16:colId xmlns:a16="http://schemas.microsoft.com/office/drawing/2014/main" val="4175643548"/>
                    </a:ext>
                  </a:extLst>
                </a:gridCol>
              </a:tblGrid>
              <a:tr h="499310">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43" name="Table 42"/>
          <p:cNvGraphicFramePr>
            <a:graphicFrameLocks noGrp="1"/>
          </p:cNvGraphicFramePr>
          <p:nvPr>
            <p:extLst>
              <p:ext uri="{D42A27DB-BD31-4B8C-83A1-F6EECF244321}">
                <p14:modId xmlns:p14="http://schemas.microsoft.com/office/powerpoint/2010/main" val="1314896940"/>
              </p:ext>
            </p:extLst>
          </p:nvPr>
        </p:nvGraphicFramePr>
        <p:xfrm>
          <a:off x="3918027" y="3975313"/>
          <a:ext cx="3653419"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tblGrid>
              <a:tr h="499310">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44" name="Table 43"/>
          <p:cNvGraphicFramePr>
            <a:graphicFrameLocks noGrp="1"/>
          </p:cNvGraphicFramePr>
          <p:nvPr>
            <p:extLst>
              <p:ext uri="{D42A27DB-BD31-4B8C-83A1-F6EECF244321}">
                <p14:modId xmlns:p14="http://schemas.microsoft.com/office/powerpoint/2010/main" val="2302338948"/>
              </p:ext>
            </p:extLst>
          </p:nvPr>
        </p:nvGraphicFramePr>
        <p:xfrm>
          <a:off x="3918027" y="4474623"/>
          <a:ext cx="3653419"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tblGrid>
              <a:tr h="499310">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45" name="Table 44"/>
          <p:cNvGraphicFramePr>
            <a:graphicFrameLocks noGrp="1"/>
          </p:cNvGraphicFramePr>
          <p:nvPr>
            <p:extLst>
              <p:ext uri="{D42A27DB-BD31-4B8C-83A1-F6EECF244321}">
                <p14:modId xmlns:p14="http://schemas.microsoft.com/office/powerpoint/2010/main" val="2479884382"/>
              </p:ext>
            </p:extLst>
          </p:nvPr>
        </p:nvGraphicFramePr>
        <p:xfrm>
          <a:off x="3918027" y="4973933"/>
          <a:ext cx="6784921"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gridCol w="521917">
                  <a:extLst>
                    <a:ext uri="{9D8B030D-6E8A-4147-A177-3AD203B41FA5}">
                      <a16:colId xmlns:a16="http://schemas.microsoft.com/office/drawing/2014/main" val="918632988"/>
                    </a:ext>
                  </a:extLst>
                </a:gridCol>
                <a:gridCol w="521917">
                  <a:extLst>
                    <a:ext uri="{9D8B030D-6E8A-4147-A177-3AD203B41FA5}">
                      <a16:colId xmlns:a16="http://schemas.microsoft.com/office/drawing/2014/main" val="631103193"/>
                    </a:ext>
                  </a:extLst>
                </a:gridCol>
                <a:gridCol w="521917">
                  <a:extLst>
                    <a:ext uri="{9D8B030D-6E8A-4147-A177-3AD203B41FA5}">
                      <a16:colId xmlns:a16="http://schemas.microsoft.com/office/drawing/2014/main" val="2395083663"/>
                    </a:ext>
                  </a:extLst>
                </a:gridCol>
                <a:gridCol w="521917">
                  <a:extLst>
                    <a:ext uri="{9D8B030D-6E8A-4147-A177-3AD203B41FA5}">
                      <a16:colId xmlns:a16="http://schemas.microsoft.com/office/drawing/2014/main" val="682157305"/>
                    </a:ext>
                  </a:extLst>
                </a:gridCol>
                <a:gridCol w="521917">
                  <a:extLst>
                    <a:ext uri="{9D8B030D-6E8A-4147-A177-3AD203B41FA5}">
                      <a16:colId xmlns:a16="http://schemas.microsoft.com/office/drawing/2014/main" val="343021363"/>
                    </a:ext>
                  </a:extLst>
                </a:gridCol>
                <a:gridCol w="521917">
                  <a:extLst>
                    <a:ext uri="{9D8B030D-6E8A-4147-A177-3AD203B41FA5}">
                      <a16:colId xmlns:a16="http://schemas.microsoft.com/office/drawing/2014/main" val="4175643548"/>
                    </a:ext>
                  </a:extLst>
                </a:gridCol>
              </a:tblGrid>
              <a:tr h="499310">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graphicFrame>
        <p:nvGraphicFramePr>
          <p:cNvPr id="46" name="Table 45"/>
          <p:cNvGraphicFramePr>
            <a:graphicFrameLocks noGrp="1"/>
          </p:cNvGraphicFramePr>
          <p:nvPr>
            <p:extLst>
              <p:ext uri="{D42A27DB-BD31-4B8C-83A1-F6EECF244321}">
                <p14:modId xmlns:p14="http://schemas.microsoft.com/office/powerpoint/2010/main" val="3505421548"/>
              </p:ext>
            </p:extLst>
          </p:nvPr>
        </p:nvGraphicFramePr>
        <p:xfrm>
          <a:off x="3918027" y="5473243"/>
          <a:ext cx="3653419" cy="499310"/>
        </p:xfrm>
        <a:graphic>
          <a:graphicData uri="http://schemas.openxmlformats.org/drawingml/2006/table">
            <a:tbl>
              <a:tblPr firstRow="1" bandRow="1">
                <a:tableStyleId>{5C22544A-7EE6-4342-B048-85BDC9FD1C3A}</a:tableStyleId>
              </a:tblPr>
              <a:tblGrid>
                <a:gridCol w="521917">
                  <a:extLst>
                    <a:ext uri="{9D8B030D-6E8A-4147-A177-3AD203B41FA5}">
                      <a16:colId xmlns:a16="http://schemas.microsoft.com/office/drawing/2014/main" val="4197107735"/>
                    </a:ext>
                  </a:extLst>
                </a:gridCol>
                <a:gridCol w="521917">
                  <a:extLst>
                    <a:ext uri="{9D8B030D-6E8A-4147-A177-3AD203B41FA5}">
                      <a16:colId xmlns:a16="http://schemas.microsoft.com/office/drawing/2014/main" val="762213853"/>
                    </a:ext>
                  </a:extLst>
                </a:gridCol>
                <a:gridCol w="521917">
                  <a:extLst>
                    <a:ext uri="{9D8B030D-6E8A-4147-A177-3AD203B41FA5}">
                      <a16:colId xmlns:a16="http://schemas.microsoft.com/office/drawing/2014/main" val="2383120115"/>
                    </a:ext>
                  </a:extLst>
                </a:gridCol>
                <a:gridCol w="521917">
                  <a:extLst>
                    <a:ext uri="{9D8B030D-6E8A-4147-A177-3AD203B41FA5}">
                      <a16:colId xmlns:a16="http://schemas.microsoft.com/office/drawing/2014/main" val="1476673554"/>
                    </a:ext>
                  </a:extLst>
                </a:gridCol>
                <a:gridCol w="521917">
                  <a:extLst>
                    <a:ext uri="{9D8B030D-6E8A-4147-A177-3AD203B41FA5}">
                      <a16:colId xmlns:a16="http://schemas.microsoft.com/office/drawing/2014/main" val="365469029"/>
                    </a:ext>
                  </a:extLst>
                </a:gridCol>
                <a:gridCol w="521917">
                  <a:extLst>
                    <a:ext uri="{9D8B030D-6E8A-4147-A177-3AD203B41FA5}">
                      <a16:colId xmlns:a16="http://schemas.microsoft.com/office/drawing/2014/main" val="3684755824"/>
                    </a:ext>
                  </a:extLst>
                </a:gridCol>
                <a:gridCol w="521917">
                  <a:extLst>
                    <a:ext uri="{9D8B030D-6E8A-4147-A177-3AD203B41FA5}">
                      <a16:colId xmlns:a16="http://schemas.microsoft.com/office/drawing/2014/main" val="3357649746"/>
                    </a:ext>
                  </a:extLst>
                </a:gridCol>
              </a:tblGrid>
              <a:tr h="499310">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en-US" sz="2400">
                        <a:solidFill>
                          <a:srgbClr val="FF000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42083686"/>
                  </a:ext>
                </a:extLst>
              </a:tr>
            </a:tbl>
          </a:graphicData>
        </a:graphic>
      </p:graphicFrame>
    </p:spTree>
    <p:extLst>
      <p:ext uri="{BB962C8B-B14F-4D97-AF65-F5344CB8AC3E}">
        <p14:creationId xmlns:p14="http://schemas.microsoft.com/office/powerpoint/2010/main" val="8001074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37"/>
                                        </p:tgtEl>
                                        <p:attrNameLst>
                                          <p:attrName>ppt_w</p:attrName>
                                        </p:attrNameLst>
                                      </p:cBhvr>
                                      <p:tavLst>
                                        <p:tav tm="0">
                                          <p:val>
                                            <p:strVal val="ppt_w"/>
                                          </p:val>
                                        </p:tav>
                                        <p:tav tm="100000">
                                          <p:val>
                                            <p:fltVal val="0"/>
                                          </p:val>
                                        </p:tav>
                                      </p:tavLst>
                                    </p:anim>
                                    <p:anim calcmode="lin" valueType="num">
                                      <p:cBhvr>
                                        <p:cTn id="7" dur="1000"/>
                                        <p:tgtEl>
                                          <p:spTgt spid="37"/>
                                        </p:tgtEl>
                                        <p:attrNameLst>
                                          <p:attrName>ppt_h</p:attrName>
                                        </p:attrNameLst>
                                      </p:cBhvr>
                                      <p:tavLst>
                                        <p:tav tm="0">
                                          <p:val>
                                            <p:strVal val="ppt_h"/>
                                          </p:val>
                                        </p:tav>
                                        <p:tav tm="100000">
                                          <p:val>
                                            <p:fltVal val="0"/>
                                          </p:val>
                                        </p:tav>
                                      </p:tavLst>
                                    </p:anim>
                                    <p:anim calcmode="lin" valueType="num">
                                      <p:cBhvr>
                                        <p:cTn id="8" dur="1000"/>
                                        <p:tgtEl>
                                          <p:spTgt spid="37"/>
                                        </p:tgtEl>
                                        <p:attrNameLst>
                                          <p:attrName>style.rotation</p:attrName>
                                        </p:attrNameLst>
                                      </p:cBhvr>
                                      <p:tavLst>
                                        <p:tav tm="0">
                                          <p:val>
                                            <p:fltVal val="0"/>
                                          </p:val>
                                        </p:tav>
                                        <p:tav tm="100000">
                                          <p:val>
                                            <p:fltVal val="90"/>
                                          </p:val>
                                        </p:tav>
                                      </p:tavLst>
                                    </p:anim>
                                    <p:animEffect transition="out" filter="fade">
                                      <p:cBhvr>
                                        <p:cTn id="9" dur="1000"/>
                                        <p:tgtEl>
                                          <p:spTgt spid="37"/>
                                        </p:tgtEl>
                                      </p:cBhvr>
                                    </p:animEffect>
                                    <p:set>
                                      <p:cBhvr>
                                        <p:cTn id="10" dur="1" fill="hold">
                                          <p:stCondLst>
                                            <p:cond delay="9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1" restart="whenNotActive" fill="hold" evtFilter="cancelBubble" nodeType="interactiveSeq">
                <p:stCondLst>
                  <p:cond evt="onClick" delay="0">
                    <p:tgtEl>
                      <p:spTgt spid="38"/>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nodeType="clickEffect">
                                  <p:stCondLst>
                                    <p:cond delay="0"/>
                                  </p:stCondLst>
                                  <p:childTnLst>
                                    <p:anim calcmode="lin" valueType="num">
                                      <p:cBhvr>
                                        <p:cTn id="15" dur="1000"/>
                                        <p:tgtEl>
                                          <p:spTgt spid="38"/>
                                        </p:tgtEl>
                                        <p:attrNameLst>
                                          <p:attrName>ppt_w</p:attrName>
                                        </p:attrNameLst>
                                      </p:cBhvr>
                                      <p:tavLst>
                                        <p:tav tm="0">
                                          <p:val>
                                            <p:strVal val="ppt_w"/>
                                          </p:val>
                                        </p:tav>
                                        <p:tav tm="100000">
                                          <p:val>
                                            <p:fltVal val="0"/>
                                          </p:val>
                                        </p:tav>
                                      </p:tavLst>
                                    </p:anim>
                                    <p:anim calcmode="lin" valueType="num">
                                      <p:cBhvr>
                                        <p:cTn id="16" dur="1000"/>
                                        <p:tgtEl>
                                          <p:spTgt spid="38"/>
                                        </p:tgtEl>
                                        <p:attrNameLst>
                                          <p:attrName>ppt_h</p:attrName>
                                        </p:attrNameLst>
                                      </p:cBhvr>
                                      <p:tavLst>
                                        <p:tav tm="0">
                                          <p:val>
                                            <p:strVal val="ppt_h"/>
                                          </p:val>
                                        </p:tav>
                                        <p:tav tm="100000">
                                          <p:val>
                                            <p:fltVal val="0"/>
                                          </p:val>
                                        </p:tav>
                                      </p:tavLst>
                                    </p:anim>
                                    <p:anim calcmode="lin" valueType="num">
                                      <p:cBhvr>
                                        <p:cTn id="17" dur="1000"/>
                                        <p:tgtEl>
                                          <p:spTgt spid="38"/>
                                        </p:tgtEl>
                                        <p:attrNameLst>
                                          <p:attrName>style.rotation</p:attrName>
                                        </p:attrNameLst>
                                      </p:cBhvr>
                                      <p:tavLst>
                                        <p:tav tm="0">
                                          <p:val>
                                            <p:fltVal val="0"/>
                                          </p:val>
                                        </p:tav>
                                        <p:tav tm="100000">
                                          <p:val>
                                            <p:fltVal val="90"/>
                                          </p:val>
                                        </p:tav>
                                      </p:tavLst>
                                    </p:anim>
                                    <p:animEffect transition="out" filter="fade">
                                      <p:cBhvr>
                                        <p:cTn id="18" dur="1000"/>
                                        <p:tgtEl>
                                          <p:spTgt spid="38"/>
                                        </p:tgtEl>
                                      </p:cBhvr>
                                    </p:animEffect>
                                    <p:set>
                                      <p:cBhvr>
                                        <p:cTn id="19" dur="1" fill="hold">
                                          <p:stCondLst>
                                            <p:cond delay="9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20" restart="whenNotActive" fill="hold" evtFilter="cancelBubble" nodeType="interactiveSeq">
                <p:stCondLst>
                  <p:cond evt="onClick" delay="0">
                    <p:tgtEl>
                      <p:spTgt spid="39"/>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nodeType="clickEffect">
                                  <p:stCondLst>
                                    <p:cond delay="0"/>
                                  </p:stCondLst>
                                  <p:childTnLst>
                                    <p:anim calcmode="lin" valueType="num">
                                      <p:cBhvr>
                                        <p:cTn id="24" dur="1000"/>
                                        <p:tgtEl>
                                          <p:spTgt spid="39"/>
                                        </p:tgtEl>
                                        <p:attrNameLst>
                                          <p:attrName>ppt_w</p:attrName>
                                        </p:attrNameLst>
                                      </p:cBhvr>
                                      <p:tavLst>
                                        <p:tav tm="0">
                                          <p:val>
                                            <p:strVal val="ppt_w"/>
                                          </p:val>
                                        </p:tav>
                                        <p:tav tm="100000">
                                          <p:val>
                                            <p:fltVal val="0"/>
                                          </p:val>
                                        </p:tav>
                                      </p:tavLst>
                                    </p:anim>
                                    <p:anim calcmode="lin" valueType="num">
                                      <p:cBhvr>
                                        <p:cTn id="25" dur="1000"/>
                                        <p:tgtEl>
                                          <p:spTgt spid="39"/>
                                        </p:tgtEl>
                                        <p:attrNameLst>
                                          <p:attrName>ppt_h</p:attrName>
                                        </p:attrNameLst>
                                      </p:cBhvr>
                                      <p:tavLst>
                                        <p:tav tm="0">
                                          <p:val>
                                            <p:strVal val="ppt_h"/>
                                          </p:val>
                                        </p:tav>
                                        <p:tav tm="100000">
                                          <p:val>
                                            <p:fltVal val="0"/>
                                          </p:val>
                                        </p:tav>
                                      </p:tavLst>
                                    </p:anim>
                                    <p:anim calcmode="lin" valueType="num">
                                      <p:cBhvr>
                                        <p:cTn id="26" dur="1000"/>
                                        <p:tgtEl>
                                          <p:spTgt spid="39"/>
                                        </p:tgtEl>
                                        <p:attrNameLst>
                                          <p:attrName>style.rotation</p:attrName>
                                        </p:attrNameLst>
                                      </p:cBhvr>
                                      <p:tavLst>
                                        <p:tav tm="0">
                                          <p:val>
                                            <p:fltVal val="0"/>
                                          </p:val>
                                        </p:tav>
                                        <p:tav tm="100000">
                                          <p:val>
                                            <p:fltVal val="90"/>
                                          </p:val>
                                        </p:tav>
                                      </p:tavLst>
                                    </p:anim>
                                    <p:animEffect transition="out" filter="fade">
                                      <p:cBhvr>
                                        <p:cTn id="27" dur="1000"/>
                                        <p:tgtEl>
                                          <p:spTgt spid="39"/>
                                        </p:tgtEl>
                                      </p:cBhvr>
                                    </p:animEffect>
                                    <p:set>
                                      <p:cBhvr>
                                        <p:cTn id="28" dur="1" fill="hold">
                                          <p:stCondLst>
                                            <p:cond delay="9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29" restart="whenNotActive" fill="hold" evtFilter="cancelBubble" nodeType="interactiveSeq">
                <p:stCondLst>
                  <p:cond evt="onClick" delay="0">
                    <p:tgtEl>
                      <p:spTgt spid="40"/>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nodeType="clickEffect">
                                  <p:stCondLst>
                                    <p:cond delay="0"/>
                                  </p:stCondLst>
                                  <p:childTnLst>
                                    <p:anim calcmode="lin" valueType="num">
                                      <p:cBhvr>
                                        <p:cTn id="33" dur="1000"/>
                                        <p:tgtEl>
                                          <p:spTgt spid="40"/>
                                        </p:tgtEl>
                                        <p:attrNameLst>
                                          <p:attrName>ppt_w</p:attrName>
                                        </p:attrNameLst>
                                      </p:cBhvr>
                                      <p:tavLst>
                                        <p:tav tm="0">
                                          <p:val>
                                            <p:strVal val="ppt_w"/>
                                          </p:val>
                                        </p:tav>
                                        <p:tav tm="100000">
                                          <p:val>
                                            <p:fltVal val="0"/>
                                          </p:val>
                                        </p:tav>
                                      </p:tavLst>
                                    </p:anim>
                                    <p:anim calcmode="lin" valueType="num">
                                      <p:cBhvr>
                                        <p:cTn id="34" dur="1000"/>
                                        <p:tgtEl>
                                          <p:spTgt spid="40"/>
                                        </p:tgtEl>
                                        <p:attrNameLst>
                                          <p:attrName>ppt_h</p:attrName>
                                        </p:attrNameLst>
                                      </p:cBhvr>
                                      <p:tavLst>
                                        <p:tav tm="0">
                                          <p:val>
                                            <p:strVal val="ppt_h"/>
                                          </p:val>
                                        </p:tav>
                                        <p:tav tm="100000">
                                          <p:val>
                                            <p:fltVal val="0"/>
                                          </p:val>
                                        </p:tav>
                                      </p:tavLst>
                                    </p:anim>
                                    <p:anim calcmode="lin" valueType="num">
                                      <p:cBhvr>
                                        <p:cTn id="35" dur="1000"/>
                                        <p:tgtEl>
                                          <p:spTgt spid="40"/>
                                        </p:tgtEl>
                                        <p:attrNameLst>
                                          <p:attrName>style.rotation</p:attrName>
                                        </p:attrNameLst>
                                      </p:cBhvr>
                                      <p:tavLst>
                                        <p:tav tm="0">
                                          <p:val>
                                            <p:fltVal val="0"/>
                                          </p:val>
                                        </p:tav>
                                        <p:tav tm="100000">
                                          <p:val>
                                            <p:fltVal val="90"/>
                                          </p:val>
                                        </p:tav>
                                      </p:tavLst>
                                    </p:anim>
                                    <p:animEffect transition="out" filter="fade">
                                      <p:cBhvr>
                                        <p:cTn id="36" dur="1000"/>
                                        <p:tgtEl>
                                          <p:spTgt spid="40"/>
                                        </p:tgtEl>
                                      </p:cBhvr>
                                    </p:animEffect>
                                    <p:set>
                                      <p:cBhvr>
                                        <p:cTn id="37" dur="1" fill="hold">
                                          <p:stCondLst>
                                            <p:cond delay="9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38" restart="whenNotActive" fill="hold" evtFilter="cancelBubble" nodeType="interactiveSeq">
                <p:stCondLst>
                  <p:cond evt="onClick" delay="0">
                    <p:tgtEl>
                      <p:spTgt spid="41"/>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nodeType="clickEffect">
                                  <p:stCondLst>
                                    <p:cond delay="0"/>
                                  </p:stCondLst>
                                  <p:childTnLst>
                                    <p:anim calcmode="lin" valueType="num">
                                      <p:cBhvr>
                                        <p:cTn id="42" dur="1000"/>
                                        <p:tgtEl>
                                          <p:spTgt spid="41"/>
                                        </p:tgtEl>
                                        <p:attrNameLst>
                                          <p:attrName>ppt_w</p:attrName>
                                        </p:attrNameLst>
                                      </p:cBhvr>
                                      <p:tavLst>
                                        <p:tav tm="0">
                                          <p:val>
                                            <p:strVal val="ppt_w"/>
                                          </p:val>
                                        </p:tav>
                                        <p:tav tm="100000">
                                          <p:val>
                                            <p:fltVal val="0"/>
                                          </p:val>
                                        </p:tav>
                                      </p:tavLst>
                                    </p:anim>
                                    <p:anim calcmode="lin" valueType="num">
                                      <p:cBhvr>
                                        <p:cTn id="43" dur="1000"/>
                                        <p:tgtEl>
                                          <p:spTgt spid="41"/>
                                        </p:tgtEl>
                                        <p:attrNameLst>
                                          <p:attrName>ppt_h</p:attrName>
                                        </p:attrNameLst>
                                      </p:cBhvr>
                                      <p:tavLst>
                                        <p:tav tm="0">
                                          <p:val>
                                            <p:strVal val="ppt_h"/>
                                          </p:val>
                                        </p:tav>
                                        <p:tav tm="100000">
                                          <p:val>
                                            <p:fltVal val="0"/>
                                          </p:val>
                                        </p:tav>
                                      </p:tavLst>
                                    </p:anim>
                                    <p:anim calcmode="lin" valueType="num">
                                      <p:cBhvr>
                                        <p:cTn id="44" dur="1000"/>
                                        <p:tgtEl>
                                          <p:spTgt spid="41"/>
                                        </p:tgtEl>
                                        <p:attrNameLst>
                                          <p:attrName>style.rotation</p:attrName>
                                        </p:attrNameLst>
                                      </p:cBhvr>
                                      <p:tavLst>
                                        <p:tav tm="0">
                                          <p:val>
                                            <p:fltVal val="0"/>
                                          </p:val>
                                        </p:tav>
                                        <p:tav tm="100000">
                                          <p:val>
                                            <p:fltVal val="90"/>
                                          </p:val>
                                        </p:tav>
                                      </p:tavLst>
                                    </p:anim>
                                    <p:animEffect transition="out" filter="fade">
                                      <p:cBhvr>
                                        <p:cTn id="45" dur="1000"/>
                                        <p:tgtEl>
                                          <p:spTgt spid="41"/>
                                        </p:tgtEl>
                                      </p:cBhvr>
                                    </p:animEffect>
                                    <p:set>
                                      <p:cBhvr>
                                        <p:cTn id="46" dur="1" fill="hold">
                                          <p:stCondLst>
                                            <p:cond delay="9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47" restart="whenNotActive" fill="hold" evtFilter="cancelBubble" nodeType="interactiveSeq">
                <p:stCondLst>
                  <p:cond evt="onClick" delay="0">
                    <p:tgtEl>
                      <p:spTgt spid="42"/>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nodeType="clickEffect">
                                  <p:stCondLst>
                                    <p:cond delay="0"/>
                                  </p:stCondLst>
                                  <p:childTnLst>
                                    <p:anim calcmode="lin" valueType="num">
                                      <p:cBhvr>
                                        <p:cTn id="51" dur="1000"/>
                                        <p:tgtEl>
                                          <p:spTgt spid="42"/>
                                        </p:tgtEl>
                                        <p:attrNameLst>
                                          <p:attrName>ppt_w</p:attrName>
                                        </p:attrNameLst>
                                      </p:cBhvr>
                                      <p:tavLst>
                                        <p:tav tm="0">
                                          <p:val>
                                            <p:strVal val="ppt_w"/>
                                          </p:val>
                                        </p:tav>
                                        <p:tav tm="100000">
                                          <p:val>
                                            <p:fltVal val="0"/>
                                          </p:val>
                                        </p:tav>
                                      </p:tavLst>
                                    </p:anim>
                                    <p:anim calcmode="lin" valueType="num">
                                      <p:cBhvr>
                                        <p:cTn id="52" dur="1000"/>
                                        <p:tgtEl>
                                          <p:spTgt spid="42"/>
                                        </p:tgtEl>
                                        <p:attrNameLst>
                                          <p:attrName>ppt_h</p:attrName>
                                        </p:attrNameLst>
                                      </p:cBhvr>
                                      <p:tavLst>
                                        <p:tav tm="0">
                                          <p:val>
                                            <p:strVal val="ppt_h"/>
                                          </p:val>
                                        </p:tav>
                                        <p:tav tm="100000">
                                          <p:val>
                                            <p:fltVal val="0"/>
                                          </p:val>
                                        </p:tav>
                                      </p:tavLst>
                                    </p:anim>
                                    <p:anim calcmode="lin" valueType="num">
                                      <p:cBhvr>
                                        <p:cTn id="53" dur="1000"/>
                                        <p:tgtEl>
                                          <p:spTgt spid="42"/>
                                        </p:tgtEl>
                                        <p:attrNameLst>
                                          <p:attrName>style.rotation</p:attrName>
                                        </p:attrNameLst>
                                      </p:cBhvr>
                                      <p:tavLst>
                                        <p:tav tm="0">
                                          <p:val>
                                            <p:fltVal val="0"/>
                                          </p:val>
                                        </p:tav>
                                        <p:tav tm="100000">
                                          <p:val>
                                            <p:fltVal val="90"/>
                                          </p:val>
                                        </p:tav>
                                      </p:tavLst>
                                    </p:anim>
                                    <p:animEffect transition="out" filter="fade">
                                      <p:cBhvr>
                                        <p:cTn id="54" dur="1000"/>
                                        <p:tgtEl>
                                          <p:spTgt spid="42"/>
                                        </p:tgtEl>
                                      </p:cBhvr>
                                    </p:animEffect>
                                    <p:set>
                                      <p:cBhvr>
                                        <p:cTn id="55" dur="1" fill="hold">
                                          <p:stCondLst>
                                            <p:cond delay="9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56" restart="whenNotActive" fill="hold" evtFilter="cancelBubble" nodeType="interactiveSeq">
                <p:stCondLst>
                  <p:cond evt="onClick" delay="0">
                    <p:tgtEl>
                      <p:spTgt spid="43"/>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nodeType="clickEffect">
                                  <p:stCondLst>
                                    <p:cond delay="0"/>
                                  </p:stCondLst>
                                  <p:childTnLst>
                                    <p:anim calcmode="lin" valueType="num">
                                      <p:cBhvr>
                                        <p:cTn id="60" dur="1000"/>
                                        <p:tgtEl>
                                          <p:spTgt spid="43"/>
                                        </p:tgtEl>
                                        <p:attrNameLst>
                                          <p:attrName>ppt_w</p:attrName>
                                        </p:attrNameLst>
                                      </p:cBhvr>
                                      <p:tavLst>
                                        <p:tav tm="0">
                                          <p:val>
                                            <p:strVal val="ppt_w"/>
                                          </p:val>
                                        </p:tav>
                                        <p:tav tm="100000">
                                          <p:val>
                                            <p:fltVal val="0"/>
                                          </p:val>
                                        </p:tav>
                                      </p:tavLst>
                                    </p:anim>
                                    <p:anim calcmode="lin" valueType="num">
                                      <p:cBhvr>
                                        <p:cTn id="61" dur="1000"/>
                                        <p:tgtEl>
                                          <p:spTgt spid="43"/>
                                        </p:tgtEl>
                                        <p:attrNameLst>
                                          <p:attrName>ppt_h</p:attrName>
                                        </p:attrNameLst>
                                      </p:cBhvr>
                                      <p:tavLst>
                                        <p:tav tm="0">
                                          <p:val>
                                            <p:strVal val="ppt_h"/>
                                          </p:val>
                                        </p:tav>
                                        <p:tav tm="100000">
                                          <p:val>
                                            <p:fltVal val="0"/>
                                          </p:val>
                                        </p:tav>
                                      </p:tavLst>
                                    </p:anim>
                                    <p:anim calcmode="lin" valueType="num">
                                      <p:cBhvr>
                                        <p:cTn id="62" dur="1000"/>
                                        <p:tgtEl>
                                          <p:spTgt spid="43"/>
                                        </p:tgtEl>
                                        <p:attrNameLst>
                                          <p:attrName>style.rotation</p:attrName>
                                        </p:attrNameLst>
                                      </p:cBhvr>
                                      <p:tavLst>
                                        <p:tav tm="0">
                                          <p:val>
                                            <p:fltVal val="0"/>
                                          </p:val>
                                        </p:tav>
                                        <p:tav tm="100000">
                                          <p:val>
                                            <p:fltVal val="90"/>
                                          </p:val>
                                        </p:tav>
                                      </p:tavLst>
                                    </p:anim>
                                    <p:animEffect transition="out" filter="fade">
                                      <p:cBhvr>
                                        <p:cTn id="63" dur="1000"/>
                                        <p:tgtEl>
                                          <p:spTgt spid="43"/>
                                        </p:tgtEl>
                                      </p:cBhvr>
                                    </p:animEffect>
                                    <p:set>
                                      <p:cBhvr>
                                        <p:cTn id="64" dur="1" fill="hold">
                                          <p:stCondLst>
                                            <p:cond delay="9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65" restart="whenNotActive" fill="hold" evtFilter="cancelBubble" nodeType="interactiveSeq">
                <p:stCondLst>
                  <p:cond evt="onClick" delay="0">
                    <p:tgtEl>
                      <p:spTgt spid="44"/>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nodeType="clickEffect">
                                  <p:stCondLst>
                                    <p:cond delay="0"/>
                                  </p:stCondLst>
                                  <p:childTnLst>
                                    <p:anim calcmode="lin" valueType="num">
                                      <p:cBhvr>
                                        <p:cTn id="69" dur="1000"/>
                                        <p:tgtEl>
                                          <p:spTgt spid="44"/>
                                        </p:tgtEl>
                                        <p:attrNameLst>
                                          <p:attrName>ppt_w</p:attrName>
                                        </p:attrNameLst>
                                      </p:cBhvr>
                                      <p:tavLst>
                                        <p:tav tm="0">
                                          <p:val>
                                            <p:strVal val="ppt_w"/>
                                          </p:val>
                                        </p:tav>
                                        <p:tav tm="100000">
                                          <p:val>
                                            <p:fltVal val="0"/>
                                          </p:val>
                                        </p:tav>
                                      </p:tavLst>
                                    </p:anim>
                                    <p:anim calcmode="lin" valueType="num">
                                      <p:cBhvr>
                                        <p:cTn id="70" dur="1000"/>
                                        <p:tgtEl>
                                          <p:spTgt spid="44"/>
                                        </p:tgtEl>
                                        <p:attrNameLst>
                                          <p:attrName>ppt_h</p:attrName>
                                        </p:attrNameLst>
                                      </p:cBhvr>
                                      <p:tavLst>
                                        <p:tav tm="0">
                                          <p:val>
                                            <p:strVal val="ppt_h"/>
                                          </p:val>
                                        </p:tav>
                                        <p:tav tm="100000">
                                          <p:val>
                                            <p:fltVal val="0"/>
                                          </p:val>
                                        </p:tav>
                                      </p:tavLst>
                                    </p:anim>
                                    <p:anim calcmode="lin" valueType="num">
                                      <p:cBhvr>
                                        <p:cTn id="71" dur="1000"/>
                                        <p:tgtEl>
                                          <p:spTgt spid="44"/>
                                        </p:tgtEl>
                                        <p:attrNameLst>
                                          <p:attrName>style.rotation</p:attrName>
                                        </p:attrNameLst>
                                      </p:cBhvr>
                                      <p:tavLst>
                                        <p:tav tm="0">
                                          <p:val>
                                            <p:fltVal val="0"/>
                                          </p:val>
                                        </p:tav>
                                        <p:tav tm="100000">
                                          <p:val>
                                            <p:fltVal val="90"/>
                                          </p:val>
                                        </p:tav>
                                      </p:tavLst>
                                    </p:anim>
                                    <p:animEffect transition="out" filter="fade">
                                      <p:cBhvr>
                                        <p:cTn id="72" dur="1000"/>
                                        <p:tgtEl>
                                          <p:spTgt spid="44"/>
                                        </p:tgtEl>
                                      </p:cBhvr>
                                    </p:animEffect>
                                    <p:set>
                                      <p:cBhvr>
                                        <p:cTn id="73" dur="1" fill="hold">
                                          <p:stCondLst>
                                            <p:cond delay="9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74" restart="whenNotActive" fill="hold" evtFilter="cancelBubble" nodeType="interactiveSeq">
                <p:stCondLst>
                  <p:cond evt="onClick" delay="0">
                    <p:tgtEl>
                      <p:spTgt spid="45"/>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nodeType="clickEffect">
                                  <p:stCondLst>
                                    <p:cond delay="0"/>
                                  </p:stCondLst>
                                  <p:childTnLst>
                                    <p:anim calcmode="lin" valueType="num">
                                      <p:cBhvr>
                                        <p:cTn id="78" dur="1000"/>
                                        <p:tgtEl>
                                          <p:spTgt spid="45"/>
                                        </p:tgtEl>
                                        <p:attrNameLst>
                                          <p:attrName>ppt_w</p:attrName>
                                        </p:attrNameLst>
                                      </p:cBhvr>
                                      <p:tavLst>
                                        <p:tav tm="0">
                                          <p:val>
                                            <p:strVal val="ppt_w"/>
                                          </p:val>
                                        </p:tav>
                                        <p:tav tm="100000">
                                          <p:val>
                                            <p:fltVal val="0"/>
                                          </p:val>
                                        </p:tav>
                                      </p:tavLst>
                                    </p:anim>
                                    <p:anim calcmode="lin" valueType="num">
                                      <p:cBhvr>
                                        <p:cTn id="79" dur="1000"/>
                                        <p:tgtEl>
                                          <p:spTgt spid="45"/>
                                        </p:tgtEl>
                                        <p:attrNameLst>
                                          <p:attrName>ppt_h</p:attrName>
                                        </p:attrNameLst>
                                      </p:cBhvr>
                                      <p:tavLst>
                                        <p:tav tm="0">
                                          <p:val>
                                            <p:strVal val="ppt_h"/>
                                          </p:val>
                                        </p:tav>
                                        <p:tav tm="100000">
                                          <p:val>
                                            <p:fltVal val="0"/>
                                          </p:val>
                                        </p:tav>
                                      </p:tavLst>
                                    </p:anim>
                                    <p:anim calcmode="lin" valueType="num">
                                      <p:cBhvr>
                                        <p:cTn id="80" dur="1000"/>
                                        <p:tgtEl>
                                          <p:spTgt spid="45"/>
                                        </p:tgtEl>
                                        <p:attrNameLst>
                                          <p:attrName>style.rotation</p:attrName>
                                        </p:attrNameLst>
                                      </p:cBhvr>
                                      <p:tavLst>
                                        <p:tav tm="0">
                                          <p:val>
                                            <p:fltVal val="0"/>
                                          </p:val>
                                        </p:tav>
                                        <p:tav tm="100000">
                                          <p:val>
                                            <p:fltVal val="90"/>
                                          </p:val>
                                        </p:tav>
                                      </p:tavLst>
                                    </p:anim>
                                    <p:animEffect transition="out" filter="fade">
                                      <p:cBhvr>
                                        <p:cTn id="81" dur="1000"/>
                                        <p:tgtEl>
                                          <p:spTgt spid="45"/>
                                        </p:tgtEl>
                                      </p:cBhvr>
                                    </p:animEffect>
                                    <p:set>
                                      <p:cBhvr>
                                        <p:cTn id="82" dur="1" fill="hold">
                                          <p:stCondLst>
                                            <p:cond delay="9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83" restart="whenNotActive" fill="hold" evtFilter="cancelBubble" nodeType="interactiveSeq">
                <p:stCondLst>
                  <p:cond evt="onClick" delay="0">
                    <p:tgtEl>
                      <p:spTgt spid="46"/>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nodeType="clickEffect">
                                  <p:stCondLst>
                                    <p:cond delay="0"/>
                                  </p:stCondLst>
                                  <p:childTnLst>
                                    <p:anim calcmode="lin" valueType="num">
                                      <p:cBhvr>
                                        <p:cTn id="87" dur="1000"/>
                                        <p:tgtEl>
                                          <p:spTgt spid="46"/>
                                        </p:tgtEl>
                                        <p:attrNameLst>
                                          <p:attrName>ppt_w</p:attrName>
                                        </p:attrNameLst>
                                      </p:cBhvr>
                                      <p:tavLst>
                                        <p:tav tm="0">
                                          <p:val>
                                            <p:strVal val="ppt_w"/>
                                          </p:val>
                                        </p:tav>
                                        <p:tav tm="100000">
                                          <p:val>
                                            <p:fltVal val="0"/>
                                          </p:val>
                                        </p:tav>
                                      </p:tavLst>
                                    </p:anim>
                                    <p:anim calcmode="lin" valueType="num">
                                      <p:cBhvr>
                                        <p:cTn id="88" dur="1000"/>
                                        <p:tgtEl>
                                          <p:spTgt spid="46"/>
                                        </p:tgtEl>
                                        <p:attrNameLst>
                                          <p:attrName>ppt_h</p:attrName>
                                        </p:attrNameLst>
                                      </p:cBhvr>
                                      <p:tavLst>
                                        <p:tav tm="0">
                                          <p:val>
                                            <p:strVal val="ppt_h"/>
                                          </p:val>
                                        </p:tav>
                                        <p:tav tm="100000">
                                          <p:val>
                                            <p:fltVal val="0"/>
                                          </p:val>
                                        </p:tav>
                                      </p:tavLst>
                                    </p:anim>
                                    <p:anim calcmode="lin" valueType="num">
                                      <p:cBhvr>
                                        <p:cTn id="89" dur="1000"/>
                                        <p:tgtEl>
                                          <p:spTgt spid="46"/>
                                        </p:tgtEl>
                                        <p:attrNameLst>
                                          <p:attrName>style.rotation</p:attrName>
                                        </p:attrNameLst>
                                      </p:cBhvr>
                                      <p:tavLst>
                                        <p:tav tm="0">
                                          <p:val>
                                            <p:fltVal val="0"/>
                                          </p:val>
                                        </p:tav>
                                        <p:tav tm="100000">
                                          <p:val>
                                            <p:fltVal val="90"/>
                                          </p:val>
                                        </p:tav>
                                      </p:tavLst>
                                    </p:anim>
                                    <p:animEffect transition="out" filter="fade">
                                      <p:cBhvr>
                                        <p:cTn id="90" dur="1000"/>
                                        <p:tgtEl>
                                          <p:spTgt spid="46"/>
                                        </p:tgtEl>
                                      </p:cBhvr>
                                    </p:animEffect>
                                    <p:set>
                                      <p:cBhvr>
                                        <p:cTn id="91" dur="1" fill="hold">
                                          <p:stCondLst>
                                            <p:cond delay="9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97873" y="529718"/>
            <a:ext cx="8596254" cy="5798564"/>
          </a:xfrm>
          <a:custGeom>
            <a:avLst/>
            <a:gdLst/>
            <a:ahLst/>
            <a:cxnLst/>
            <a:rect l="l" t="t" r="r" b="b"/>
            <a:pathLst>
              <a:path w="12894381" h="8697846">
                <a:moveTo>
                  <a:pt x="0" y="0"/>
                </a:moveTo>
                <a:lnTo>
                  <a:pt x="12894382" y="0"/>
                </a:lnTo>
                <a:lnTo>
                  <a:pt x="12894382" y="8697846"/>
                </a:lnTo>
                <a:lnTo>
                  <a:pt x="0" y="869784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cap="sq">
            <a:noFill/>
            <a:prstDash val="solid"/>
            <a:miter/>
          </a:ln>
        </p:spPr>
      </p:sp>
      <p:sp>
        <p:nvSpPr>
          <p:cNvPr id="3" name="Freeform 3"/>
          <p:cNvSpPr/>
          <p:nvPr/>
        </p:nvSpPr>
        <p:spPr>
          <a:xfrm rot="7544348">
            <a:off x="-752888" y="-80051"/>
            <a:ext cx="2399885" cy="2107725"/>
          </a:xfrm>
          <a:custGeom>
            <a:avLst/>
            <a:gdLst/>
            <a:ahLst/>
            <a:cxnLst/>
            <a:rect l="l" t="t" r="r" b="b"/>
            <a:pathLst>
              <a:path w="3599827" h="3161588">
                <a:moveTo>
                  <a:pt x="0" y="0"/>
                </a:moveTo>
                <a:lnTo>
                  <a:pt x="3599827" y="0"/>
                </a:lnTo>
                <a:lnTo>
                  <a:pt x="3599827" y="3161587"/>
                </a:lnTo>
                <a:lnTo>
                  <a:pt x="0" y="3161587"/>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a:blipFill>
        </p:spPr>
      </p:sp>
      <p:sp>
        <p:nvSpPr>
          <p:cNvPr id="4" name="Freeform 4"/>
          <p:cNvSpPr/>
          <p:nvPr/>
        </p:nvSpPr>
        <p:spPr>
          <a:xfrm>
            <a:off x="10702948" y="4793381"/>
            <a:ext cx="2677417" cy="2757639"/>
          </a:xfrm>
          <a:custGeom>
            <a:avLst/>
            <a:gdLst/>
            <a:ahLst/>
            <a:cxnLst/>
            <a:rect l="l" t="t" r="r" b="b"/>
            <a:pathLst>
              <a:path w="4016126" h="4136459">
                <a:moveTo>
                  <a:pt x="0" y="0"/>
                </a:moveTo>
                <a:lnTo>
                  <a:pt x="4016126" y="0"/>
                </a:lnTo>
                <a:lnTo>
                  <a:pt x="4016126" y="4136460"/>
                </a:lnTo>
                <a:lnTo>
                  <a:pt x="0" y="4136460"/>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a:blipFill>
        </p:spPr>
      </p:sp>
      <p:sp>
        <p:nvSpPr>
          <p:cNvPr id="5" name="Freeform 5"/>
          <p:cNvSpPr/>
          <p:nvPr/>
        </p:nvSpPr>
        <p:spPr>
          <a:xfrm>
            <a:off x="9860750" y="-737973"/>
            <a:ext cx="2761129" cy="2057553"/>
          </a:xfrm>
          <a:custGeom>
            <a:avLst/>
            <a:gdLst/>
            <a:ahLst/>
            <a:cxnLst/>
            <a:rect l="l" t="t" r="r" b="b"/>
            <a:pathLst>
              <a:path w="4141694" h="3086329">
                <a:moveTo>
                  <a:pt x="0" y="0"/>
                </a:moveTo>
                <a:lnTo>
                  <a:pt x="4141693" y="0"/>
                </a:lnTo>
                <a:lnTo>
                  <a:pt x="4141693" y="3086328"/>
                </a:lnTo>
                <a:lnTo>
                  <a:pt x="0" y="3086328"/>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a:blipFill>
        </p:spPr>
      </p:sp>
      <p:sp>
        <p:nvSpPr>
          <p:cNvPr id="6" name="Freeform 6"/>
          <p:cNvSpPr/>
          <p:nvPr/>
        </p:nvSpPr>
        <p:spPr>
          <a:xfrm rot="3312030">
            <a:off x="-704904" y="5263438"/>
            <a:ext cx="3219886" cy="2129688"/>
          </a:xfrm>
          <a:custGeom>
            <a:avLst/>
            <a:gdLst/>
            <a:ahLst/>
            <a:cxnLst/>
            <a:rect l="l" t="t" r="r" b="b"/>
            <a:pathLst>
              <a:path w="4829829" h="3194532">
                <a:moveTo>
                  <a:pt x="0" y="0"/>
                </a:moveTo>
                <a:lnTo>
                  <a:pt x="4829829" y="0"/>
                </a:lnTo>
                <a:lnTo>
                  <a:pt x="4829829" y="3194532"/>
                </a:lnTo>
                <a:lnTo>
                  <a:pt x="0" y="3194532"/>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a:blipFill>
        </p:spPr>
      </p:sp>
      <p:sp>
        <p:nvSpPr>
          <p:cNvPr id="7" name="Freeform 7"/>
          <p:cNvSpPr/>
          <p:nvPr/>
        </p:nvSpPr>
        <p:spPr>
          <a:xfrm rot="3075082">
            <a:off x="11008511" y="1624985"/>
            <a:ext cx="2985723" cy="2743200"/>
          </a:xfrm>
          <a:custGeom>
            <a:avLst/>
            <a:gdLst/>
            <a:ahLst/>
            <a:cxnLst/>
            <a:rect l="l" t="t" r="r" b="b"/>
            <a:pathLst>
              <a:path w="4478584" h="4114800">
                <a:moveTo>
                  <a:pt x="0" y="0"/>
                </a:moveTo>
                <a:lnTo>
                  <a:pt x="4478584" y="0"/>
                </a:lnTo>
                <a:lnTo>
                  <a:pt x="4478584" y="4114800"/>
                </a:lnTo>
                <a:lnTo>
                  <a:pt x="0" y="4114800"/>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a:blipFill>
          <a:ln cap="sq">
            <a:noFill/>
            <a:prstDash val="solid"/>
            <a:miter/>
          </a:ln>
        </p:spPr>
      </p:sp>
      <p:sp>
        <p:nvSpPr>
          <p:cNvPr id="8" name="Freeform 8"/>
          <p:cNvSpPr/>
          <p:nvPr/>
        </p:nvSpPr>
        <p:spPr>
          <a:xfrm rot="-10628392">
            <a:off x="-1452662" y="2372815"/>
            <a:ext cx="2548682" cy="2743200"/>
          </a:xfrm>
          <a:custGeom>
            <a:avLst/>
            <a:gdLst/>
            <a:ahLst/>
            <a:cxnLst/>
            <a:rect l="l" t="t" r="r" b="b"/>
            <a:pathLst>
              <a:path w="3823023" h="4114800">
                <a:moveTo>
                  <a:pt x="0" y="0"/>
                </a:moveTo>
                <a:lnTo>
                  <a:pt x="3823024" y="0"/>
                </a:lnTo>
                <a:lnTo>
                  <a:pt x="3823024" y="4114800"/>
                </a:lnTo>
                <a:lnTo>
                  <a:pt x="0" y="4114800"/>
                </a:lnTo>
                <a:lnTo>
                  <a:pt x="0" y="0"/>
                </a:lnTo>
                <a:close/>
              </a:path>
            </a:pathLst>
          </a:custGeom>
          <a:blipFill>
            <a:blip r:embed="rId14" cstate="email">
              <a:extLst>
                <a:ext uri="{28A0092B-C50C-407E-A947-70E740481C1C}">
                  <a14:useLocalDpi xmlns:a14="http://schemas.microsoft.com/office/drawing/2010/main"/>
                </a:ext>
                <a:ext uri="{96DAC541-7B7A-43D3-8B79-37D633B846F1}">
                  <asvg:svgBlip xmlns="" xmlns:asvg="http://schemas.microsoft.com/office/drawing/2016/SVG/main" r:embed="rId15"/>
                </a:ext>
              </a:extLst>
            </a:blip>
            <a:stretch>
              <a:fillRect/>
            </a:stretch>
          </a:blipFill>
          <a:ln cap="sq">
            <a:noFill/>
            <a:prstDash val="solid"/>
            <a:miter/>
          </a:ln>
        </p:spPr>
      </p:sp>
      <p:grpSp>
        <p:nvGrpSpPr>
          <p:cNvPr id="9" name="Group 9"/>
          <p:cNvGrpSpPr/>
          <p:nvPr/>
        </p:nvGrpSpPr>
        <p:grpSpPr>
          <a:xfrm>
            <a:off x="2003340" y="1090618"/>
            <a:ext cx="2800889" cy="1133175"/>
            <a:chOff x="0" y="-104775"/>
            <a:chExt cx="2837813" cy="1085422"/>
          </a:xfrm>
        </p:grpSpPr>
        <p:sp>
          <p:nvSpPr>
            <p:cNvPr id="10" name="Freeform 10"/>
            <p:cNvSpPr/>
            <p:nvPr/>
          </p:nvSpPr>
          <p:spPr>
            <a:xfrm>
              <a:off x="124328" y="0"/>
              <a:ext cx="2713485" cy="980647"/>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sp>
          <p:nvSpPr>
            <p:cNvPr id="11" name="TextBox 11"/>
            <p:cNvSpPr txBox="1"/>
            <p:nvPr/>
          </p:nvSpPr>
          <p:spPr>
            <a:xfrm>
              <a:off x="0" y="-104775"/>
              <a:ext cx="2713485" cy="1085422"/>
            </a:xfrm>
            <a:prstGeom prst="rect">
              <a:avLst/>
            </a:prstGeom>
          </p:spPr>
          <p:txBody>
            <a:bodyPr lIns="33867" tIns="33867" rIns="33867" bIns="33867" rtlCol="0" anchor="ctr"/>
            <a:lstStyle/>
            <a:p>
              <a:pPr algn="ctr">
                <a:lnSpc>
                  <a:spcPts val="4947"/>
                </a:lnSpc>
                <a:spcBef>
                  <a:spcPct val="0"/>
                </a:spcBef>
              </a:pPr>
              <a:r>
                <a:rPr lang="en-US" sz="44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Câu 1:</a:t>
              </a:r>
            </a:p>
          </p:txBody>
        </p:sp>
      </p:grpSp>
      <p:sp>
        <p:nvSpPr>
          <p:cNvPr id="12" name="TextBox 11"/>
          <p:cNvSpPr txBox="1"/>
          <p:nvPr/>
        </p:nvSpPr>
        <p:spPr>
          <a:xfrm>
            <a:off x="2450180" y="2364842"/>
            <a:ext cx="6921986" cy="2585323"/>
          </a:xfrm>
          <a:prstGeom prst="rect">
            <a:avLst/>
          </a:prstGeom>
          <a:noFill/>
        </p:spPr>
        <p:txBody>
          <a:bodyPr wrap="square" rtlCol="0">
            <a:spAutoFit/>
          </a:bodyPr>
          <a:lstStyle/>
          <a:p>
            <a:pPr algn="ctr"/>
            <a:r>
              <a:rPr lang="vi-VN" sz="5400" b="1" smtClean="0">
                <a:solidFill>
                  <a:schemeClr val="accent2">
                    <a:lumMod val="75000"/>
                  </a:schemeClr>
                </a:solidFill>
                <a:latin typeface="+mj-lt"/>
              </a:rPr>
              <a:t>Bài Tin Mừng thuật lại biến cố xảy ra vào buổi chiều ngày nào?</a:t>
            </a:r>
            <a:endParaRPr lang="en-US" sz="5400" b="1">
              <a:solidFill>
                <a:schemeClr val="accent2">
                  <a:lumMod val="75000"/>
                </a:schemeClr>
              </a:solidFill>
              <a:latin typeface="+mj-lt"/>
            </a:endParaRPr>
          </a:p>
        </p:txBody>
      </p:sp>
      <p:sp>
        <p:nvSpPr>
          <p:cNvPr id="13" name="Left Arrow 12">
            <a:hlinkClick r:id="rId16" action="ppaction://hlinksldjump"/>
          </p:cNvPr>
          <p:cNvSpPr/>
          <p:nvPr/>
        </p:nvSpPr>
        <p:spPr>
          <a:xfrm>
            <a:off x="7808686" y="5177894"/>
            <a:ext cx="1698171" cy="758449"/>
          </a:xfrm>
          <a:prstGeom prst="lef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61127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211089" y="-1335869"/>
            <a:ext cx="5769823" cy="9529738"/>
          </a:xfrm>
          <a:custGeom>
            <a:avLst/>
            <a:gdLst/>
            <a:ahLst/>
            <a:cxnLst/>
            <a:rect l="l" t="t" r="r" b="b"/>
            <a:pathLst>
              <a:path w="8654735" h="14294607">
                <a:moveTo>
                  <a:pt x="0" y="0"/>
                </a:moveTo>
                <a:lnTo>
                  <a:pt x="8654734" y="0"/>
                </a:lnTo>
                <a:lnTo>
                  <a:pt x="8654734" y="14294608"/>
                </a:lnTo>
                <a:lnTo>
                  <a:pt x="0" y="14294608"/>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7544348">
            <a:off x="-752888" y="-80051"/>
            <a:ext cx="2399885" cy="2107725"/>
          </a:xfrm>
          <a:custGeom>
            <a:avLst/>
            <a:gdLst/>
            <a:ahLst/>
            <a:cxnLst/>
            <a:rect l="l" t="t" r="r" b="b"/>
            <a:pathLst>
              <a:path w="3599827" h="3161588">
                <a:moveTo>
                  <a:pt x="0" y="0"/>
                </a:moveTo>
                <a:lnTo>
                  <a:pt x="3599827" y="0"/>
                </a:lnTo>
                <a:lnTo>
                  <a:pt x="3599827" y="3161587"/>
                </a:lnTo>
                <a:lnTo>
                  <a:pt x="0" y="3161587"/>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a:blipFill>
        </p:spPr>
      </p:sp>
      <p:sp>
        <p:nvSpPr>
          <p:cNvPr id="4" name="Freeform 4"/>
          <p:cNvSpPr/>
          <p:nvPr/>
        </p:nvSpPr>
        <p:spPr>
          <a:xfrm>
            <a:off x="10702948" y="4793381"/>
            <a:ext cx="2677417" cy="2757639"/>
          </a:xfrm>
          <a:custGeom>
            <a:avLst/>
            <a:gdLst/>
            <a:ahLst/>
            <a:cxnLst/>
            <a:rect l="l" t="t" r="r" b="b"/>
            <a:pathLst>
              <a:path w="4016126" h="4136459">
                <a:moveTo>
                  <a:pt x="0" y="0"/>
                </a:moveTo>
                <a:lnTo>
                  <a:pt x="4016126" y="0"/>
                </a:lnTo>
                <a:lnTo>
                  <a:pt x="4016126" y="4136460"/>
                </a:lnTo>
                <a:lnTo>
                  <a:pt x="0" y="4136460"/>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a:blipFill>
        </p:spPr>
      </p:sp>
      <p:sp>
        <p:nvSpPr>
          <p:cNvPr id="5" name="Freeform 5"/>
          <p:cNvSpPr/>
          <p:nvPr/>
        </p:nvSpPr>
        <p:spPr>
          <a:xfrm>
            <a:off x="9860750" y="-737973"/>
            <a:ext cx="2761129" cy="2057553"/>
          </a:xfrm>
          <a:custGeom>
            <a:avLst/>
            <a:gdLst/>
            <a:ahLst/>
            <a:cxnLst/>
            <a:rect l="l" t="t" r="r" b="b"/>
            <a:pathLst>
              <a:path w="4141694" h="3086329">
                <a:moveTo>
                  <a:pt x="0" y="0"/>
                </a:moveTo>
                <a:lnTo>
                  <a:pt x="4141693" y="0"/>
                </a:lnTo>
                <a:lnTo>
                  <a:pt x="4141693" y="3086328"/>
                </a:lnTo>
                <a:lnTo>
                  <a:pt x="0" y="3086328"/>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a:blipFill>
        </p:spPr>
      </p:sp>
      <p:sp>
        <p:nvSpPr>
          <p:cNvPr id="6" name="Freeform 6"/>
          <p:cNvSpPr/>
          <p:nvPr/>
        </p:nvSpPr>
        <p:spPr>
          <a:xfrm rot="3312030">
            <a:off x="-704904" y="5263438"/>
            <a:ext cx="3219886" cy="2129688"/>
          </a:xfrm>
          <a:custGeom>
            <a:avLst/>
            <a:gdLst/>
            <a:ahLst/>
            <a:cxnLst/>
            <a:rect l="l" t="t" r="r" b="b"/>
            <a:pathLst>
              <a:path w="4829829" h="3194532">
                <a:moveTo>
                  <a:pt x="0" y="0"/>
                </a:moveTo>
                <a:lnTo>
                  <a:pt x="4829829" y="0"/>
                </a:lnTo>
                <a:lnTo>
                  <a:pt x="4829829" y="3194532"/>
                </a:lnTo>
                <a:lnTo>
                  <a:pt x="0" y="3194532"/>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a:blipFill>
        </p:spPr>
      </p:sp>
      <p:sp>
        <p:nvSpPr>
          <p:cNvPr id="7" name="Freeform 7"/>
          <p:cNvSpPr/>
          <p:nvPr/>
        </p:nvSpPr>
        <p:spPr>
          <a:xfrm rot="3075082">
            <a:off x="11008511" y="1624985"/>
            <a:ext cx="2985723" cy="2743200"/>
          </a:xfrm>
          <a:custGeom>
            <a:avLst/>
            <a:gdLst/>
            <a:ahLst/>
            <a:cxnLst/>
            <a:rect l="l" t="t" r="r" b="b"/>
            <a:pathLst>
              <a:path w="4478584" h="4114800">
                <a:moveTo>
                  <a:pt x="0" y="0"/>
                </a:moveTo>
                <a:lnTo>
                  <a:pt x="4478584" y="0"/>
                </a:lnTo>
                <a:lnTo>
                  <a:pt x="4478584" y="4114800"/>
                </a:lnTo>
                <a:lnTo>
                  <a:pt x="0" y="4114800"/>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a:blipFill>
          <a:ln cap="sq">
            <a:noFill/>
            <a:prstDash val="solid"/>
            <a:miter/>
          </a:ln>
        </p:spPr>
      </p:sp>
      <p:sp>
        <p:nvSpPr>
          <p:cNvPr id="8" name="Freeform 8"/>
          <p:cNvSpPr/>
          <p:nvPr/>
        </p:nvSpPr>
        <p:spPr>
          <a:xfrm rot="-10628392">
            <a:off x="-1452662" y="2372815"/>
            <a:ext cx="2548682" cy="2743200"/>
          </a:xfrm>
          <a:custGeom>
            <a:avLst/>
            <a:gdLst/>
            <a:ahLst/>
            <a:cxnLst/>
            <a:rect l="l" t="t" r="r" b="b"/>
            <a:pathLst>
              <a:path w="3823023" h="4114800">
                <a:moveTo>
                  <a:pt x="0" y="0"/>
                </a:moveTo>
                <a:lnTo>
                  <a:pt x="3823024" y="0"/>
                </a:lnTo>
                <a:lnTo>
                  <a:pt x="3823024" y="4114800"/>
                </a:lnTo>
                <a:lnTo>
                  <a:pt x="0" y="4114800"/>
                </a:lnTo>
                <a:lnTo>
                  <a:pt x="0" y="0"/>
                </a:lnTo>
                <a:close/>
              </a:path>
            </a:pathLst>
          </a:custGeom>
          <a:blipFill>
            <a:blip r:embed="rId14" cstate="email">
              <a:extLst>
                <a:ext uri="{28A0092B-C50C-407E-A947-70E740481C1C}">
                  <a14:useLocalDpi xmlns:a14="http://schemas.microsoft.com/office/drawing/2010/main"/>
                </a:ext>
                <a:ext uri="{96DAC541-7B7A-43D3-8B79-37D633B846F1}">
                  <asvg:svgBlip xmlns="" xmlns:asvg="http://schemas.microsoft.com/office/drawing/2016/SVG/main" r:embed="rId15"/>
                </a:ext>
              </a:extLst>
            </a:blip>
            <a:stretch>
              <a:fillRect/>
            </a:stretch>
          </a:blipFill>
          <a:ln cap="sq">
            <a:noFill/>
            <a:prstDash val="solid"/>
            <a:miter/>
          </a:ln>
        </p:spPr>
      </p:sp>
      <p:grpSp>
        <p:nvGrpSpPr>
          <p:cNvPr id="12" name="Group 9"/>
          <p:cNvGrpSpPr/>
          <p:nvPr/>
        </p:nvGrpSpPr>
        <p:grpSpPr>
          <a:xfrm>
            <a:off x="2003340" y="1232654"/>
            <a:ext cx="2354337" cy="900500"/>
            <a:chOff x="0" y="-104775"/>
            <a:chExt cx="2837813" cy="1085422"/>
          </a:xfrm>
        </p:grpSpPr>
        <p:sp>
          <p:nvSpPr>
            <p:cNvPr id="13" name="Freeform 10"/>
            <p:cNvSpPr/>
            <p:nvPr/>
          </p:nvSpPr>
          <p:spPr>
            <a:xfrm>
              <a:off x="124328" y="0"/>
              <a:ext cx="2713485" cy="980647"/>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sp>
          <p:nvSpPr>
            <p:cNvPr id="14" name="TextBox 11"/>
            <p:cNvSpPr txBox="1"/>
            <p:nvPr/>
          </p:nvSpPr>
          <p:spPr>
            <a:xfrm>
              <a:off x="0" y="-104775"/>
              <a:ext cx="2713485" cy="1085422"/>
            </a:xfrm>
            <a:prstGeom prst="rect">
              <a:avLst/>
            </a:prstGeom>
          </p:spPr>
          <p:txBody>
            <a:bodyPr lIns="33867" tIns="33867" rIns="33867" bIns="33867" rtlCol="0" anchor="ctr"/>
            <a:lstStyle/>
            <a:p>
              <a:pPr algn="ctr">
                <a:lnSpc>
                  <a:spcPts val="4947"/>
                </a:lnSpc>
                <a:spcBef>
                  <a:spcPct val="0"/>
                </a:spcBef>
              </a:pPr>
              <a:r>
                <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Câu </a:t>
              </a:r>
              <a:r>
                <a:rPr lang="vi-VN"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2</a:t>
              </a:r>
              <a:r>
                <a:rPr lang="en-US"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a:t>
              </a:r>
              <a:endPar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endParaRPr>
            </a:p>
          </p:txBody>
        </p:sp>
      </p:grpSp>
      <p:sp>
        <p:nvSpPr>
          <p:cNvPr id="15" name="TextBox 14"/>
          <p:cNvSpPr txBox="1"/>
          <p:nvPr/>
        </p:nvSpPr>
        <p:spPr>
          <a:xfrm>
            <a:off x="2450180" y="2364842"/>
            <a:ext cx="7352188" cy="1754326"/>
          </a:xfrm>
          <a:prstGeom prst="rect">
            <a:avLst/>
          </a:prstGeom>
          <a:noFill/>
        </p:spPr>
        <p:txBody>
          <a:bodyPr wrap="square" rtlCol="0">
            <a:spAutoFit/>
          </a:bodyPr>
          <a:lstStyle/>
          <a:p>
            <a:pPr algn="ctr"/>
            <a:r>
              <a:rPr lang="vi-VN" sz="5400" b="1" smtClean="0">
                <a:solidFill>
                  <a:schemeClr val="accent2">
                    <a:lumMod val="75000"/>
                  </a:schemeClr>
                </a:solidFill>
                <a:latin typeface="+mj-lt"/>
              </a:rPr>
              <a:t>Các cửa nhà các môn đệ ở như thế nào?</a:t>
            </a:r>
            <a:endParaRPr lang="en-US" sz="5400" b="1">
              <a:solidFill>
                <a:schemeClr val="accent2">
                  <a:lumMod val="75000"/>
                </a:schemeClr>
              </a:solidFill>
              <a:latin typeface="+mj-lt"/>
            </a:endParaRPr>
          </a:p>
        </p:txBody>
      </p:sp>
      <p:sp>
        <p:nvSpPr>
          <p:cNvPr id="16" name="Left Arrow 15">
            <a:hlinkClick r:id="rId16" action="ppaction://hlinksldjump"/>
          </p:cNvPr>
          <p:cNvSpPr/>
          <p:nvPr/>
        </p:nvSpPr>
        <p:spPr>
          <a:xfrm>
            <a:off x="7689453" y="4520528"/>
            <a:ext cx="1698171" cy="758449"/>
          </a:xfrm>
          <a:prstGeom prst="lef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0463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544348">
            <a:off x="-752888" y="-80051"/>
            <a:ext cx="2399885" cy="2107725"/>
          </a:xfrm>
          <a:custGeom>
            <a:avLst/>
            <a:gdLst/>
            <a:ahLst/>
            <a:cxnLst/>
            <a:rect l="l" t="t" r="r" b="b"/>
            <a:pathLst>
              <a:path w="3599827" h="3161588">
                <a:moveTo>
                  <a:pt x="0" y="0"/>
                </a:moveTo>
                <a:lnTo>
                  <a:pt x="3599827" y="0"/>
                </a:lnTo>
                <a:lnTo>
                  <a:pt x="3599827" y="3161587"/>
                </a:lnTo>
                <a:lnTo>
                  <a:pt x="0" y="3161587"/>
                </a:lnTo>
                <a:lnTo>
                  <a:pt x="0" y="0"/>
                </a:lnTo>
                <a:close/>
              </a:path>
            </a:pathLst>
          </a:custGeom>
          <a: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a:blipFill>
        </p:spPr>
      </p:sp>
      <p:sp>
        <p:nvSpPr>
          <p:cNvPr id="3" name="Freeform 3"/>
          <p:cNvSpPr/>
          <p:nvPr/>
        </p:nvSpPr>
        <p:spPr>
          <a:xfrm>
            <a:off x="10702948" y="4793381"/>
            <a:ext cx="2677417" cy="2757639"/>
          </a:xfrm>
          <a:custGeom>
            <a:avLst/>
            <a:gdLst/>
            <a:ahLst/>
            <a:cxnLst/>
            <a:rect l="l" t="t" r="r" b="b"/>
            <a:pathLst>
              <a:path w="4016126" h="4136459">
                <a:moveTo>
                  <a:pt x="0" y="0"/>
                </a:moveTo>
                <a:lnTo>
                  <a:pt x="4016126" y="0"/>
                </a:lnTo>
                <a:lnTo>
                  <a:pt x="4016126" y="4136460"/>
                </a:lnTo>
                <a:lnTo>
                  <a:pt x="0" y="4136460"/>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a:blipFill>
        </p:spPr>
      </p:sp>
      <p:sp>
        <p:nvSpPr>
          <p:cNvPr id="4" name="Freeform 4"/>
          <p:cNvSpPr/>
          <p:nvPr/>
        </p:nvSpPr>
        <p:spPr>
          <a:xfrm>
            <a:off x="9860750" y="-737973"/>
            <a:ext cx="2761129" cy="2057553"/>
          </a:xfrm>
          <a:custGeom>
            <a:avLst/>
            <a:gdLst/>
            <a:ahLst/>
            <a:cxnLst/>
            <a:rect l="l" t="t" r="r" b="b"/>
            <a:pathLst>
              <a:path w="4141694" h="3086329">
                <a:moveTo>
                  <a:pt x="0" y="0"/>
                </a:moveTo>
                <a:lnTo>
                  <a:pt x="4141693" y="0"/>
                </a:lnTo>
                <a:lnTo>
                  <a:pt x="4141693" y="3086328"/>
                </a:lnTo>
                <a:lnTo>
                  <a:pt x="0" y="3086328"/>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a:blipFill>
        </p:spPr>
      </p:sp>
      <p:sp>
        <p:nvSpPr>
          <p:cNvPr id="5" name="Freeform 5"/>
          <p:cNvSpPr/>
          <p:nvPr/>
        </p:nvSpPr>
        <p:spPr>
          <a:xfrm rot="3312030">
            <a:off x="-704904" y="5263438"/>
            <a:ext cx="3219886" cy="2129688"/>
          </a:xfrm>
          <a:custGeom>
            <a:avLst/>
            <a:gdLst/>
            <a:ahLst/>
            <a:cxnLst/>
            <a:rect l="l" t="t" r="r" b="b"/>
            <a:pathLst>
              <a:path w="4829829" h="3194532">
                <a:moveTo>
                  <a:pt x="0" y="0"/>
                </a:moveTo>
                <a:lnTo>
                  <a:pt x="4829829" y="0"/>
                </a:lnTo>
                <a:lnTo>
                  <a:pt x="4829829" y="3194532"/>
                </a:lnTo>
                <a:lnTo>
                  <a:pt x="0" y="3194532"/>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a:blipFill>
        </p:spPr>
      </p:sp>
      <p:sp>
        <p:nvSpPr>
          <p:cNvPr id="6" name="Freeform 6"/>
          <p:cNvSpPr/>
          <p:nvPr/>
        </p:nvSpPr>
        <p:spPr>
          <a:xfrm rot="3075082">
            <a:off x="11008511" y="1624985"/>
            <a:ext cx="2985723" cy="2743200"/>
          </a:xfrm>
          <a:custGeom>
            <a:avLst/>
            <a:gdLst/>
            <a:ahLst/>
            <a:cxnLst/>
            <a:rect l="l" t="t" r="r" b="b"/>
            <a:pathLst>
              <a:path w="4478584" h="4114800">
                <a:moveTo>
                  <a:pt x="0" y="0"/>
                </a:moveTo>
                <a:lnTo>
                  <a:pt x="4478584" y="0"/>
                </a:lnTo>
                <a:lnTo>
                  <a:pt x="4478584" y="4114800"/>
                </a:lnTo>
                <a:lnTo>
                  <a:pt x="0" y="4114800"/>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a:blipFill>
          <a:ln cap="sq">
            <a:noFill/>
            <a:prstDash val="solid"/>
            <a:miter/>
          </a:ln>
        </p:spPr>
      </p:sp>
      <p:sp>
        <p:nvSpPr>
          <p:cNvPr id="7" name="Freeform 7"/>
          <p:cNvSpPr/>
          <p:nvPr/>
        </p:nvSpPr>
        <p:spPr>
          <a:xfrm rot="-10628392">
            <a:off x="-1452662" y="2372815"/>
            <a:ext cx="2548682" cy="2743200"/>
          </a:xfrm>
          <a:custGeom>
            <a:avLst/>
            <a:gdLst/>
            <a:ahLst/>
            <a:cxnLst/>
            <a:rect l="l" t="t" r="r" b="b"/>
            <a:pathLst>
              <a:path w="3823023" h="4114800">
                <a:moveTo>
                  <a:pt x="0" y="0"/>
                </a:moveTo>
                <a:lnTo>
                  <a:pt x="3823024" y="0"/>
                </a:lnTo>
                <a:lnTo>
                  <a:pt x="3823024" y="4114800"/>
                </a:lnTo>
                <a:lnTo>
                  <a:pt x="0" y="4114800"/>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a:blipFill>
          <a:ln cap="sq">
            <a:noFill/>
            <a:prstDash val="solid"/>
            <a:miter/>
          </a:ln>
        </p:spPr>
      </p:sp>
      <p:sp>
        <p:nvSpPr>
          <p:cNvPr id="8" name="Freeform 8"/>
          <p:cNvSpPr/>
          <p:nvPr/>
        </p:nvSpPr>
        <p:spPr>
          <a:xfrm>
            <a:off x="1797873" y="685800"/>
            <a:ext cx="8596254" cy="5798564"/>
          </a:xfrm>
          <a:custGeom>
            <a:avLst/>
            <a:gdLst/>
            <a:ahLst/>
            <a:cxnLst/>
            <a:rect l="l" t="t" r="r" b="b"/>
            <a:pathLst>
              <a:path w="12894381" h="8697846">
                <a:moveTo>
                  <a:pt x="0" y="0"/>
                </a:moveTo>
                <a:lnTo>
                  <a:pt x="12894382" y="0"/>
                </a:lnTo>
                <a:lnTo>
                  <a:pt x="12894382" y="8697846"/>
                </a:lnTo>
                <a:lnTo>
                  <a:pt x="0" y="8697846"/>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a:ln cap="sq">
            <a:noFill/>
            <a:prstDash val="solid"/>
            <a:miter/>
          </a:ln>
        </p:spPr>
      </p:sp>
      <p:sp>
        <p:nvSpPr>
          <p:cNvPr id="10" name="Freeform 10"/>
          <p:cNvSpPr/>
          <p:nvPr/>
        </p:nvSpPr>
        <p:spPr>
          <a:xfrm>
            <a:off x="2003340" y="1319579"/>
            <a:ext cx="2251191" cy="813575"/>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grpSp>
        <p:nvGrpSpPr>
          <p:cNvPr id="12" name="Group 9"/>
          <p:cNvGrpSpPr/>
          <p:nvPr/>
        </p:nvGrpSpPr>
        <p:grpSpPr>
          <a:xfrm>
            <a:off x="2003340" y="1232654"/>
            <a:ext cx="2354337" cy="900500"/>
            <a:chOff x="0" y="-104775"/>
            <a:chExt cx="2837813" cy="1085422"/>
          </a:xfrm>
        </p:grpSpPr>
        <p:sp>
          <p:nvSpPr>
            <p:cNvPr id="13" name="Freeform 10"/>
            <p:cNvSpPr/>
            <p:nvPr/>
          </p:nvSpPr>
          <p:spPr>
            <a:xfrm>
              <a:off x="124328" y="0"/>
              <a:ext cx="2713485" cy="980647"/>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sp>
          <p:nvSpPr>
            <p:cNvPr id="14" name="TextBox 11"/>
            <p:cNvSpPr txBox="1"/>
            <p:nvPr/>
          </p:nvSpPr>
          <p:spPr>
            <a:xfrm>
              <a:off x="0" y="-104775"/>
              <a:ext cx="2713485" cy="1085422"/>
            </a:xfrm>
            <a:prstGeom prst="rect">
              <a:avLst/>
            </a:prstGeom>
          </p:spPr>
          <p:txBody>
            <a:bodyPr lIns="33867" tIns="33867" rIns="33867" bIns="33867" rtlCol="0" anchor="ctr"/>
            <a:lstStyle/>
            <a:p>
              <a:pPr algn="ctr">
                <a:lnSpc>
                  <a:spcPts val="4947"/>
                </a:lnSpc>
                <a:spcBef>
                  <a:spcPct val="0"/>
                </a:spcBef>
              </a:pPr>
              <a:r>
                <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Câu </a:t>
              </a:r>
              <a:r>
                <a:rPr lang="vi-VN"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3</a:t>
              </a:r>
              <a:r>
                <a:rPr lang="en-US"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a:t>
              </a:r>
              <a:endPar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endParaRPr>
            </a:p>
          </p:txBody>
        </p:sp>
      </p:grpSp>
      <p:sp>
        <p:nvSpPr>
          <p:cNvPr id="15" name="TextBox 14"/>
          <p:cNvSpPr txBox="1"/>
          <p:nvPr/>
        </p:nvSpPr>
        <p:spPr>
          <a:xfrm>
            <a:off x="2469635" y="2923764"/>
            <a:ext cx="6921986" cy="923330"/>
          </a:xfrm>
          <a:prstGeom prst="rect">
            <a:avLst/>
          </a:prstGeom>
          <a:noFill/>
        </p:spPr>
        <p:txBody>
          <a:bodyPr wrap="square" rtlCol="0">
            <a:spAutoFit/>
          </a:bodyPr>
          <a:lstStyle/>
          <a:p>
            <a:pPr algn="ctr"/>
            <a:r>
              <a:rPr lang="vi-VN" sz="5400" b="1" smtClean="0">
                <a:solidFill>
                  <a:schemeClr val="accent2">
                    <a:lumMod val="75000"/>
                  </a:schemeClr>
                </a:solidFill>
                <a:latin typeface="+mj-lt"/>
              </a:rPr>
              <a:t>Các môn đệ sợ ai?</a:t>
            </a:r>
            <a:endParaRPr lang="en-US" sz="5400" b="1">
              <a:solidFill>
                <a:schemeClr val="accent2">
                  <a:lumMod val="75000"/>
                </a:schemeClr>
              </a:solidFill>
              <a:latin typeface="+mj-lt"/>
            </a:endParaRPr>
          </a:p>
        </p:txBody>
      </p:sp>
      <p:sp>
        <p:nvSpPr>
          <p:cNvPr id="16" name="Left Arrow 15">
            <a:hlinkClick r:id="rId16" action="ppaction://hlinksldjump"/>
          </p:cNvPr>
          <p:cNvSpPr/>
          <p:nvPr/>
        </p:nvSpPr>
        <p:spPr>
          <a:xfrm>
            <a:off x="7795606" y="4407279"/>
            <a:ext cx="1698171" cy="758449"/>
          </a:xfrm>
          <a:prstGeom prst="lef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12225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544348">
            <a:off x="-752888" y="-80051"/>
            <a:ext cx="2399885" cy="2107725"/>
          </a:xfrm>
          <a:custGeom>
            <a:avLst/>
            <a:gdLst/>
            <a:ahLst/>
            <a:cxnLst/>
            <a:rect l="l" t="t" r="r" b="b"/>
            <a:pathLst>
              <a:path w="3599827" h="3161588">
                <a:moveTo>
                  <a:pt x="0" y="0"/>
                </a:moveTo>
                <a:lnTo>
                  <a:pt x="3599827" y="0"/>
                </a:lnTo>
                <a:lnTo>
                  <a:pt x="3599827" y="3161587"/>
                </a:lnTo>
                <a:lnTo>
                  <a:pt x="0" y="3161587"/>
                </a:lnTo>
                <a:lnTo>
                  <a:pt x="0" y="0"/>
                </a:lnTo>
                <a:close/>
              </a:path>
            </a:pathLst>
          </a:custGeom>
          <a: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a:blipFill>
        </p:spPr>
      </p:sp>
      <p:sp>
        <p:nvSpPr>
          <p:cNvPr id="3" name="Freeform 3"/>
          <p:cNvSpPr/>
          <p:nvPr/>
        </p:nvSpPr>
        <p:spPr>
          <a:xfrm>
            <a:off x="10702948" y="4793381"/>
            <a:ext cx="2677417" cy="2757639"/>
          </a:xfrm>
          <a:custGeom>
            <a:avLst/>
            <a:gdLst/>
            <a:ahLst/>
            <a:cxnLst/>
            <a:rect l="l" t="t" r="r" b="b"/>
            <a:pathLst>
              <a:path w="4016126" h="4136459">
                <a:moveTo>
                  <a:pt x="0" y="0"/>
                </a:moveTo>
                <a:lnTo>
                  <a:pt x="4016126" y="0"/>
                </a:lnTo>
                <a:lnTo>
                  <a:pt x="4016126" y="4136460"/>
                </a:lnTo>
                <a:lnTo>
                  <a:pt x="0" y="4136460"/>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a:blipFill>
        </p:spPr>
      </p:sp>
      <p:sp>
        <p:nvSpPr>
          <p:cNvPr id="4" name="Freeform 4"/>
          <p:cNvSpPr/>
          <p:nvPr/>
        </p:nvSpPr>
        <p:spPr>
          <a:xfrm>
            <a:off x="9860750" y="-737973"/>
            <a:ext cx="2761129" cy="2057553"/>
          </a:xfrm>
          <a:custGeom>
            <a:avLst/>
            <a:gdLst/>
            <a:ahLst/>
            <a:cxnLst/>
            <a:rect l="l" t="t" r="r" b="b"/>
            <a:pathLst>
              <a:path w="4141694" h="3086329">
                <a:moveTo>
                  <a:pt x="0" y="0"/>
                </a:moveTo>
                <a:lnTo>
                  <a:pt x="4141693" y="0"/>
                </a:lnTo>
                <a:lnTo>
                  <a:pt x="4141693" y="3086328"/>
                </a:lnTo>
                <a:lnTo>
                  <a:pt x="0" y="3086328"/>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a:blipFill>
        </p:spPr>
      </p:sp>
      <p:sp>
        <p:nvSpPr>
          <p:cNvPr id="5" name="Freeform 5"/>
          <p:cNvSpPr/>
          <p:nvPr/>
        </p:nvSpPr>
        <p:spPr>
          <a:xfrm rot="3312030">
            <a:off x="-704904" y="5263438"/>
            <a:ext cx="3219886" cy="2129688"/>
          </a:xfrm>
          <a:custGeom>
            <a:avLst/>
            <a:gdLst/>
            <a:ahLst/>
            <a:cxnLst/>
            <a:rect l="l" t="t" r="r" b="b"/>
            <a:pathLst>
              <a:path w="4829829" h="3194532">
                <a:moveTo>
                  <a:pt x="0" y="0"/>
                </a:moveTo>
                <a:lnTo>
                  <a:pt x="4829829" y="0"/>
                </a:lnTo>
                <a:lnTo>
                  <a:pt x="4829829" y="3194532"/>
                </a:lnTo>
                <a:lnTo>
                  <a:pt x="0" y="3194532"/>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a:blipFill>
        </p:spPr>
      </p:sp>
      <p:sp>
        <p:nvSpPr>
          <p:cNvPr id="6" name="Freeform 6"/>
          <p:cNvSpPr/>
          <p:nvPr/>
        </p:nvSpPr>
        <p:spPr>
          <a:xfrm rot="3075082">
            <a:off x="11008511" y="1624985"/>
            <a:ext cx="2985723" cy="2743200"/>
          </a:xfrm>
          <a:custGeom>
            <a:avLst/>
            <a:gdLst/>
            <a:ahLst/>
            <a:cxnLst/>
            <a:rect l="l" t="t" r="r" b="b"/>
            <a:pathLst>
              <a:path w="4478584" h="4114800">
                <a:moveTo>
                  <a:pt x="0" y="0"/>
                </a:moveTo>
                <a:lnTo>
                  <a:pt x="4478584" y="0"/>
                </a:lnTo>
                <a:lnTo>
                  <a:pt x="4478584" y="4114800"/>
                </a:lnTo>
                <a:lnTo>
                  <a:pt x="0" y="4114800"/>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a:blipFill>
          <a:ln cap="sq">
            <a:noFill/>
            <a:prstDash val="solid"/>
            <a:miter/>
          </a:ln>
        </p:spPr>
      </p:sp>
      <p:sp>
        <p:nvSpPr>
          <p:cNvPr id="7" name="Freeform 7"/>
          <p:cNvSpPr/>
          <p:nvPr/>
        </p:nvSpPr>
        <p:spPr>
          <a:xfrm rot="-10628392">
            <a:off x="-1452662" y="2372815"/>
            <a:ext cx="2548682" cy="2743200"/>
          </a:xfrm>
          <a:custGeom>
            <a:avLst/>
            <a:gdLst/>
            <a:ahLst/>
            <a:cxnLst/>
            <a:rect l="l" t="t" r="r" b="b"/>
            <a:pathLst>
              <a:path w="3823023" h="4114800">
                <a:moveTo>
                  <a:pt x="0" y="0"/>
                </a:moveTo>
                <a:lnTo>
                  <a:pt x="3823024" y="0"/>
                </a:lnTo>
                <a:lnTo>
                  <a:pt x="3823024" y="4114800"/>
                </a:lnTo>
                <a:lnTo>
                  <a:pt x="0" y="4114800"/>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a:blipFill>
          <a:ln cap="sq">
            <a:noFill/>
            <a:prstDash val="solid"/>
            <a:miter/>
          </a:ln>
        </p:spPr>
      </p:sp>
      <p:sp>
        <p:nvSpPr>
          <p:cNvPr id="8" name="Freeform 8"/>
          <p:cNvSpPr/>
          <p:nvPr/>
        </p:nvSpPr>
        <p:spPr>
          <a:xfrm>
            <a:off x="1797873" y="529718"/>
            <a:ext cx="8596254" cy="5798564"/>
          </a:xfrm>
          <a:custGeom>
            <a:avLst/>
            <a:gdLst/>
            <a:ahLst/>
            <a:cxnLst/>
            <a:rect l="l" t="t" r="r" b="b"/>
            <a:pathLst>
              <a:path w="12894381" h="8697846">
                <a:moveTo>
                  <a:pt x="0" y="0"/>
                </a:moveTo>
                <a:lnTo>
                  <a:pt x="12894382" y="0"/>
                </a:lnTo>
                <a:lnTo>
                  <a:pt x="12894382" y="8697846"/>
                </a:lnTo>
                <a:lnTo>
                  <a:pt x="0" y="8697846"/>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a:ln cap="sq">
            <a:noFill/>
            <a:prstDash val="solid"/>
            <a:miter/>
          </a:ln>
        </p:spPr>
      </p:sp>
      <p:grpSp>
        <p:nvGrpSpPr>
          <p:cNvPr id="12" name="Group 9"/>
          <p:cNvGrpSpPr/>
          <p:nvPr/>
        </p:nvGrpSpPr>
        <p:grpSpPr>
          <a:xfrm>
            <a:off x="2003340" y="1232654"/>
            <a:ext cx="2354337" cy="900500"/>
            <a:chOff x="0" y="-104775"/>
            <a:chExt cx="2837813" cy="1085422"/>
          </a:xfrm>
        </p:grpSpPr>
        <p:sp>
          <p:nvSpPr>
            <p:cNvPr id="13" name="Freeform 10"/>
            <p:cNvSpPr/>
            <p:nvPr/>
          </p:nvSpPr>
          <p:spPr>
            <a:xfrm>
              <a:off x="124328" y="0"/>
              <a:ext cx="2713485" cy="980647"/>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sp>
          <p:nvSpPr>
            <p:cNvPr id="14" name="TextBox 11"/>
            <p:cNvSpPr txBox="1"/>
            <p:nvPr/>
          </p:nvSpPr>
          <p:spPr>
            <a:xfrm>
              <a:off x="0" y="-104775"/>
              <a:ext cx="2713485" cy="1085422"/>
            </a:xfrm>
            <a:prstGeom prst="rect">
              <a:avLst/>
            </a:prstGeom>
          </p:spPr>
          <p:txBody>
            <a:bodyPr lIns="33867" tIns="33867" rIns="33867" bIns="33867" rtlCol="0" anchor="ctr"/>
            <a:lstStyle/>
            <a:p>
              <a:pPr algn="ctr">
                <a:lnSpc>
                  <a:spcPts val="4947"/>
                </a:lnSpc>
                <a:spcBef>
                  <a:spcPct val="0"/>
                </a:spcBef>
              </a:pPr>
              <a:r>
                <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Câu </a:t>
              </a:r>
              <a:r>
                <a:rPr lang="vi-VN"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4</a:t>
              </a:r>
              <a:r>
                <a:rPr lang="en-US"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a:t>
              </a:r>
              <a:endPar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endParaRPr>
            </a:p>
          </p:txBody>
        </p:sp>
      </p:grpSp>
      <p:sp>
        <p:nvSpPr>
          <p:cNvPr id="15" name="TextBox 14"/>
          <p:cNvSpPr txBox="1"/>
          <p:nvPr/>
        </p:nvSpPr>
        <p:spPr>
          <a:xfrm>
            <a:off x="2450179" y="2364842"/>
            <a:ext cx="7127661" cy="1754326"/>
          </a:xfrm>
          <a:prstGeom prst="rect">
            <a:avLst/>
          </a:prstGeom>
          <a:noFill/>
        </p:spPr>
        <p:txBody>
          <a:bodyPr wrap="square" rtlCol="0">
            <a:spAutoFit/>
          </a:bodyPr>
          <a:lstStyle/>
          <a:p>
            <a:pPr algn="ctr"/>
            <a:r>
              <a:rPr lang="vi-VN" sz="5400" b="1" smtClean="0">
                <a:solidFill>
                  <a:schemeClr val="accent2">
                    <a:lumMod val="75000"/>
                  </a:schemeClr>
                </a:solidFill>
                <a:latin typeface="+mj-lt"/>
              </a:rPr>
              <a:t>Ai đã hiện đến và </a:t>
            </a:r>
          </a:p>
          <a:p>
            <a:pPr algn="ctr"/>
            <a:r>
              <a:rPr lang="vi-VN" sz="5400" b="1" smtClean="0">
                <a:solidFill>
                  <a:schemeClr val="accent2">
                    <a:lumMod val="75000"/>
                  </a:schemeClr>
                </a:solidFill>
                <a:latin typeface="+mj-lt"/>
              </a:rPr>
              <a:t>đứng giữa các môn đệ?</a:t>
            </a:r>
            <a:endParaRPr lang="en-US" sz="5400" b="1">
              <a:solidFill>
                <a:schemeClr val="accent2">
                  <a:lumMod val="75000"/>
                </a:schemeClr>
              </a:solidFill>
              <a:latin typeface="+mj-lt"/>
            </a:endParaRPr>
          </a:p>
        </p:txBody>
      </p:sp>
      <p:sp>
        <p:nvSpPr>
          <p:cNvPr id="16" name="Left Arrow 15">
            <a:hlinkClick r:id="rId16" action="ppaction://hlinksldjump"/>
          </p:cNvPr>
          <p:cNvSpPr/>
          <p:nvPr/>
        </p:nvSpPr>
        <p:spPr>
          <a:xfrm>
            <a:off x="7673995" y="4419445"/>
            <a:ext cx="1698171" cy="758449"/>
          </a:xfrm>
          <a:prstGeom prst="lef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9231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544348">
            <a:off x="-752888" y="-80051"/>
            <a:ext cx="2399885" cy="2107725"/>
          </a:xfrm>
          <a:custGeom>
            <a:avLst/>
            <a:gdLst/>
            <a:ahLst/>
            <a:cxnLst/>
            <a:rect l="l" t="t" r="r" b="b"/>
            <a:pathLst>
              <a:path w="3599827" h="3161588">
                <a:moveTo>
                  <a:pt x="0" y="0"/>
                </a:moveTo>
                <a:lnTo>
                  <a:pt x="3599827" y="0"/>
                </a:lnTo>
                <a:lnTo>
                  <a:pt x="3599827" y="3161587"/>
                </a:lnTo>
                <a:lnTo>
                  <a:pt x="0" y="3161587"/>
                </a:lnTo>
                <a:lnTo>
                  <a:pt x="0" y="0"/>
                </a:lnTo>
                <a:close/>
              </a:path>
            </a:pathLst>
          </a:custGeom>
          <a: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a:blipFill>
        </p:spPr>
      </p:sp>
      <p:sp>
        <p:nvSpPr>
          <p:cNvPr id="3" name="Freeform 3"/>
          <p:cNvSpPr/>
          <p:nvPr/>
        </p:nvSpPr>
        <p:spPr>
          <a:xfrm>
            <a:off x="10702948" y="4793381"/>
            <a:ext cx="2677417" cy="2757639"/>
          </a:xfrm>
          <a:custGeom>
            <a:avLst/>
            <a:gdLst/>
            <a:ahLst/>
            <a:cxnLst/>
            <a:rect l="l" t="t" r="r" b="b"/>
            <a:pathLst>
              <a:path w="4016126" h="4136459">
                <a:moveTo>
                  <a:pt x="0" y="0"/>
                </a:moveTo>
                <a:lnTo>
                  <a:pt x="4016126" y="0"/>
                </a:lnTo>
                <a:lnTo>
                  <a:pt x="4016126" y="4136460"/>
                </a:lnTo>
                <a:lnTo>
                  <a:pt x="0" y="4136460"/>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a:blipFill>
        </p:spPr>
      </p:sp>
      <p:sp>
        <p:nvSpPr>
          <p:cNvPr id="4" name="Freeform 4"/>
          <p:cNvSpPr/>
          <p:nvPr/>
        </p:nvSpPr>
        <p:spPr>
          <a:xfrm>
            <a:off x="9860750" y="-737973"/>
            <a:ext cx="2761129" cy="2057553"/>
          </a:xfrm>
          <a:custGeom>
            <a:avLst/>
            <a:gdLst/>
            <a:ahLst/>
            <a:cxnLst/>
            <a:rect l="l" t="t" r="r" b="b"/>
            <a:pathLst>
              <a:path w="4141694" h="3086329">
                <a:moveTo>
                  <a:pt x="0" y="0"/>
                </a:moveTo>
                <a:lnTo>
                  <a:pt x="4141693" y="0"/>
                </a:lnTo>
                <a:lnTo>
                  <a:pt x="4141693" y="3086328"/>
                </a:lnTo>
                <a:lnTo>
                  <a:pt x="0" y="3086328"/>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a:blipFill>
        </p:spPr>
      </p:sp>
      <p:sp>
        <p:nvSpPr>
          <p:cNvPr id="5" name="Freeform 5"/>
          <p:cNvSpPr/>
          <p:nvPr/>
        </p:nvSpPr>
        <p:spPr>
          <a:xfrm rot="3312030">
            <a:off x="-704904" y="5263438"/>
            <a:ext cx="3219886" cy="2129688"/>
          </a:xfrm>
          <a:custGeom>
            <a:avLst/>
            <a:gdLst/>
            <a:ahLst/>
            <a:cxnLst/>
            <a:rect l="l" t="t" r="r" b="b"/>
            <a:pathLst>
              <a:path w="4829829" h="3194532">
                <a:moveTo>
                  <a:pt x="0" y="0"/>
                </a:moveTo>
                <a:lnTo>
                  <a:pt x="4829829" y="0"/>
                </a:lnTo>
                <a:lnTo>
                  <a:pt x="4829829" y="3194532"/>
                </a:lnTo>
                <a:lnTo>
                  <a:pt x="0" y="3194532"/>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a:blipFill>
        </p:spPr>
      </p:sp>
      <p:sp>
        <p:nvSpPr>
          <p:cNvPr id="6" name="Freeform 6"/>
          <p:cNvSpPr/>
          <p:nvPr/>
        </p:nvSpPr>
        <p:spPr>
          <a:xfrm rot="3075082">
            <a:off x="11008511" y="1624985"/>
            <a:ext cx="2985723" cy="2743200"/>
          </a:xfrm>
          <a:custGeom>
            <a:avLst/>
            <a:gdLst/>
            <a:ahLst/>
            <a:cxnLst/>
            <a:rect l="l" t="t" r="r" b="b"/>
            <a:pathLst>
              <a:path w="4478584" h="4114800">
                <a:moveTo>
                  <a:pt x="0" y="0"/>
                </a:moveTo>
                <a:lnTo>
                  <a:pt x="4478584" y="0"/>
                </a:lnTo>
                <a:lnTo>
                  <a:pt x="4478584" y="4114800"/>
                </a:lnTo>
                <a:lnTo>
                  <a:pt x="0" y="4114800"/>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a:blipFill>
          <a:ln cap="sq">
            <a:noFill/>
            <a:prstDash val="solid"/>
            <a:miter/>
          </a:ln>
        </p:spPr>
      </p:sp>
      <p:sp>
        <p:nvSpPr>
          <p:cNvPr id="7" name="Freeform 7"/>
          <p:cNvSpPr/>
          <p:nvPr/>
        </p:nvSpPr>
        <p:spPr>
          <a:xfrm rot="-10628392">
            <a:off x="-1452662" y="2372815"/>
            <a:ext cx="2548682" cy="2743200"/>
          </a:xfrm>
          <a:custGeom>
            <a:avLst/>
            <a:gdLst/>
            <a:ahLst/>
            <a:cxnLst/>
            <a:rect l="l" t="t" r="r" b="b"/>
            <a:pathLst>
              <a:path w="3823023" h="4114800">
                <a:moveTo>
                  <a:pt x="0" y="0"/>
                </a:moveTo>
                <a:lnTo>
                  <a:pt x="3823024" y="0"/>
                </a:lnTo>
                <a:lnTo>
                  <a:pt x="3823024" y="4114800"/>
                </a:lnTo>
                <a:lnTo>
                  <a:pt x="0" y="4114800"/>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a:blipFill>
          <a:ln cap="sq">
            <a:noFill/>
            <a:prstDash val="solid"/>
            <a:miter/>
          </a:ln>
        </p:spPr>
      </p:sp>
      <p:sp>
        <p:nvSpPr>
          <p:cNvPr id="8" name="Freeform 8"/>
          <p:cNvSpPr/>
          <p:nvPr/>
        </p:nvSpPr>
        <p:spPr>
          <a:xfrm rot="-179216">
            <a:off x="1392680" y="118593"/>
            <a:ext cx="9406642" cy="10348107"/>
          </a:xfrm>
          <a:custGeom>
            <a:avLst/>
            <a:gdLst/>
            <a:ahLst/>
            <a:cxnLst/>
            <a:rect l="l" t="t" r="r" b="b"/>
            <a:pathLst>
              <a:path w="14109963" h="15522161">
                <a:moveTo>
                  <a:pt x="0" y="0"/>
                </a:moveTo>
                <a:lnTo>
                  <a:pt x="14109962" y="0"/>
                </a:lnTo>
                <a:lnTo>
                  <a:pt x="14109962" y="15522160"/>
                </a:lnTo>
                <a:lnTo>
                  <a:pt x="0" y="15522160"/>
                </a:lnTo>
                <a:lnTo>
                  <a:pt x="0" y="0"/>
                </a:lnTo>
                <a:close/>
              </a:path>
            </a:pathLst>
          </a:custGeom>
          <a:blipFill>
            <a:blip r:embed="rId14">
              <a:extLst>
                <a:ext uri="{96DAC541-7B7A-43D3-8B79-37D633B846F1}">
                  <asvg:svgBlip xmlns="" xmlns:asvg="http://schemas.microsoft.com/office/drawing/2016/SVG/main" r:embed="rId15"/>
                </a:ext>
              </a:extLst>
            </a:blip>
            <a:stretch>
              <a:fillRect b="-82467"/>
            </a:stretch>
          </a:blipFill>
        </p:spPr>
      </p:sp>
      <p:sp>
        <p:nvSpPr>
          <p:cNvPr id="10" name="Freeform 10"/>
          <p:cNvSpPr/>
          <p:nvPr/>
        </p:nvSpPr>
        <p:spPr>
          <a:xfrm rot="21428433">
            <a:off x="1867301" y="813750"/>
            <a:ext cx="2251191" cy="813575"/>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grpSp>
        <p:nvGrpSpPr>
          <p:cNvPr id="12" name="Group 9"/>
          <p:cNvGrpSpPr/>
          <p:nvPr/>
        </p:nvGrpSpPr>
        <p:grpSpPr>
          <a:xfrm>
            <a:off x="2297977" y="1851234"/>
            <a:ext cx="2354337" cy="900500"/>
            <a:chOff x="0" y="-104775"/>
            <a:chExt cx="2837813" cy="1085422"/>
          </a:xfrm>
        </p:grpSpPr>
        <p:sp>
          <p:nvSpPr>
            <p:cNvPr id="13" name="Freeform 10"/>
            <p:cNvSpPr/>
            <p:nvPr/>
          </p:nvSpPr>
          <p:spPr>
            <a:xfrm>
              <a:off x="124328" y="0"/>
              <a:ext cx="2713485" cy="980647"/>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sp>
          <p:nvSpPr>
            <p:cNvPr id="14" name="TextBox 11"/>
            <p:cNvSpPr txBox="1"/>
            <p:nvPr/>
          </p:nvSpPr>
          <p:spPr>
            <a:xfrm>
              <a:off x="0" y="-104775"/>
              <a:ext cx="2713485" cy="1085422"/>
            </a:xfrm>
            <a:prstGeom prst="rect">
              <a:avLst/>
            </a:prstGeom>
          </p:spPr>
          <p:txBody>
            <a:bodyPr lIns="33867" tIns="33867" rIns="33867" bIns="33867" rtlCol="0" anchor="ctr"/>
            <a:lstStyle/>
            <a:p>
              <a:pPr algn="ctr">
                <a:lnSpc>
                  <a:spcPts val="4947"/>
                </a:lnSpc>
                <a:spcBef>
                  <a:spcPct val="0"/>
                </a:spcBef>
              </a:pPr>
              <a:r>
                <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Câu </a:t>
              </a:r>
              <a:r>
                <a:rPr lang="vi-VN"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5</a:t>
              </a:r>
              <a:r>
                <a:rPr lang="en-US"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a:t>
              </a:r>
              <a:endPar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endParaRPr>
            </a:p>
          </p:txBody>
        </p:sp>
      </p:grpSp>
      <p:sp>
        <p:nvSpPr>
          <p:cNvPr id="15" name="TextBox 14"/>
          <p:cNvSpPr txBox="1"/>
          <p:nvPr/>
        </p:nvSpPr>
        <p:spPr>
          <a:xfrm>
            <a:off x="2450180" y="3383447"/>
            <a:ext cx="6921986" cy="1754326"/>
          </a:xfrm>
          <a:prstGeom prst="rect">
            <a:avLst/>
          </a:prstGeom>
          <a:noFill/>
        </p:spPr>
        <p:txBody>
          <a:bodyPr wrap="square" rtlCol="0">
            <a:spAutoFit/>
          </a:bodyPr>
          <a:lstStyle/>
          <a:p>
            <a:pPr algn="ctr"/>
            <a:r>
              <a:rPr lang="vi-VN" sz="5400" b="1" smtClean="0">
                <a:solidFill>
                  <a:schemeClr val="accent2">
                    <a:lumMod val="75000"/>
                  </a:schemeClr>
                </a:solidFill>
                <a:latin typeface="+mj-lt"/>
              </a:rPr>
              <a:t>Chúa Giêsu ban cho các môn đệ điều gì?</a:t>
            </a:r>
            <a:endParaRPr lang="en-US" sz="5400" b="1">
              <a:solidFill>
                <a:schemeClr val="accent2">
                  <a:lumMod val="75000"/>
                </a:schemeClr>
              </a:solidFill>
              <a:latin typeface="+mj-lt"/>
            </a:endParaRPr>
          </a:p>
        </p:txBody>
      </p:sp>
      <p:sp>
        <p:nvSpPr>
          <p:cNvPr id="16" name="Left Arrow 15">
            <a:hlinkClick r:id="rId16" action="ppaction://hlinksldjump"/>
          </p:cNvPr>
          <p:cNvSpPr/>
          <p:nvPr/>
        </p:nvSpPr>
        <p:spPr>
          <a:xfrm>
            <a:off x="7680290" y="5413751"/>
            <a:ext cx="1698171" cy="758449"/>
          </a:xfrm>
          <a:prstGeom prst="lef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52171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544348">
            <a:off x="-752888" y="-80051"/>
            <a:ext cx="2399885" cy="2107725"/>
          </a:xfrm>
          <a:custGeom>
            <a:avLst/>
            <a:gdLst/>
            <a:ahLst/>
            <a:cxnLst/>
            <a:rect l="l" t="t" r="r" b="b"/>
            <a:pathLst>
              <a:path w="3599827" h="3161588">
                <a:moveTo>
                  <a:pt x="0" y="0"/>
                </a:moveTo>
                <a:lnTo>
                  <a:pt x="3599827" y="0"/>
                </a:lnTo>
                <a:lnTo>
                  <a:pt x="3599827" y="3161587"/>
                </a:lnTo>
                <a:lnTo>
                  <a:pt x="0" y="3161587"/>
                </a:lnTo>
                <a:lnTo>
                  <a:pt x="0" y="0"/>
                </a:lnTo>
                <a:close/>
              </a:path>
            </a:pathLst>
          </a:custGeom>
          <a: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a:blipFill>
        </p:spPr>
      </p:sp>
      <p:sp>
        <p:nvSpPr>
          <p:cNvPr id="3" name="Freeform 3"/>
          <p:cNvSpPr/>
          <p:nvPr/>
        </p:nvSpPr>
        <p:spPr>
          <a:xfrm>
            <a:off x="10702948" y="4793381"/>
            <a:ext cx="2677417" cy="2757639"/>
          </a:xfrm>
          <a:custGeom>
            <a:avLst/>
            <a:gdLst/>
            <a:ahLst/>
            <a:cxnLst/>
            <a:rect l="l" t="t" r="r" b="b"/>
            <a:pathLst>
              <a:path w="4016126" h="4136459">
                <a:moveTo>
                  <a:pt x="0" y="0"/>
                </a:moveTo>
                <a:lnTo>
                  <a:pt x="4016126" y="0"/>
                </a:lnTo>
                <a:lnTo>
                  <a:pt x="4016126" y="4136460"/>
                </a:lnTo>
                <a:lnTo>
                  <a:pt x="0" y="4136460"/>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a:blipFill>
        </p:spPr>
      </p:sp>
      <p:sp>
        <p:nvSpPr>
          <p:cNvPr id="4" name="Freeform 4"/>
          <p:cNvSpPr/>
          <p:nvPr/>
        </p:nvSpPr>
        <p:spPr>
          <a:xfrm>
            <a:off x="9860750" y="-737973"/>
            <a:ext cx="2761129" cy="2057553"/>
          </a:xfrm>
          <a:custGeom>
            <a:avLst/>
            <a:gdLst/>
            <a:ahLst/>
            <a:cxnLst/>
            <a:rect l="l" t="t" r="r" b="b"/>
            <a:pathLst>
              <a:path w="4141694" h="3086329">
                <a:moveTo>
                  <a:pt x="0" y="0"/>
                </a:moveTo>
                <a:lnTo>
                  <a:pt x="4141693" y="0"/>
                </a:lnTo>
                <a:lnTo>
                  <a:pt x="4141693" y="3086328"/>
                </a:lnTo>
                <a:lnTo>
                  <a:pt x="0" y="3086328"/>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a:blipFill>
        </p:spPr>
      </p:sp>
      <p:sp>
        <p:nvSpPr>
          <p:cNvPr id="5" name="Freeform 5"/>
          <p:cNvSpPr/>
          <p:nvPr/>
        </p:nvSpPr>
        <p:spPr>
          <a:xfrm rot="3312030">
            <a:off x="-704904" y="5263438"/>
            <a:ext cx="3219886" cy="2129688"/>
          </a:xfrm>
          <a:custGeom>
            <a:avLst/>
            <a:gdLst/>
            <a:ahLst/>
            <a:cxnLst/>
            <a:rect l="l" t="t" r="r" b="b"/>
            <a:pathLst>
              <a:path w="4829829" h="3194532">
                <a:moveTo>
                  <a:pt x="0" y="0"/>
                </a:moveTo>
                <a:lnTo>
                  <a:pt x="4829829" y="0"/>
                </a:lnTo>
                <a:lnTo>
                  <a:pt x="4829829" y="3194532"/>
                </a:lnTo>
                <a:lnTo>
                  <a:pt x="0" y="3194532"/>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a:blipFill>
        </p:spPr>
      </p:sp>
      <p:sp>
        <p:nvSpPr>
          <p:cNvPr id="6" name="Freeform 6"/>
          <p:cNvSpPr/>
          <p:nvPr/>
        </p:nvSpPr>
        <p:spPr>
          <a:xfrm rot="3075082">
            <a:off x="11008511" y="1624985"/>
            <a:ext cx="2985723" cy="2743200"/>
          </a:xfrm>
          <a:custGeom>
            <a:avLst/>
            <a:gdLst/>
            <a:ahLst/>
            <a:cxnLst/>
            <a:rect l="l" t="t" r="r" b="b"/>
            <a:pathLst>
              <a:path w="4478584" h="4114800">
                <a:moveTo>
                  <a:pt x="0" y="0"/>
                </a:moveTo>
                <a:lnTo>
                  <a:pt x="4478584" y="0"/>
                </a:lnTo>
                <a:lnTo>
                  <a:pt x="4478584" y="4114800"/>
                </a:lnTo>
                <a:lnTo>
                  <a:pt x="0" y="4114800"/>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a:blipFill>
          <a:ln cap="sq">
            <a:noFill/>
            <a:prstDash val="solid"/>
            <a:miter/>
          </a:ln>
        </p:spPr>
      </p:sp>
      <p:sp>
        <p:nvSpPr>
          <p:cNvPr id="7" name="Freeform 7"/>
          <p:cNvSpPr/>
          <p:nvPr/>
        </p:nvSpPr>
        <p:spPr>
          <a:xfrm rot="-10628392">
            <a:off x="-1452662" y="2372815"/>
            <a:ext cx="2548682" cy="2743200"/>
          </a:xfrm>
          <a:custGeom>
            <a:avLst/>
            <a:gdLst/>
            <a:ahLst/>
            <a:cxnLst/>
            <a:rect l="l" t="t" r="r" b="b"/>
            <a:pathLst>
              <a:path w="3823023" h="4114800">
                <a:moveTo>
                  <a:pt x="0" y="0"/>
                </a:moveTo>
                <a:lnTo>
                  <a:pt x="3823024" y="0"/>
                </a:lnTo>
                <a:lnTo>
                  <a:pt x="3823024" y="4114800"/>
                </a:lnTo>
                <a:lnTo>
                  <a:pt x="0" y="4114800"/>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a:blipFill>
          <a:ln cap="sq">
            <a:noFill/>
            <a:prstDash val="solid"/>
            <a:miter/>
          </a:ln>
        </p:spPr>
      </p:sp>
      <p:grpSp>
        <p:nvGrpSpPr>
          <p:cNvPr id="8" name="Group 8"/>
          <p:cNvGrpSpPr/>
          <p:nvPr/>
        </p:nvGrpSpPr>
        <p:grpSpPr>
          <a:xfrm>
            <a:off x="1595370" y="1399919"/>
            <a:ext cx="9107578" cy="4772281"/>
            <a:chOff x="0" y="0"/>
            <a:chExt cx="4633367" cy="2427839"/>
          </a:xfrm>
        </p:grpSpPr>
        <p:sp>
          <p:nvSpPr>
            <p:cNvPr id="9" name="Freeform 9"/>
            <p:cNvSpPr/>
            <p:nvPr/>
          </p:nvSpPr>
          <p:spPr>
            <a:xfrm>
              <a:off x="0" y="0"/>
              <a:ext cx="4633368" cy="2427839"/>
            </a:xfrm>
            <a:custGeom>
              <a:avLst/>
              <a:gdLst/>
              <a:ahLst/>
              <a:cxnLst/>
              <a:rect l="l" t="t" r="r" b="b"/>
              <a:pathLst>
                <a:path w="4633368" h="2427839">
                  <a:moveTo>
                    <a:pt x="28902" y="0"/>
                  </a:moveTo>
                  <a:lnTo>
                    <a:pt x="4604466" y="0"/>
                  </a:lnTo>
                  <a:cubicBezTo>
                    <a:pt x="4612131" y="0"/>
                    <a:pt x="4619482" y="3045"/>
                    <a:pt x="4624903" y="8465"/>
                  </a:cubicBezTo>
                  <a:cubicBezTo>
                    <a:pt x="4630322" y="13885"/>
                    <a:pt x="4633368" y="21237"/>
                    <a:pt x="4633368" y="28902"/>
                  </a:cubicBezTo>
                  <a:lnTo>
                    <a:pt x="4633368" y="2398937"/>
                  </a:lnTo>
                  <a:cubicBezTo>
                    <a:pt x="4633368" y="2414899"/>
                    <a:pt x="4620428" y="2427839"/>
                    <a:pt x="4604466" y="2427839"/>
                  </a:cubicBezTo>
                  <a:lnTo>
                    <a:pt x="28902" y="2427839"/>
                  </a:lnTo>
                  <a:cubicBezTo>
                    <a:pt x="12940" y="2427839"/>
                    <a:pt x="0" y="2414899"/>
                    <a:pt x="0" y="2398937"/>
                  </a:cubicBezTo>
                  <a:lnTo>
                    <a:pt x="0" y="28902"/>
                  </a:lnTo>
                  <a:cubicBezTo>
                    <a:pt x="0" y="12940"/>
                    <a:pt x="12940" y="0"/>
                    <a:pt x="28902" y="0"/>
                  </a:cubicBezTo>
                  <a:close/>
                </a:path>
              </a:pathLst>
            </a:custGeom>
            <a:solidFill>
              <a:srgbClr val="6DA7CC"/>
            </a:solidFill>
          </p:spPr>
        </p:sp>
        <p:sp>
          <p:nvSpPr>
            <p:cNvPr id="10" name="TextBox 10"/>
            <p:cNvSpPr txBox="1"/>
            <p:nvPr/>
          </p:nvSpPr>
          <p:spPr>
            <a:xfrm>
              <a:off x="0" y="-47625"/>
              <a:ext cx="4633367" cy="2475464"/>
            </a:xfrm>
            <a:prstGeom prst="rect">
              <a:avLst/>
            </a:prstGeom>
          </p:spPr>
          <p:txBody>
            <a:bodyPr lIns="33867" tIns="33867" rIns="33867" bIns="33867" rtlCol="0" anchor="ctr"/>
            <a:lstStyle/>
            <a:p>
              <a:pPr algn="ctr">
                <a:lnSpc>
                  <a:spcPts val="1773"/>
                </a:lnSpc>
              </a:pPr>
              <a:endParaRPr sz="1200"/>
            </a:p>
          </p:txBody>
        </p:sp>
      </p:grpSp>
      <p:grpSp>
        <p:nvGrpSpPr>
          <p:cNvPr id="14" name="Group 9"/>
          <p:cNvGrpSpPr/>
          <p:nvPr/>
        </p:nvGrpSpPr>
        <p:grpSpPr>
          <a:xfrm>
            <a:off x="2003340" y="1171945"/>
            <a:ext cx="2354337" cy="900500"/>
            <a:chOff x="0" y="-104775"/>
            <a:chExt cx="2837813" cy="1085422"/>
          </a:xfrm>
        </p:grpSpPr>
        <p:sp>
          <p:nvSpPr>
            <p:cNvPr id="15" name="Freeform 10"/>
            <p:cNvSpPr/>
            <p:nvPr/>
          </p:nvSpPr>
          <p:spPr>
            <a:xfrm>
              <a:off x="124328" y="0"/>
              <a:ext cx="2713485" cy="980647"/>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sp>
          <p:nvSpPr>
            <p:cNvPr id="16" name="TextBox 11"/>
            <p:cNvSpPr txBox="1"/>
            <p:nvPr/>
          </p:nvSpPr>
          <p:spPr>
            <a:xfrm>
              <a:off x="0" y="-104775"/>
              <a:ext cx="2713485" cy="1085422"/>
            </a:xfrm>
            <a:prstGeom prst="rect">
              <a:avLst/>
            </a:prstGeom>
          </p:spPr>
          <p:txBody>
            <a:bodyPr lIns="33867" tIns="33867" rIns="33867" bIns="33867" rtlCol="0" anchor="ctr"/>
            <a:lstStyle/>
            <a:p>
              <a:pPr algn="ctr">
                <a:lnSpc>
                  <a:spcPts val="4947"/>
                </a:lnSpc>
                <a:spcBef>
                  <a:spcPct val="0"/>
                </a:spcBef>
              </a:pPr>
              <a:r>
                <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Câu </a:t>
              </a:r>
              <a:r>
                <a:rPr lang="vi-VN"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6</a:t>
              </a:r>
              <a:r>
                <a:rPr lang="en-US"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a:t>
              </a:r>
              <a:endPar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endParaRPr>
            </a:p>
          </p:txBody>
        </p:sp>
      </p:grpSp>
      <p:sp>
        <p:nvSpPr>
          <p:cNvPr id="17" name="TextBox 16"/>
          <p:cNvSpPr txBox="1"/>
          <p:nvPr/>
        </p:nvSpPr>
        <p:spPr>
          <a:xfrm>
            <a:off x="2585329" y="2644231"/>
            <a:ext cx="6921986" cy="1754326"/>
          </a:xfrm>
          <a:prstGeom prst="rect">
            <a:avLst/>
          </a:prstGeom>
          <a:noFill/>
        </p:spPr>
        <p:txBody>
          <a:bodyPr wrap="square" rtlCol="0">
            <a:spAutoFit/>
          </a:bodyPr>
          <a:lstStyle/>
          <a:p>
            <a:pPr algn="ctr"/>
            <a:r>
              <a:rPr lang="vi-VN" sz="5400" b="1" smtClean="0">
                <a:solidFill>
                  <a:schemeClr val="bg1"/>
                </a:solidFill>
                <a:latin typeface="+mj-lt"/>
              </a:rPr>
              <a:t>Chúa Giêsu cho </a:t>
            </a:r>
          </a:p>
          <a:p>
            <a:pPr algn="ctr"/>
            <a:r>
              <a:rPr lang="vi-VN" sz="5400" b="1" smtClean="0">
                <a:solidFill>
                  <a:schemeClr val="bg1"/>
                </a:solidFill>
                <a:latin typeface="+mj-lt"/>
              </a:rPr>
              <a:t>các môn đệ xem gì?</a:t>
            </a:r>
            <a:endParaRPr lang="en-US" sz="5400" b="1">
              <a:solidFill>
                <a:schemeClr val="bg1"/>
              </a:solidFill>
              <a:latin typeface="+mj-lt"/>
            </a:endParaRPr>
          </a:p>
        </p:txBody>
      </p:sp>
      <p:sp>
        <p:nvSpPr>
          <p:cNvPr id="18" name="Left Arrow 17">
            <a:hlinkClick r:id="rId14" action="ppaction://hlinksldjump"/>
          </p:cNvPr>
          <p:cNvSpPr/>
          <p:nvPr/>
        </p:nvSpPr>
        <p:spPr>
          <a:xfrm>
            <a:off x="7879670" y="4970343"/>
            <a:ext cx="1698171" cy="758449"/>
          </a:xfrm>
          <a:prstGeom prst="lef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68860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544348">
            <a:off x="-752888" y="-80051"/>
            <a:ext cx="2399885" cy="2107725"/>
          </a:xfrm>
          <a:custGeom>
            <a:avLst/>
            <a:gdLst/>
            <a:ahLst/>
            <a:cxnLst/>
            <a:rect l="l" t="t" r="r" b="b"/>
            <a:pathLst>
              <a:path w="3599827" h="3161588">
                <a:moveTo>
                  <a:pt x="0" y="0"/>
                </a:moveTo>
                <a:lnTo>
                  <a:pt x="3599827" y="0"/>
                </a:lnTo>
                <a:lnTo>
                  <a:pt x="3599827" y="3161587"/>
                </a:lnTo>
                <a:lnTo>
                  <a:pt x="0" y="3161587"/>
                </a:lnTo>
                <a:lnTo>
                  <a:pt x="0" y="0"/>
                </a:lnTo>
                <a:close/>
              </a:path>
            </a:pathLst>
          </a:custGeom>
          <a: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a:blipFill>
        </p:spPr>
      </p:sp>
      <p:sp>
        <p:nvSpPr>
          <p:cNvPr id="3" name="Freeform 3"/>
          <p:cNvSpPr/>
          <p:nvPr/>
        </p:nvSpPr>
        <p:spPr>
          <a:xfrm>
            <a:off x="10702948" y="4793381"/>
            <a:ext cx="2677417" cy="2757639"/>
          </a:xfrm>
          <a:custGeom>
            <a:avLst/>
            <a:gdLst/>
            <a:ahLst/>
            <a:cxnLst/>
            <a:rect l="l" t="t" r="r" b="b"/>
            <a:pathLst>
              <a:path w="4016126" h="4136459">
                <a:moveTo>
                  <a:pt x="0" y="0"/>
                </a:moveTo>
                <a:lnTo>
                  <a:pt x="4016126" y="0"/>
                </a:lnTo>
                <a:lnTo>
                  <a:pt x="4016126" y="4136460"/>
                </a:lnTo>
                <a:lnTo>
                  <a:pt x="0" y="4136460"/>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a:blipFill>
        </p:spPr>
      </p:sp>
      <p:sp>
        <p:nvSpPr>
          <p:cNvPr id="4" name="Freeform 4"/>
          <p:cNvSpPr/>
          <p:nvPr/>
        </p:nvSpPr>
        <p:spPr>
          <a:xfrm>
            <a:off x="9860750" y="-737973"/>
            <a:ext cx="2761129" cy="2057553"/>
          </a:xfrm>
          <a:custGeom>
            <a:avLst/>
            <a:gdLst/>
            <a:ahLst/>
            <a:cxnLst/>
            <a:rect l="l" t="t" r="r" b="b"/>
            <a:pathLst>
              <a:path w="4141694" h="3086329">
                <a:moveTo>
                  <a:pt x="0" y="0"/>
                </a:moveTo>
                <a:lnTo>
                  <a:pt x="4141693" y="0"/>
                </a:lnTo>
                <a:lnTo>
                  <a:pt x="4141693" y="3086328"/>
                </a:lnTo>
                <a:lnTo>
                  <a:pt x="0" y="3086328"/>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a:blipFill>
        </p:spPr>
      </p:sp>
      <p:sp>
        <p:nvSpPr>
          <p:cNvPr id="5" name="Freeform 5"/>
          <p:cNvSpPr/>
          <p:nvPr/>
        </p:nvSpPr>
        <p:spPr>
          <a:xfrm rot="3312030">
            <a:off x="-704904" y="5263438"/>
            <a:ext cx="3219886" cy="2129688"/>
          </a:xfrm>
          <a:custGeom>
            <a:avLst/>
            <a:gdLst/>
            <a:ahLst/>
            <a:cxnLst/>
            <a:rect l="l" t="t" r="r" b="b"/>
            <a:pathLst>
              <a:path w="4829829" h="3194532">
                <a:moveTo>
                  <a:pt x="0" y="0"/>
                </a:moveTo>
                <a:lnTo>
                  <a:pt x="4829829" y="0"/>
                </a:lnTo>
                <a:lnTo>
                  <a:pt x="4829829" y="3194532"/>
                </a:lnTo>
                <a:lnTo>
                  <a:pt x="0" y="3194532"/>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a:blipFill>
        </p:spPr>
      </p:sp>
      <p:sp>
        <p:nvSpPr>
          <p:cNvPr id="6" name="Freeform 6"/>
          <p:cNvSpPr/>
          <p:nvPr/>
        </p:nvSpPr>
        <p:spPr>
          <a:xfrm rot="3075082">
            <a:off x="11008511" y="1624985"/>
            <a:ext cx="2985723" cy="2743200"/>
          </a:xfrm>
          <a:custGeom>
            <a:avLst/>
            <a:gdLst/>
            <a:ahLst/>
            <a:cxnLst/>
            <a:rect l="l" t="t" r="r" b="b"/>
            <a:pathLst>
              <a:path w="4478584" h="4114800">
                <a:moveTo>
                  <a:pt x="0" y="0"/>
                </a:moveTo>
                <a:lnTo>
                  <a:pt x="4478584" y="0"/>
                </a:lnTo>
                <a:lnTo>
                  <a:pt x="4478584" y="4114800"/>
                </a:lnTo>
                <a:lnTo>
                  <a:pt x="0" y="4114800"/>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a:blipFill>
          <a:ln cap="sq">
            <a:noFill/>
            <a:prstDash val="solid"/>
            <a:miter/>
          </a:ln>
        </p:spPr>
      </p:sp>
      <p:sp>
        <p:nvSpPr>
          <p:cNvPr id="7" name="Freeform 7"/>
          <p:cNvSpPr/>
          <p:nvPr/>
        </p:nvSpPr>
        <p:spPr>
          <a:xfrm rot="-10628392">
            <a:off x="-1452662" y="2372815"/>
            <a:ext cx="2548682" cy="2743200"/>
          </a:xfrm>
          <a:custGeom>
            <a:avLst/>
            <a:gdLst/>
            <a:ahLst/>
            <a:cxnLst/>
            <a:rect l="l" t="t" r="r" b="b"/>
            <a:pathLst>
              <a:path w="3823023" h="4114800">
                <a:moveTo>
                  <a:pt x="0" y="0"/>
                </a:moveTo>
                <a:lnTo>
                  <a:pt x="3823024" y="0"/>
                </a:lnTo>
                <a:lnTo>
                  <a:pt x="3823024" y="4114800"/>
                </a:lnTo>
                <a:lnTo>
                  <a:pt x="0" y="4114800"/>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a:blipFill>
          <a:ln cap="sq">
            <a:noFill/>
            <a:prstDash val="solid"/>
            <a:miter/>
          </a:ln>
        </p:spPr>
      </p:sp>
      <p:sp>
        <p:nvSpPr>
          <p:cNvPr id="9" name="Freeform 9"/>
          <p:cNvSpPr/>
          <p:nvPr/>
        </p:nvSpPr>
        <p:spPr>
          <a:xfrm>
            <a:off x="1892891" y="685800"/>
            <a:ext cx="2251191" cy="813575"/>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sp>
        <p:nvSpPr>
          <p:cNvPr id="11" name="Freeform 11"/>
          <p:cNvSpPr/>
          <p:nvPr/>
        </p:nvSpPr>
        <p:spPr>
          <a:xfrm rot="-5400000">
            <a:off x="3299006" y="-64926"/>
            <a:ext cx="5062134" cy="8360882"/>
          </a:xfrm>
          <a:custGeom>
            <a:avLst/>
            <a:gdLst/>
            <a:ahLst/>
            <a:cxnLst/>
            <a:rect l="l" t="t" r="r" b="b"/>
            <a:pathLst>
              <a:path w="7593201" h="12541323">
                <a:moveTo>
                  <a:pt x="0" y="0"/>
                </a:moveTo>
                <a:lnTo>
                  <a:pt x="7593201" y="0"/>
                </a:lnTo>
                <a:lnTo>
                  <a:pt x="7593201" y="12541323"/>
                </a:lnTo>
                <a:lnTo>
                  <a:pt x="0" y="12541323"/>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grpSp>
        <p:nvGrpSpPr>
          <p:cNvPr id="12" name="Group 9"/>
          <p:cNvGrpSpPr/>
          <p:nvPr/>
        </p:nvGrpSpPr>
        <p:grpSpPr>
          <a:xfrm>
            <a:off x="2003340" y="1232654"/>
            <a:ext cx="2354337" cy="900500"/>
            <a:chOff x="0" y="-104775"/>
            <a:chExt cx="2837813" cy="1085422"/>
          </a:xfrm>
        </p:grpSpPr>
        <p:sp>
          <p:nvSpPr>
            <p:cNvPr id="13" name="Freeform 10"/>
            <p:cNvSpPr/>
            <p:nvPr/>
          </p:nvSpPr>
          <p:spPr>
            <a:xfrm>
              <a:off x="124328" y="0"/>
              <a:ext cx="2713485" cy="980647"/>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sp>
          <p:nvSpPr>
            <p:cNvPr id="14" name="TextBox 11"/>
            <p:cNvSpPr txBox="1"/>
            <p:nvPr/>
          </p:nvSpPr>
          <p:spPr>
            <a:xfrm>
              <a:off x="0" y="-104775"/>
              <a:ext cx="2713485" cy="1085422"/>
            </a:xfrm>
            <a:prstGeom prst="rect">
              <a:avLst/>
            </a:prstGeom>
          </p:spPr>
          <p:txBody>
            <a:bodyPr lIns="33867" tIns="33867" rIns="33867" bIns="33867" rtlCol="0" anchor="ctr"/>
            <a:lstStyle/>
            <a:p>
              <a:pPr algn="ctr">
                <a:lnSpc>
                  <a:spcPts val="4947"/>
                </a:lnSpc>
                <a:spcBef>
                  <a:spcPct val="0"/>
                </a:spcBef>
              </a:pPr>
              <a:r>
                <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Câu </a:t>
              </a:r>
              <a:r>
                <a:rPr lang="vi-VN"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7</a:t>
              </a:r>
              <a:r>
                <a:rPr lang="en-US"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a:t>
              </a:r>
              <a:endPar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endParaRPr>
            </a:p>
          </p:txBody>
        </p:sp>
      </p:grpSp>
      <p:sp>
        <p:nvSpPr>
          <p:cNvPr id="15" name="TextBox 14"/>
          <p:cNvSpPr txBox="1"/>
          <p:nvPr/>
        </p:nvSpPr>
        <p:spPr>
          <a:xfrm>
            <a:off x="2094741" y="2339242"/>
            <a:ext cx="7766009" cy="1754326"/>
          </a:xfrm>
          <a:prstGeom prst="rect">
            <a:avLst/>
          </a:prstGeom>
          <a:noFill/>
        </p:spPr>
        <p:txBody>
          <a:bodyPr wrap="square" rtlCol="0">
            <a:spAutoFit/>
          </a:bodyPr>
          <a:lstStyle/>
          <a:p>
            <a:pPr algn="ctr"/>
            <a:r>
              <a:rPr lang="vi-VN" sz="5400" b="1" smtClean="0">
                <a:solidFill>
                  <a:schemeClr val="accent2">
                    <a:lumMod val="75000"/>
                  </a:schemeClr>
                </a:solidFill>
                <a:latin typeface="+mj-lt"/>
              </a:rPr>
              <a:t>Khi được xem thấy Chúa, các môn đệ như thế nào?</a:t>
            </a:r>
            <a:endParaRPr lang="en-US" sz="5400" b="1">
              <a:solidFill>
                <a:schemeClr val="accent2">
                  <a:lumMod val="75000"/>
                </a:schemeClr>
              </a:solidFill>
              <a:latin typeface="+mj-lt"/>
            </a:endParaRPr>
          </a:p>
        </p:txBody>
      </p:sp>
      <p:sp>
        <p:nvSpPr>
          <p:cNvPr id="16" name="Left Arrow 15">
            <a:hlinkClick r:id="rId16" action="ppaction://hlinksldjump"/>
          </p:cNvPr>
          <p:cNvSpPr/>
          <p:nvPr/>
        </p:nvSpPr>
        <p:spPr>
          <a:xfrm>
            <a:off x="7469405" y="4793381"/>
            <a:ext cx="1698171" cy="758449"/>
          </a:xfrm>
          <a:prstGeom prst="lef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63348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544348">
            <a:off x="-752888" y="-80051"/>
            <a:ext cx="2399885" cy="2107725"/>
          </a:xfrm>
          <a:custGeom>
            <a:avLst/>
            <a:gdLst/>
            <a:ahLst/>
            <a:cxnLst/>
            <a:rect l="l" t="t" r="r" b="b"/>
            <a:pathLst>
              <a:path w="3599827" h="3161588">
                <a:moveTo>
                  <a:pt x="0" y="0"/>
                </a:moveTo>
                <a:lnTo>
                  <a:pt x="3599827" y="0"/>
                </a:lnTo>
                <a:lnTo>
                  <a:pt x="3599827" y="3161587"/>
                </a:lnTo>
                <a:lnTo>
                  <a:pt x="0" y="3161587"/>
                </a:lnTo>
                <a:lnTo>
                  <a:pt x="0" y="0"/>
                </a:lnTo>
                <a:close/>
              </a:path>
            </a:pathLst>
          </a:custGeom>
          <a: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a:blipFill>
        </p:spPr>
      </p:sp>
      <p:sp>
        <p:nvSpPr>
          <p:cNvPr id="3" name="Freeform 3"/>
          <p:cNvSpPr/>
          <p:nvPr/>
        </p:nvSpPr>
        <p:spPr>
          <a:xfrm>
            <a:off x="10702948" y="4793381"/>
            <a:ext cx="2677417" cy="2757639"/>
          </a:xfrm>
          <a:custGeom>
            <a:avLst/>
            <a:gdLst/>
            <a:ahLst/>
            <a:cxnLst/>
            <a:rect l="l" t="t" r="r" b="b"/>
            <a:pathLst>
              <a:path w="4016126" h="4136459">
                <a:moveTo>
                  <a:pt x="0" y="0"/>
                </a:moveTo>
                <a:lnTo>
                  <a:pt x="4016126" y="0"/>
                </a:lnTo>
                <a:lnTo>
                  <a:pt x="4016126" y="4136460"/>
                </a:lnTo>
                <a:lnTo>
                  <a:pt x="0" y="4136460"/>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a:blipFill>
        </p:spPr>
      </p:sp>
      <p:sp>
        <p:nvSpPr>
          <p:cNvPr id="4" name="Freeform 4"/>
          <p:cNvSpPr/>
          <p:nvPr/>
        </p:nvSpPr>
        <p:spPr>
          <a:xfrm>
            <a:off x="9860750" y="-737973"/>
            <a:ext cx="2761129" cy="2057553"/>
          </a:xfrm>
          <a:custGeom>
            <a:avLst/>
            <a:gdLst/>
            <a:ahLst/>
            <a:cxnLst/>
            <a:rect l="l" t="t" r="r" b="b"/>
            <a:pathLst>
              <a:path w="4141694" h="3086329">
                <a:moveTo>
                  <a:pt x="0" y="0"/>
                </a:moveTo>
                <a:lnTo>
                  <a:pt x="4141693" y="0"/>
                </a:lnTo>
                <a:lnTo>
                  <a:pt x="4141693" y="3086328"/>
                </a:lnTo>
                <a:lnTo>
                  <a:pt x="0" y="3086328"/>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a:blipFill>
        </p:spPr>
      </p:sp>
      <p:sp>
        <p:nvSpPr>
          <p:cNvPr id="5" name="Freeform 5"/>
          <p:cNvSpPr/>
          <p:nvPr/>
        </p:nvSpPr>
        <p:spPr>
          <a:xfrm rot="3312030">
            <a:off x="-704904" y="5263438"/>
            <a:ext cx="3219886" cy="2129688"/>
          </a:xfrm>
          <a:custGeom>
            <a:avLst/>
            <a:gdLst/>
            <a:ahLst/>
            <a:cxnLst/>
            <a:rect l="l" t="t" r="r" b="b"/>
            <a:pathLst>
              <a:path w="4829829" h="3194532">
                <a:moveTo>
                  <a:pt x="0" y="0"/>
                </a:moveTo>
                <a:lnTo>
                  <a:pt x="4829829" y="0"/>
                </a:lnTo>
                <a:lnTo>
                  <a:pt x="4829829" y="3194532"/>
                </a:lnTo>
                <a:lnTo>
                  <a:pt x="0" y="3194532"/>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a:blipFill>
        </p:spPr>
      </p:sp>
      <p:sp>
        <p:nvSpPr>
          <p:cNvPr id="6" name="Freeform 6"/>
          <p:cNvSpPr/>
          <p:nvPr/>
        </p:nvSpPr>
        <p:spPr>
          <a:xfrm rot="3075082">
            <a:off x="11008511" y="1624985"/>
            <a:ext cx="2985723" cy="2743200"/>
          </a:xfrm>
          <a:custGeom>
            <a:avLst/>
            <a:gdLst/>
            <a:ahLst/>
            <a:cxnLst/>
            <a:rect l="l" t="t" r="r" b="b"/>
            <a:pathLst>
              <a:path w="4478584" h="4114800">
                <a:moveTo>
                  <a:pt x="0" y="0"/>
                </a:moveTo>
                <a:lnTo>
                  <a:pt x="4478584" y="0"/>
                </a:lnTo>
                <a:lnTo>
                  <a:pt x="4478584" y="4114800"/>
                </a:lnTo>
                <a:lnTo>
                  <a:pt x="0" y="4114800"/>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a:blipFill>
          <a:ln cap="sq">
            <a:noFill/>
            <a:prstDash val="solid"/>
            <a:miter/>
          </a:ln>
        </p:spPr>
      </p:sp>
      <p:sp>
        <p:nvSpPr>
          <p:cNvPr id="7" name="Freeform 7"/>
          <p:cNvSpPr/>
          <p:nvPr/>
        </p:nvSpPr>
        <p:spPr>
          <a:xfrm rot="-10628392">
            <a:off x="-1452662" y="2372815"/>
            <a:ext cx="2548682" cy="2743200"/>
          </a:xfrm>
          <a:custGeom>
            <a:avLst/>
            <a:gdLst/>
            <a:ahLst/>
            <a:cxnLst/>
            <a:rect l="l" t="t" r="r" b="b"/>
            <a:pathLst>
              <a:path w="3823023" h="4114800">
                <a:moveTo>
                  <a:pt x="0" y="0"/>
                </a:moveTo>
                <a:lnTo>
                  <a:pt x="3823024" y="0"/>
                </a:lnTo>
                <a:lnTo>
                  <a:pt x="3823024" y="4114800"/>
                </a:lnTo>
                <a:lnTo>
                  <a:pt x="0" y="4114800"/>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a:blipFill>
          <a:ln cap="sq">
            <a:noFill/>
            <a:prstDash val="solid"/>
            <a:miter/>
          </a:ln>
        </p:spPr>
      </p:sp>
      <p:sp>
        <p:nvSpPr>
          <p:cNvPr id="8" name="Freeform 8"/>
          <p:cNvSpPr/>
          <p:nvPr/>
        </p:nvSpPr>
        <p:spPr>
          <a:xfrm rot="-179216">
            <a:off x="1392680" y="118593"/>
            <a:ext cx="9406642" cy="10348107"/>
          </a:xfrm>
          <a:custGeom>
            <a:avLst/>
            <a:gdLst/>
            <a:ahLst/>
            <a:cxnLst/>
            <a:rect l="l" t="t" r="r" b="b"/>
            <a:pathLst>
              <a:path w="14109963" h="15522161">
                <a:moveTo>
                  <a:pt x="0" y="0"/>
                </a:moveTo>
                <a:lnTo>
                  <a:pt x="14109962" y="0"/>
                </a:lnTo>
                <a:lnTo>
                  <a:pt x="14109962" y="15522160"/>
                </a:lnTo>
                <a:lnTo>
                  <a:pt x="0" y="15522160"/>
                </a:lnTo>
                <a:lnTo>
                  <a:pt x="0" y="0"/>
                </a:lnTo>
                <a:close/>
              </a:path>
            </a:pathLst>
          </a:custGeom>
          <a:blipFill>
            <a:blip r:embed="rId14" cstate="email">
              <a:extLst>
                <a:ext uri="{28A0092B-C50C-407E-A947-70E740481C1C}">
                  <a14:useLocalDpi xmlns:a14="http://schemas.microsoft.com/office/drawing/2010/main"/>
                </a:ext>
                <a:ext uri="{96DAC541-7B7A-43D3-8B79-37D633B846F1}">
                  <asvg:svgBlip xmlns="" xmlns:asvg="http://schemas.microsoft.com/office/drawing/2016/SVG/main" r:embed="rId15"/>
                </a:ext>
              </a:extLst>
            </a:blip>
            <a:stretch>
              <a:fillRect b="-82467"/>
            </a:stretch>
          </a:blipFill>
        </p:spPr>
      </p:sp>
      <p:sp>
        <p:nvSpPr>
          <p:cNvPr id="10" name="Freeform 10"/>
          <p:cNvSpPr/>
          <p:nvPr/>
        </p:nvSpPr>
        <p:spPr>
          <a:xfrm rot="21422341">
            <a:off x="1572650" y="912793"/>
            <a:ext cx="2251191" cy="813575"/>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grpSp>
        <p:nvGrpSpPr>
          <p:cNvPr id="12" name="Group 9"/>
          <p:cNvGrpSpPr/>
          <p:nvPr/>
        </p:nvGrpSpPr>
        <p:grpSpPr>
          <a:xfrm>
            <a:off x="1880404" y="1668283"/>
            <a:ext cx="2354337" cy="900500"/>
            <a:chOff x="0" y="-104775"/>
            <a:chExt cx="2837813" cy="1085422"/>
          </a:xfrm>
        </p:grpSpPr>
        <p:sp>
          <p:nvSpPr>
            <p:cNvPr id="13" name="Freeform 10"/>
            <p:cNvSpPr/>
            <p:nvPr/>
          </p:nvSpPr>
          <p:spPr>
            <a:xfrm>
              <a:off x="124328" y="0"/>
              <a:ext cx="2713485" cy="980647"/>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sp>
          <p:nvSpPr>
            <p:cNvPr id="14" name="TextBox 11"/>
            <p:cNvSpPr txBox="1"/>
            <p:nvPr/>
          </p:nvSpPr>
          <p:spPr>
            <a:xfrm>
              <a:off x="0" y="-104775"/>
              <a:ext cx="2713485" cy="1085422"/>
            </a:xfrm>
            <a:prstGeom prst="rect">
              <a:avLst/>
            </a:prstGeom>
          </p:spPr>
          <p:txBody>
            <a:bodyPr lIns="33867" tIns="33867" rIns="33867" bIns="33867" rtlCol="0" anchor="ctr"/>
            <a:lstStyle/>
            <a:p>
              <a:pPr algn="ctr">
                <a:lnSpc>
                  <a:spcPts val="4947"/>
                </a:lnSpc>
                <a:spcBef>
                  <a:spcPct val="0"/>
                </a:spcBef>
              </a:pPr>
              <a:r>
                <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Câu </a:t>
              </a:r>
              <a:r>
                <a:rPr lang="vi-VN"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8</a:t>
              </a:r>
              <a:r>
                <a:rPr lang="en-US"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a:t>
              </a:r>
              <a:endPar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endParaRPr>
            </a:p>
          </p:txBody>
        </p:sp>
      </p:grpSp>
      <p:sp>
        <p:nvSpPr>
          <p:cNvPr id="15" name="TextBox 14"/>
          <p:cNvSpPr txBox="1"/>
          <p:nvPr/>
        </p:nvSpPr>
        <p:spPr>
          <a:xfrm>
            <a:off x="2327244" y="2800471"/>
            <a:ext cx="6921986" cy="2585323"/>
          </a:xfrm>
          <a:prstGeom prst="rect">
            <a:avLst/>
          </a:prstGeom>
          <a:noFill/>
        </p:spPr>
        <p:txBody>
          <a:bodyPr wrap="square" rtlCol="0">
            <a:spAutoFit/>
          </a:bodyPr>
          <a:lstStyle/>
          <a:p>
            <a:pPr algn="ctr"/>
            <a:r>
              <a:rPr lang="vi-VN" sz="5400" b="1" smtClean="0">
                <a:solidFill>
                  <a:schemeClr val="accent2">
                    <a:lumMod val="75000"/>
                  </a:schemeClr>
                </a:solidFill>
                <a:latin typeface="+mj-lt"/>
              </a:rPr>
              <a:t>Chúa Giêsu sai các môn đệ cũng như ai đã sai Người?</a:t>
            </a:r>
            <a:endParaRPr lang="en-US" sz="5400" b="1">
              <a:solidFill>
                <a:schemeClr val="accent2">
                  <a:lumMod val="75000"/>
                </a:schemeClr>
              </a:solidFill>
              <a:latin typeface="+mj-lt"/>
            </a:endParaRPr>
          </a:p>
        </p:txBody>
      </p:sp>
      <p:sp>
        <p:nvSpPr>
          <p:cNvPr id="16" name="Left Arrow 15">
            <a:hlinkClick r:id="rId16" action="ppaction://hlinksldjump"/>
          </p:cNvPr>
          <p:cNvSpPr/>
          <p:nvPr/>
        </p:nvSpPr>
        <p:spPr>
          <a:xfrm>
            <a:off x="7445441" y="5502830"/>
            <a:ext cx="1698171" cy="758449"/>
          </a:xfrm>
          <a:prstGeom prst="lef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97041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544348">
            <a:off x="-752888" y="-80051"/>
            <a:ext cx="2399885" cy="2107725"/>
          </a:xfrm>
          <a:custGeom>
            <a:avLst/>
            <a:gdLst/>
            <a:ahLst/>
            <a:cxnLst/>
            <a:rect l="l" t="t" r="r" b="b"/>
            <a:pathLst>
              <a:path w="3599827" h="3161588">
                <a:moveTo>
                  <a:pt x="0" y="0"/>
                </a:moveTo>
                <a:lnTo>
                  <a:pt x="3599827" y="0"/>
                </a:lnTo>
                <a:lnTo>
                  <a:pt x="3599827" y="3161587"/>
                </a:lnTo>
                <a:lnTo>
                  <a:pt x="0" y="3161587"/>
                </a:lnTo>
                <a:lnTo>
                  <a:pt x="0" y="0"/>
                </a:lnTo>
                <a:close/>
              </a:path>
            </a:pathLst>
          </a:custGeom>
          <a: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a:blipFill>
        </p:spPr>
      </p:sp>
      <p:sp>
        <p:nvSpPr>
          <p:cNvPr id="3" name="Freeform 3"/>
          <p:cNvSpPr/>
          <p:nvPr/>
        </p:nvSpPr>
        <p:spPr>
          <a:xfrm>
            <a:off x="10702948" y="4793381"/>
            <a:ext cx="2677417" cy="2757639"/>
          </a:xfrm>
          <a:custGeom>
            <a:avLst/>
            <a:gdLst/>
            <a:ahLst/>
            <a:cxnLst/>
            <a:rect l="l" t="t" r="r" b="b"/>
            <a:pathLst>
              <a:path w="4016126" h="4136459">
                <a:moveTo>
                  <a:pt x="0" y="0"/>
                </a:moveTo>
                <a:lnTo>
                  <a:pt x="4016126" y="0"/>
                </a:lnTo>
                <a:lnTo>
                  <a:pt x="4016126" y="4136460"/>
                </a:lnTo>
                <a:lnTo>
                  <a:pt x="0" y="4136460"/>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a:blipFill>
        </p:spPr>
      </p:sp>
      <p:sp>
        <p:nvSpPr>
          <p:cNvPr id="4" name="Freeform 4"/>
          <p:cNvSpPr/>
          <p:nvPr/>
        </p:nvSpPr>
        <p:spPr>
          <a:xfrm>
            <a:off x="9860750" y="-737973"/>
            <a:ext cx="2761129" cy="2057553"/>
          </a:xfrm>
          <a:custGeom>
            <a:avLst/>
            <a:gdLst/>
            <a:ahLst/>
            <a:cxnLst/>
            <a:rect l="l" t="t" r="r" b="b"/>
            <a:pathLst>
              <a:path w="4141694" h="3086329">
                <a:moveTo>
                  <a:pt x="0" y="0"/>
                </a:moveTo>
                <a:lnTo>
                  <a:pt x="4141693" y="0"/>
                </a:lnTo>
                <a:lnTo>
                  <a:pt x="4141693" y="3086328"/>
                </a:lnTo>
                <a:lnTo>
                  <a:pt x="0" y="3086328"/>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a:blipFill>
        </p:spPr>
      </p:sp>
      <p:sp>
        <p:nvSpPr>
          <p:cNvPr id="5" name="Freeform 5"/>
          <p:cNvSpPr/>
          <p:nvPr/>
        </p:nvSpPr>
        <p:spPr>
          <a:xfrm rot="3312030">
            <a:off x="-704904" y="5263438"/>
            <a:ext cx="3219886" cy="2129688"/>
          </a:xfrm>
          <a:custGeom>
            <a:avLst/>
            <a:gdLst/>
            <a:ahLst/>
            <a:cxnLst/>
            <a:rect l="l" t="t" r="r" b="b"/>
            <a:pathLst>
              <a:path w="4829829" h="3194532">
                <a:moveTo>
                  <a:pt x="0" y="0"/>
                </a:moveTo>
                <a:lnTo>
                  <a:pt x="4829829" y="0"/>
                </a:lnTo>
                <a:lnTo>
                  <a:pt x="4829829" y="3194532"/>
                </a:lnTo>
                <a:lnTo>
                  <a:pt x="0" y="3194532"/>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a:blipFill>
        </p:spPr>
      </p:sp>
      <p:sp>
        <p:nvSpPr>
          <p:cNvPr id="6" name="Freeform 6"/>
          <p:cNvSpPr/>
          <p:nvPr/>
        </p:nvSpPr>
        <p:spPr>
          <a:xfrm rot="3075082">
            <a:off x="11008511" y="1624985"/>
            <a:ext cx="2985723" cy="2743200"/>
          </a:xfrm>
          <a:custGeom>
            <a:avLst/>
            <a:gdLst/>
            <a:ahLst/>
            <a:cxnLst/>
            <a:rect l="l" t="t" r="r" b="b"/>
            <a:pathLst>
              <a:path w="4478584" h="4114800">
                <a:moveTo>
                  <a:pt x="0" y="0"/>
                </a:moveTo>
                <a:lnTo>
                  <a:pt x="4478584" y="0"/>
                </a:lnTo>
                <a:lnTo>
                  <a:pt x="4478584" y="4114800"/>
                </a:lnTo>
                <a:lnTo>
                  <a:pt x="0" y="4114800"/>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a:blipFill>
          <a:ln cap="sq">
            <a:noFill/>
            <a:prstDash val="solid"/>
            <a:miter/>
          </a:ln>
        </p:spPr>
      </p:sp>
      <p:sp>
        <p:nvSpPr>
          <p:cNvPr id="7" name="Freeform 7"/>
          <p:cNvSpPr/>
          <p:nvPr/>
        </p:nvSpPr>
        <p:spPr>
          <a:xfrm rot="-10628392">
            <a:off x="-1452662" y="2372815"/>
            <a:ext cx="2548682" cy="2743200"/>
          </a:xfrm>
          <a:custGeom>
            <a:avLst/>
            <a:gdLst/>
            <a:ahLst/>
            <a:cxnLst/>
            <a:rect l="l" t="t" r="r" b="b"/>
            <a:pathLst>
              <a:path w="3823023" h="4114800">
                <a:moveTo>
                  <a:pt x="0" y="0"/>
                </a:moveTo>
                <a:lnTo>
                  <a:pt x="3823024" y="0"/>
                </a:lnTo>
                <a:lnTo>
                  <a:pt x="3823024" y="4114800"/>
                </a:lnTo>
                <a:lnTo>
                  <a:pt x="0" y="4114800"/>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a:blipFill>
          <a:ln cap="sq">
            <a:noFill/>
            <a:prstDash val="solid"/>
            <a:miter/>
          </a:ln>
        </p:spPr>
      </p:sp>
      <p:sp>
        <p:nvSpPr>
          <p:cNvPr id="9" name="TextBox 9"/>
          <p:cNvSpPr txBox="1"/>
          <p:nvPr/>
        </p:nvSpPr>
        <p:spPr>
          <a:xfrm>
            <a:off x="2103347" y="5306624"/>
            <a:ext cx="3020795" cy="320601"/>
          </a:xfrm>
          <a:prstGeom prst="rect">
            <a:avLst/>
          </a:prstGeom>
        </p:spPr>
        <p:txBody>
          <a:bodyPr lIns="0" tIns="0" rIns="0" bIns="0" rtlCol="0" anchor="t">
            <a:spAutoFit/>
          </a:bodyPr>
          <a:lstStyle/>
          <a:p>
            <a:pPr>
              <a:lnSpc>
                <a:spcPts val="2520"/>
              </a:lnSpc>
              <a:spcBef>
                <a:spcPct val="0"/>
              </a:spcBef>
            </a:pPr>
            <a:r>
              <a:rPr lang="en-US" sz="1867" b="1">
                <a:solidFill>
                  <a:srgbClr val="1F628E"/>
                </a:solidFill>
                <a:latin typeface="DM Sans Bold"/>
                <a:ea typeface="DM Sans Bold"/>
                <a:cs typeface="DM Sans Bold"/>
                <a:sym typeface="DM Sans Bold"/>
              </a:rPr>
              <a:t>www.reallygreatsite.com</a:t>
            </a:r>
          </a:p>
        </p:txBody>
      </p:sp>
      <p:sp>
        <p:nvSpPr>
          <p:cNvPr id="16" name="Freeform 16"/>
          <p:cNvSpPr/>
          <p:nvPr/>
        </p:nvSpPr>
        <p:spPr>
          <a:xfrm rot="-5400000">
            <a:off x="3299006" y="-67116"/>
            <a:ext cx="5062134" cy="8360882"/>
          </a:xfrm>
          <a:custGeom>
            <a:avLst/>
            <a:gdLst/>
            <a:ahLst/>
            <a:cxnLst/>
            <a:rect l="l" t="t" r="r" b="b"/>
            <a:pathLst>
              <a:path w="7593201" h="12541323">
                <a:moveTo>
                  <a:pt x="0" y="0"/>
                </a:moveTo>
                <a:lnTo>
                  <a:pt x="7593201" y="0"/>
                </a:lnTo>
                <a:lnTo>
                  <a:pt x="7593201" y="12541322"/>
                </a:lnTo>
                <a:lnTo>
                  <a:pt x="0" y="12541322"/>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grpSp>
        <p:nvGrpSpPr>
          <p:cNvPr id="17" name="Group 9"/>
          <p:cNvGrpSpPr/>
          <p:nvPr/>
        </p:nvGrpSpPr>
        <p:grpSpPr>
          <a:xfrm>
            <a:off x="2003340" y="1232654"/>
            <a:ext cx="2354337" cy="900500"/>
            <a:chOff x="0" y="-104775"/>
            <a:chExt cx="2837813" cy="1085422"/>
          </a:xfrm>
        </p:grpSpPr>
        <p:sp>
          <p:nvSpPr>
            <p:cNvPr id="18" name="Freeform 10"/>
            <p:cNvSpPr/>
            <p:nvPr/>
          </p:nvSpPr>
          <p:spPr>
            <a:xfrm>
              <a:off x="124328" y="0"/>
              <a:ext cx="2713485" cy="980647"/>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sp>
          <p:nvSpPr>
            <p:cNvPr id="19" name="TextBox 11"/>
            <p:cNvSpPr txBox="1"/>
            <p:nvPr/>
          </p:nvSpPr>
          <p:spPr>
            <a:xfrm>
              <a:off x="0" y="-104775"/>
              <a:ext cx="2713485" cy="1085422"/>
            </a:xfrm>
            <a:prstGeom prst="rect">
              <a:avLst/>
            </a:prstGeom>
          </p:spPr>
          <p:txBody>
            <a:bodyPr lIns="33867" tIns="33867" rIns="33867" bIns="33867" rtlCol="0" anchor="ctr"/>
            <a:lstStyle/>
            <a:p>
              <a:pPr algn="ctr">
                <a:lnSpc>
                  <a:spcPts val="4947"/>
                </a:lnSpc>
                <a:spcBef>
                  <a:spcPct val="0"/>
                </a:spcBef>
              </a:pPr>
              <a:r>
                <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Câu </a:t>
              </a:r>
              <a:r>
                <a:rPr lang="vi-VN"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9</a:t>
              </a:r>
              <a:r>
                <a:rPr lang="en-US"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a:t>
              </a:r>
              <a:endPar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endParaRPr>
            </a:p>
          </p:txBody>
        </p:sp>
      </p:grpSp>
      <p:sp>
        <p:nvSpPr>
          <p:cNvPr id="20" name="TextBox 19"/>
          <p:cNvSpPr txBox="1"/>
          <p:nvPr/>
        </p:nvSpPr>
        <p:spPr>
          <a:xfrm>
            <a:off x="2094741" y="2339242"/>
            <a:ext cx="7277425" cy="2585323"/>
          </a:xfrm>
          <a:prstGeom prst="rect">
            <a:avLst/>
          </a:prstGeom>
          <a:noFill/>
        </p:spPr>
        <p:txBody>
          <a:bodyPr wrap="square" rtlCol="0">
            <a:spAutoFit/>
          </a:bodyPr>
          <a:lstStyle/>
          <a:p>
            <a:pPr algn="ctr"/>
            <a:r>
              <a:rPr lang="vi-VN" sz="5400" b="1" smtClean="0">
                <a:solidFill>
                  <a:schemeClr val="accent2">
                    <a:lumMod val="75000"/>
                  </a:schemeClr>
                </a:solidFill>
                <a:latin typeface="+mj-lt"/>
              </a:rPr>
              <a:t>Chúa Giêsu thổi hơi và nói các môn đệ hãy nhận lấy ai?</a:t>
            </a:r>
            <a:endParaRPr lang="en-US" sz="5400" b="1">
              <a:solidFill>
                <a:schemeClr val="accent2">
                  <a:lumMod val="75000"/>
                </a:schemeClr>
              </a:solidFill>
              <a:latin typeface="+mj-lt"/>
            </a:endParaRPr>
          </a:p>
        </p:txBody>
      </p:sp>
      <p:sp>
        <p:nvSpPr>
          <p:cNvPr id="21" name="Left Arrow 20">
            <a:hlinkClick r:id="rId16" action="ppaction://hlinksldjump"/>
          </p:cNvPr>
          <p:cNvSpPr/>
          <p:nvPr/>
        </p:nvSpPr>
        <p:spPr>
          <a:xfrm>
            <a:off x="7808686" y="5177894"/>
            <a:ext cx="1698171" cy="758449"/>
          </a:xfrm>
          <a:prstGeom prst="lef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6801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544348">
            <a:off x="-752888" y="-80051"/>
            <a:ext cx="2399885" cy="2107725"/>
          </a:xfrm>
          <a:custGeom>
            <a:avLst/>
            <a:gdLst/>
            <a:ahLst/>
            <a:cxnLst/>
            <a:rect l="l" t="t" r="r" b="b"/>
            <a:pathLst>
              <a:path w="3599827" h="3161588">
                <a:moveTo>
                  <a:pt x="0" y="0"/>
                </a:moveTo>
                <a:lnTo>
                  <a:pt x="3599827" y="0"/>
                </a:lnTo>
                <a:lnTo>
                  <a:pt x="3599827" y="3161587"/>
                </a:lnTo>
                <a:lnTo>
                  <a:pt x="0" y="3161587"/>
                </a:lnTo>
                <a:lnTo>
                  <a:pt x="0" y="0"/>
                </a:lnTo>
                <a:close/>
              </a:path>
            </a:pathLst>
          </a:custGeom>
          <a: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a:blipFill>
        </p:spPr>
      </p:sp>
      <p:sp>
        <p:nvSpPr>
          <p:cNvPr id="3" name="Freeform 3"/>
          <p:cNvSpPr/>
          <p:nvPr/>
        </p:nvSpPr>
        <p:spPr>
          <a:xfrm>
            <a:off x="10702948" y="4793381"/>
            <a:ext cx="2677417" cy="2757639"/>
          </a:xfrm>
          <a:custGeom>
            <a:avLst/>
            <a:gdLst/>
            <a:ahLst/>
            <a:cxnLst/>
            <a:rect l="l" t="t" r="r" b="b"/>
            <a:pathLst>
              <a:path w="4016126" h="4136459">
                <a:moveTo>
                  <a:pt x="0" y="0"/>
                </a:moveTo>
                <a:lnTo>
                  <a:pt x="4016126" y="0"/>
                </a:lnTo>
                <a:lnTo>
                  <a:pt x="4016126" y="4136460"/>
                </a:lnTo>
                <a:lnTo>
                  <a:pt x="0" y="4136460"/>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a:blipFill>
        </p:spPr>
      </p:sp>
      <p:sp>
        <p:nvSpPr>
          <p:cNvPr id="4" name="Freeform 4"/>
          <p:cNvSpPr/>
          <p:nvPr/>
        </p:nvSpPr>
        <p:spPr>
          <a:xfrm>
            <a:off x="9860750" y="-737973"/>
            <a:ext cx="2761129" cy="2057553"/>
          </a:xfrm>
          <a:custGeom>
            <a:avLst/>
            <a:gdLst/>
            <a:ahLst/>
            <a:cxnLst/>
            <a:rect l="l" t="t" r="r" b="b"/>
            <a:pathLst>
              <a:path w="4141694" h="3086329">
                <a:moveTo>
                  <a:pt x="0" y="0"/>
                </a:moveTo>
                <a:lnTo>
                  <a:pt x="4141693" y="0"/>
                </a:lnTo>
                <a:lnTo>
                  <a:pt x="4141693" y="3086328"/>
                </a:lnTo>
                <a:lnTo>
                  <a:pt x="0" y="3086328"/>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a:blipFill>
        </p:spPr>
      </p:sp>
      <p:sp>
        <p:nvSpPr>
          <p:cNvPr id="5" name="Freeform 5"/>
          <p:cNvSpPr/>
          <p:nvPr/>
        </p:nvSpPr>
        <p:spPr>
          <a:xfrm rot="3312030">
            <a:off x="-704904" y="5263438"/>
            <a:ext cx="3219886" cy="2129688"/>
          </a:xfrm>
          <a:custGeom>
            <a:avLst/>
            <a:gdLst/>
            <a:ahLst/>
            <a:cxnLst/>
            <a:rect l="l" t="t" r="r" b="b"/>
            <a:pathLst>
              <a:path w="4829829" h="3194532">
                <a:moveTo>
                  <a:pt x="0" y="0"/>
                </a:moveTo>
                <a:lnTo>
                  <a:pt x="4829829" y="0"/>
                </a:lnTo>
                <a:lnTo>
                  <a:pt x="4829829" y="3194532"/>
                </a:lnTo>
                <a:lnTo>
                  <a:pt x="0" y="3194532"/>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a:blipFill>
        </p:spPr>
      </p:sp>
      <p:sp>
        <p:nvSpPr>
          <p:cNvPr id="6" name="Freeform 6"/>
          <p:cNvSpPr/>
          <p:nvPr/>
        </p:nvSpPr>
        <p:spPr>
          <a:xfrm rot="3075082">
            <a:off x="11008511" y="1624985"/>
            <a:ext cx="2985723" cy="2743200"/>
          </a:xfrm>
          <a:custGeom>
            <a:avLst/>
            <a:gdLst/>
            <a:ahLst/>
            <a:cxnLst/>
            <a:rect l="l" t="t" r="r" b="b"/>
            <a:pathLst>
              <a:path w="4478584" h="4114800">
                <a:moveTo>
                  <a:pt x="0" y="0"/>
                </a:moveTo>
                <a:lnTo>
                  <a:pt x="4478584" y="0"/>
                </a:lnTo>
                <a:lnTo>
                  <a:pt x="4478584" y="4114800"/>
                </a:lnTo>
                <a:lnTo>
                  <a:pt x="0" y="4114800"/>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a:blipFill>
          <a:ln cap="sq">
            <a:noFill/>
            <a:prstDash val="solid"/>
            <a:miter/>
          </a:ln>
        </p:spPr>
      </p:sp>
      <p:sp>
        <p:nvSpPr>
          <p:cNvPr id="7" name="Freeform 7"/>
          <p:cNvSpPr/>
          <p:nvPr/>
        </p:nvSpPr>
        <p:spPr>
          <a:xfrm rot="-10628392">
            <a:off x="-1452662" y="2372815"/>
            <a:ext cx="2548682" cy="2743200"/>
          </a:xfrm>
          <a:custGeom>
            <a:avLst/>
            <a:gdLst/>
            <a:ahLst/>
            <a:cxnLst/>
            <a:rect l="l" t="t" r="r" b="b"/>
            <a:pathLst>
              <a:path w="3823023" h="4114800">
                <a:moveTo>
                  <a:pt x="0" y="0"/>
                </a:moveTo>
                <a:lnTo>
                  <a:pt x="3823024" y="0"/>
                </a:lnTo>
                <a:lnTo>
                  <a:pt x="3823024" y="4114800"/>
                </a:lnTo>
                <a:lnTo>
                  <a:pt x="0" y="4114800"/>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a:blipFill>
          <a:ln cap="sq">
            <a:noFill/>
            <a:prstDash val="solid"/>
            <a:miter/>
          </a:ln>
        </p:spPr>
      </p:sp>
      <p:grpSp>
        <p:nvGrpSpPr>
          <p:cNvPr id="8" name="Group 8"/>
          <p:cNvGrpSpPr/>
          <p:nvPr/>
        </p:nvGrpSpPr>
        <p:grpSpPr>
          <a:xfrm>
            <a:off x="1595370" y="1399919"/>
            <a:ext cx="9107578" cy="4772281"/>
            <a:chOff x="0" y="0"/>
            <a:chExt cx="4633367" cy="2427839"/>
          </a:xfrm>
        </p:grpSpPr>
        <p:sp>
          <p:nvSpPr>
            <p:cNvPr id="9" name="Freeform 9"/>
            <p:cNvSpPr/>
            <p:nvPr/>
          </p:nvSpPr>
          <p:spPr>
            <a:xfrm>
              <a:off x="0" y="0"/>
              <a:ext cx="4633368" cy="2427839"/>
            </a:xfrm>
            <a:custGeom>
              <a:avLst/>
              <a:gdLst/>
              <a:ahLst/>
              <a:cxnLst/>
              <a:rect l="l" t="t" r="r" b="b"/>
              <a:pathLst>
                <a:path w="4633368" h="2427839">
                  <a:moveTo>
                    <a:pt x="28902" y="0"/>
                  </a:moveTo>
                  <a:lnTo>
                    <a:pt x="4604466" y="0"/>
                  </a:lnTo>
                  <a:cubicBezTo>
                    <a:pt x="4612131" y="0"/>
                    <a:pt x="4619482" y="3045"/>
                    <a:pt x="4624903" y="8465"/>
                  </a:cubicBezTo>
                  <a:cubicBezTo>
                    <a:pt x="4630322" y="13885"/>
                    <a:pt x="4633368" y="21237"/>
                    <a:pt x="4633368" y="28902"/>
                  </a:cubicBezTo>
                  <a:lnTo>
                    <a:pt x="4633368" y="2398937"/>
                  </a:lnTo>
                  <a:cubicBezTo>
                    <a:pt x="4633368" y="2414899"/>
                    <a:pt x="4620428" y="2427839"/>
                    <a:pt x="4604466" y="2427839"/>
                  </a:cubicBezTo>
                  <a:lnTo>
                    <a:pt x="28902" y="2427839"/>
                  </a:lnTo>
                  <a:cubicBezTo>
                    <a:pt x="12940" y="2427839"/>
                    <a:pt x="0" y="2414899"/>
                    <a:pt x="0" y="2398937"/>
                  </a:cubicBezTo>
                  <a:lnTo>
                    <a:pt x="0" y="28902"/>
                  </a:lnTo>
                  <a:cubicBezTo>
                    <a:pt x="0" y="12940"/>
                    <a:pt x="12940" y="0"/>
                    <a:pt x="28902" y="0"/>
                  </a:cubicBezTo>
                  <a:close/>
                </a:path>
              </a:pathLst>
            </a:custGeom>
            <a:solidFill>
              <a:srgbClr val="6DA7CC"/>
            </a:solidFill>
          </p:spPr>
        </p:sp>
        <p:sp>
          <p:nvSpPr>
            <p:cNvPr id="10" name="TextBox 10"/>
            <p:cNvSpPr txBox="1"/>
            <p:nvPr/>
          </p:nvSpPr>
          <p:spPr>
            <a:xfrm>
              <a:off x="0" y="-47625"/>
              <a:ext cx="4633367" cy="2475464"/>
            </a:xfrm>
            <a:prstGeom prst="rect">
              <a:avLst/>
            </a:prstGeom>
          </p:spPr>
          <p:txBody>
            <a:bodyPr lIns="33867" tIns="33867" rIns="33867" bIns="33867" rtlCol="0" anchor="ctr"/>
            <a:lstStyle/>
            <a:p>
              <a:pPr algn="ctr">
                <a:lnSpc>
                  <a:spcPts val="1773"/>
                </a:lnSpc>
              </a:pPr>
              <a:endParaRPr sz="1200"/>
            </a:p>
          </p:txBody>
        </p:sp>
      </p:grpSp>
      <p:grpSp>
        <p:nvGrpSpPr>
          <p:cNvPr id="14" name="Group 9"/>
          <p:cNvGrpSpPr/>
          <p:nvPr/>
        </p:nvGrpSpPr>
        <p:grpSpPr>
          <a:xfrm>
            <a:off x="2003340" y="1171945"/>
            <a:ext cx="2354337" cy="900500"/>
            <a:chOff x="0" y="-104775"/>
            <a:chExt cx="2837813" cy="1085422"/>
          </a:xfrm>
        </p:grpSpPr>
        <p:sp>
          <p:nvSpPr>
            <p:cNvPr id="15" name="Freeform 10"/>
            <p:cNvSpPr/>
            <p:nvPr/>
          </p:nvSpPr>
          <p:spPr>
            <a:xfrm>
              <a:off x="124328" y="0"/>
              <a:ext cx="2713485" cy="980647"/>
            </a:xfrm>
            <a:custGeom>
              <a:avLst/>
              <a:gdLst/>
              <a:ahLst/>
              <a:cxnLst/>
              <a:rect l="l" t="t" r="r" b="b"/>
              <a:pathLst>
                <a:path w="2713485" h="980647">
                  <a:moveTo>
                    <a:pt x="0" y="0"/>
                  </a:moveTo>
                  <a:lnTo>
                    <a:pt x="2713485" y="0"/>
                  </a:lnTo>
                  <a:lnTo>
                    <a:pt x="2713485" y="980647"/>
                  </a:lnTo>
                  <a:lnTo>
                    <a:pt x="0" y="980647"/>
                  </a:lnTo>
                  <a:close/>
                </a:path>
              </a:pathLst>
            </a:custGeom>
            <a:solidFill>
              <a:srgbClr val="FFFFFF"/>
            </a:solidFill>
            <a:ln cap="sq">
              <a:noFill/>
              <a:prstDash val="solid"/>
              <a:miter/>
            </a:ln>
          </p:spPr>
        </p:sp>
        <p:sp>
          <p:nvSpPr>
            <p:cNvPr id="16" name="TextBox 11"/>
            <p:cNvSpPr txBox="1"/>
            <p:nvPr/>
          </p:nvSpPr>
          <p:spPr>
            <a:xfrm>
              <a:off x="0" y="-104775"/>
              <a:ext cx="2713485" cy="1085422"/>
            </a:xfrm>
            <a:prstGeom prst="rect">
              <a:avLst/>
            </a:prstGeom>
          </p:spPr>
          <p:txBody>
            <a:bodyPr lIns="33867" tIns="33867" rIns="33867" bIns="33867" rtlCol="0" anchor="ctr"/>
            <a:lstStyle/>
            <a:p>
              <a:pPr algn="ctr">
                <a:lnSpc>
                  <a:spcPts val="4947"/>
                </a:lnSpc>
                <a:spcBef>
                  <a:spcPct val="0"/>
                </a:spcBef>
              </a:pPr>
              <a:r>
                <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Câu </a:t>
              </a:r>
              <a:r>
                <a:rPr lang="vi-VN"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10</a:t>
              </a:r>
              <a:r>
                <a:rPr lang="en-US" sz="4000" b="1" u="sng" smtClean="0">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rPr>
                <a:t>:</a:t>
              </a:r>
              <a:endParaRPr lang="en-US" sz="4000" b="1" u="sng">
                <a:solidFill>
                  <a:srgbClr val="FF0000"/>
                </a:solidFill>
                <a:latin typeface="Times New Roman" panose="02020603050405020304" pitchFamily="18" charset="0"/>
                <a:ea typeface="Genty Sans" panose="00000600000000000000"/>
                <a:cs typeface="Times New Roman" panose="02020603050405020304" pitchFamily="18" charset="0"/>
                <a:sym typeface="Genty Sans" panose="00000600000000000000"/>
              </a:endParaRPr>
            </a:p>
          </p:txBody>
        </p:sp>
      </p:grpSp>
      <p:sp>
        <p:nvSpPr>
          <p:cNvPr id="17" name="TextBox 16"/>
          <p:cNvSpPr txBox="1"/>
          <p:nvPr/>
        </p:nvSpPr>
        <p:spPr>
          <a:xfrm>
            <a:off x="1895783" y="2072445"/>
            <a:ext cx="8385242" cy="3416320"/>
          </a:xfrm>
          <a:prstGeom prst="rect">
            <a:avLst/>
          </a:prstGeom>
          <a:noFill/>
        </p:spPr>
        <p:txBody>
          <a:bodyPr wrap="square" rtlCol="0">
            <a:spAutoFit/>
          </a:bodyPr>
          <a:lstStyle/>
          <a:p>
            <a:pPr algn="ctr"/>
            <a:r>
              <a:rPr lang="vi-VN" sz="5400" b="1" smtClean="0">
                <a:solidFill>
                  <a:schemeClr val="bg1"/>
                </a:solidFill>
                <a:latin typeface="+mj-lt"/>
              </a:rPr>
              <a:t>Câu: Anh em tha tội và cầm tội ai thì người ấy được tha và bị cầm lại. Liên quan đến Bí tích nào?</a:t>
            </a:r>
            <a:endParaRPr lang="en-US" sz="5400" b="1">
              <a:solidFill>
                <a:schemeClr val="bg1"/>
              </a:solidFill>
              <a:latin typeface="+mj-lt"/>
            </a:endParaRPr>
          </a:p>
        </p:txBody>
      </p:sp>
      <p:sp>
        <p:nvSpPr>
          <p:cNvPr id="18" name="Left Arrow 17">
            <a:hlinkClick r:id="rId14" action="ppaction://hlinksldjump"/>
          </p:cNvPr>
          <p:cNvSpPr/>
          <p:nvPr/>
        </p:nvSpPr>
        <p:spPr>
          <a:xfrm>
            <a:off x="7797483" y="5376244"/>
            <a:ext cx="1698171" cy="758449"/>
          </a:xfrm>
          <a:prstGeom prst="lef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09837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97873" y="529718"/>
            <a:ext cx="8596254" cy="5798564"/>
          </a:xfrm>
          <a:custGeom>
            <a:avLst/>
            <a:gdLst/>
            <a:ahLst/>
            <a:cxnLst/>
            <a:rect l="l" t="t" r="r" b="b"/>
            <a:pathLst>
              <a:path w="12894381" h="8697846">
                <a:moveTo>
                  <a:pt x="0" y="0"/>
                </a:moveTo>
                <a:lnTo>
                  <a:pt x="12894382" y="0"/>
                </a:lnTo>
                <a:lnTo>
                  <a:pt x="12894382" y="8697846"/>
                </a:lnTo>
                <a:lnTo>
                  <a:pt x="0" y="869784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cap="sq">
            <a:noFill/>
            <a:prstDash val="solid"/>
            <a:miter/>
          </a:ln>
        </p:spPr>
      </p:sp>
      <p:sp>
        <p:nvSpPr>
          <p:cNvPr id="3" name="Freeform 3"/>
          <p:cNvSpPr/>
          <p:nvPr/>
        </p:nvSpPr>
        <p:spPr>
          <a:xfrm rot="7544348">
            <a:off x="-752888" y="-80051"/>
            <a:ext cx="2399885" cy="2107725"/>
          </a:xfrm>
          <a:custGeom>
            <a:avLst/>
            <a:gdLst/>
            <a:ahLst/>
            <a:cxnLst/>
            <a:rect l="l" t="t" r="r" b="b"/>
            <a:pathLst>
              <a:path w="3599827" h="3161588">
                <a:moveTo>
                  <a:pt x="0" y="0"/>
                </a:moveTo>
                <a:lnTo>
                  <a:pt x="3599827" y="0"/>
                </a:lnTo>
                <a:lnTo>
                  <a:pt x="3599827" y="3161587"/>
                </a:lnTo>
                <a:lnTo>
                  <a:pt x="0" y="3161587"/>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a:blipFill>
        </p:spPr>
      </p:sp>
      <p:sp>
        <p:nvSpPr>
          <p:cNvPr id="4" name="Freeform 4"/>
          <p:cNvSpPr/>
          <p:nvPr/>
        </p:nvSpPr>
        <p:spPr>
          <a:xfrm>
            <a:off x="10702948" y="4793381"/>
            <a:ext cx="2677417" cy="2757639"/>
          </a:xfrm>
          <a:custGeom>
            <a:avLst/>
            <a:gdLst/>
            <a:ahLst/>
            <a:cxnLst/>
            <a:rect l="l" t="t" r="r" b="b"/>
            <a:pathLst>
              <a:path w="4016126" h="4136459">
                <a:moveTo>
                  <a:pt x="0" y="0"/>
                </a:moveTo>
                <a:lnTo>
                  <a:pt x="4016126" y="0"/>
                </a:lnTo>
                <a:lnTo>
                  <a:pt x="4016126" y="4136460"/>
                </a:lnTo>
                <a:lnTo>
                  <a:pt x="0" y="4136460"/>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a:blipFill>
        </p:spPr>
      </p:sp>
      <p:sp>
        <p:nvSpPr>
          <p:cNvPr id="5" name="Freeform 5"/>
          <p:cNvSpPr/>
          <p:nvPr/>
        </p:nvSpPr>
        <p:spPr>
          <a:xfrm>
            <a:off x="9860750" y="-737973"/>
            <a:ext cx="2761129" cy="2057553"/>
          </a:xfrm>
          <a:custGeom>
            <a:avLst/>
            <a:gdLst/>
            <a:ahLst/>
            <a:cxnLst/>
            <a:rect l="l" t="t" r="r" b="b"/>
            <a:pathLst>
              <a:path w="4141694" h="3086329">
                <a:moveTo>
                  <a:pt x="0" y="0"/>
                </a:moveTo>
                <a:lnTo>
                  <a:pt x="4141693" y="0"/>
                </a:lnTo>
                <a:lnTo>
                  <a:pt x="4141693" y="3086328"/>
                </a:lnTo>
                <a:lnTo>
                  <a:pt x="0" y="3086328"/>
                </a:lnTo>
                <a:lnTo>
                  <a:pt x="0" y="0"/>
                </a:lnTo>
                <a:close/>
              </a:path>
            </a:pathLst>
          </a:custGeom>
          <a:blipFill>
            <a:blip r:embed="rId8" cstate="email">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a:blipFill>
        </p:spPr>
      </p:sp>
      <p:sp>
        <p:nvSpPr>
          <p:cNvPr id="6" name="Freeform 6"/>
          <p:cNvSpPr/>
          <p:nvPr/>
        </p:nvSpPr>
        <p:spPr>
          <a:xfrm rot="3312030">
            <a:off x="-704904" y="5263438"/>
            <a:ext cx="3219886" cy="2129688"/>
          </a:xfrm>
          <a:custGeom>
            <a:avLst/>
            <a:gdLst/>
            <a:ahLst/>
            <a:cxnLst/>
            <a:rect l="l" t="t" r="r" b="b"/>
            <a:pathLst>
              <a:path w="4829829" h="3194532">
                <a:moveTo>
                  <a:pt x="0" y="0"/>
                </a:moveTo>
                <a:lnTo>
                  <a:pt x="4829829" y="0"/>
                </a:lnTo>
                <a:lnTo>
                  <a:pt x="4829829" y="3194532"/>
                </a:lnTo>
                <a:lnTo>
                  <a:pt x="0" y="3194532"/>
                </a:lnTo>
                <a:lnTo>
                  <a:pt x="0" y="0"/>
                </a:lnTo>
                <a:close/>
              </a:path>
            </a:pathLst>
          </a:custGeom>
          <a: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a:blipFill>
        </p:spPr>
      </p:sp>
      <p:sp>
        <p:nvSpPr>
          <p:cNvPr id="7" name="Freeform 7"/>
          <p:cNvSpPr/>
          <p:nvPr/>
        </p:nvSpPr>
        <p:spPr>
          <a:xfrm rot="3075082">
            <a:off x="11008511" y="1624985"/>
            <a:ext cx="2985723" cy="2743200"/>
          </a:xfrm>
          <a:custGeom>
            <a:avLst/>
            <a:gdLst/>
            <a:ahLst/>
            <a:cxnLst/>
            <a:rect l="l" t="t" r="r" b="b"/>
            <a:pathLst>
              <a:path w="4478584" h="4114800">
                <a:moveTo>
                  <a:pt x="0" y="0"/>
                </a:moveTo>
                <a:lnTo>
                  <a:pt x="4478584" y="0"/>
                </a:lnTo>
                <a:lnTo>
                  <a:pt x="4478584" y="4114800"/>
                </a:lnTo>
                <a:lnTo>
                  <a:pt x="0" y="4114800"/>
                </a:lnTo>
                <a:lnTo>
                  <a:pt x="0" y="0"/>
                </a:lnTo>
                <a:close/>
              </a:path>
            </a:pathLst>
          </a:custGeom>
          <a:blipFill>
            <a:blip r:embed="rId12" cstate="email">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a:blipFill>
          <a:ln cap="sq">
            <a:noFill/>
            <a:prstDash val="solid"/>
            <a:miter/>
          </a:ln>
        </p:spPr>
      </p:sp>
      <p:sp>
        <p:nvSpPr>
          <p:cNvPr id="8" name="Freeform 8"/>
          <p:cNvSpPr/>
          <p:nvPr/>
        </p:nvSpPr>
        <p:spPr>
          <a:xfrm rot="-10628392">
            <a:off x="-1452662" y="2372815"/>
            <a:ext cx="2548682" cy="2743200"/>
          </a:xfrm>
          <a:custGeom>
            <a:avLst/>
            <a:gdLst/>
            <a:ahLst/>
            <a:cxnLst/>
            <a:rect l="l" t="t" r="r" b="b"/>
            <a:pathLst>
              <a:path w="3823023" h="4114800">
                <a:moveTo>
                  <a:pt x="0" y="0"/>
                </a:moveTo>
                <a:lnTo>
                  <a:pt x="3823024" y="0"/>
                </a:lnTo>
                <a:lnTo>
                  <a:pt x="3823024" y="4114800"/>
                </a:lnTo>
                <a:lnTo>
                  <a:pt x="0" y="4114800"/>
                </a:lnTo>
                <a:lnTo>
                  <a:pt x="0" y="0"/>
                </a:lnTo>
                <a:close/>
              </a:path>
            </a:pathLst>
          </a:custGeom>
          <a:blipFill>
            <a:blip r:embed="rId14" cstate="email">
              <a:extLst>
                <a:ext uri="{28A0092B-C50C-407E-A947-70E740481C1C}">
                  <a14:useLocalDpi xmlns:a14="http://schemas.microsoft.com/office/drawing/2010/main"/>
                </a:ext>
                <a:ext uri="{96DAC541-7B7A-43D3-8B79-37D633B846F1}">
                  <asvg:svgBlip xmlns="" xmlns:asvg="http://schemas.microsoft.com/office/drawing/2016/SVG/main" r:embed="rId15"/>
                </a:ext>
              </a:extLst>
            </a:blip>
            <a:stretch>
              <a:fillRect/>
            </a:stretch>
          </a:blipFill>
          <a:ln cap="sq">
            <a:noFill/>
            <a:prstDash val="solid"/>
            <a:miter/>
          </a:ln>
        </p:spPr>
      </p:sp>
      <p:sp>
        <p:nvSpPr>
          <p:cNvPr id="9" name="Freeform 9"/>
          <p:cNvSpPr/>
          <p:nvPr/>
        </p:nvSpPr>
        <p:spPr>
          <a:xfrm>
            <a:off x="5492676" y="1552877"/>
            <a:ext cx="1206650" cy="1219959"/>
          </a:xfrm>
          <a:custGeom>
            <a:avLst/>
            <a:gdLst/>
            <a:ahLst/>
            <a:cxnLst/>
            <a:rect l="l" t="t" r="r" b="b"/>
            <a:pathLst>
              <a:path w="1809975" h="1829938">
                <a:moveTo>
                  <a:pt x="0" y="0"/>
                </a:moveTo>
                <a:lnTo>
                  <a:pt x="1809974" y="0"/>
                </a:lnTo>
                <a:lnTo>
                  <a:pt x="1809974" y="1829937"/>
                </a:lnTo>
                <a:lnTo>
                  <a:pt x="0" y="1829937"/>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grpSp>
        <p:nvGrpSpPr>
          <p:cNvPr id="10" name="Group 10"/>
          <p:cNvGrpSpPr/>
          <p:nvPr/>
        </p:nvGrpSpPr>
        <p:grpSpPr>
          <a:xfrm>
            <a:off x="3120539" y="3151387"/>
            <a:ext cx="5950923" cy="1988473"/>
            <a:chOff x="0" y="-38100"/>
            <a:chExt cx="11901847" cy="3976946"/>
          </a:xfrm>
        </p:grpSpPr>
        <p:sp>
          <p:nvSpPr>
            <p:cNvPr id="11" name="TextBox 11"/>
            <p:cNvSpPr txBox="1"/>
            <p:nvPr/>
          </p:nvSpPr>
          <p:spPr>
            <a:xfrm>
              <a:off x="0" y="-38100"/>
              <a:ext cx="11901847" cy="2366032"/>
            </a:xfrm>
            <a:prstGeom prst="rect">
              <a:avLst/>
            </a:prstGeom>
          </p:spPr>
          <p:txBody>
            <a:bodyPr lIns="0" tIns="0" rIns="0" bIns="0" rtlCol="0" anchor="t">
              <a:spAutoFit/>
            </a:bodyPr>
            <a:lstStyle/>
            <a:p>
              <a:pPr algn="ctr">
                <a:lnSpc>
                  <a:spcPts val="9760"/>
                </a:lnSpc>
                <a:spcBef>
                  <a:spcPct val="0"/>
                </a:spcBef>
              </a:pPr>
              <a:r>
                <a:rPr lang="en-US" sz="8000" b="1">
                  <a:solidFill>
                    <a:srgbClr val="1F628E"/>
                  </a:solidFill>
                  <a:latin typeface="Times New Roman" panose="02020603050405020304" pitchFamily="18" charset="0"/>
                  <a:ea typeface="Genty Sans" panose="00000600000000000000"/>
                  <a:cs typeface="Times New Roman" panose="02020603050405020304" pitchFamily="18" charset="0"/>
                  <a:sym typeface="Genty Sans" panose="00000600000000000000"/>
                </a:rPr>
                <a:t>Thank you!</a:t>
              </a:r>
            </a:p>
          </p:txBody>
        </p:sp>
        <p:sp>
          <p:nvSpPr>
            <p:cNvPr id="12" name="TextBox 12"/>
            <p:cNvSpPr txBox="1"/>
            <p:nvPr/>
          </p:nvSpPr>
          <p:spPr>
            <a:xfrm>
              <a:off x="0" y="3195052"/>
              <a:ext cx="11901847" cy="743794"/>
            </a:xfrm>
            <a:prstGeom prst="rect">
              <a:avLst/>
            </a:prstGeom>
          </p:spPr>
          <p:txBody>
            <a:bodyPr lIns="0" tIns="0" rIns="0" bIns="0" rtlCol="0" anchor="t">
              <a:spAutoFit/>
            </a:bodyPr>
            <a:lstStyle/>
            <a:p>
              <a:pPr algn="ctr">
                <a:lnSpc>
                  <a:spcPts val="2850"/>
                </a:lnSpc>
                <a:spcBef>
                  <a:spcPct val="0"/>
                </a:spcBef>
              </a:pPr>
              <a:endParaRPr sz="1200"/>
            </a:p>
          </p:txBody>
        </p:sp>
      </p:grpSp>
    </p:spTree>
    <p:extLst>
      <p:ext uri="{BB962C8B-B14F-4D97-AF65-F5344CB8AC3E}">
        <p14:creationId xmlns:p14="http://schemas.microsoft.com/office/powerpoint/2010/main" val="33739785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TotalTime>
  <Words>456</Words>
  <Application>Microsoft Office PowerPoint</Application>
  <PresentationFormat>Widescreen</PresentationFormat>
  <Paragraphs>137</Paragraphs>
  <Slides>18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DM Sans Bold</vt:lpstr>
      <vt:lpstr>Genty Sans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Windows User</cp:lastModifiedBy>
  <cp:revision>12</cp:revision>
  <dcterms:created xsi:type="dcterms:W3CDTF">2026-05-18T01:15:51Z</dcterms:created>
  <dcterms:modified xsi:type="dcterms:W3CDTF">2026-05-20T12:14:31Z</dcterms:modified>
</cp:coreProperties>
</file>