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sldIdLst>
    <p:sldId id="256" r:id="rId4"/>
    <p:sldId id="257" r:id="rId5"/>
    <p:sldId id="258" r:id="rId6"/>
    <p:sldId id="259" r:id="rId7"/>
    <p:sldId id="260" r:id="rId8"/>
    <p:sldId id="261" r:id="rId9"/>
    <p:sldId id="262" r:id="rId10"/>
    <p:sldId id="263" r:id="rId11"/>
    <p:sldId id="264" r:id="rId12"/>
    <p:sldId id="303" r:id="rId13"/>
    <p:sldId id="298" r:id="rId14"/>
    <p:sldId id="300" r:id="rId15"/>
    <p:sldId id="304" r:id="rId16"/>
    <p:sldId id="299" r:id="rId17"/>
    <p:sldId id="301" r:id="rId18"/>
    <p:sldId id="305" r:id="rId19"/>
    <p:sldId id="265" r:id="rId20"/>
    <p:sldId id="266" r:id="rId21"/>
    <p:sldId id="267" r:id="rId22"/>
    <p:sldId id="268" r:id="rId23"/>
    <p:sldId id="269" r:id="rId24"/>
    <p:sldId id="270" r:id="rId25"/>
    <p:sldId id="271" r:id="rId26"/>
    <p:sldId id="308" r:id="rId27"/>
    <p:sldId id="272" r:id="rId28"/>
    <p:sldId id="273" r:id="rId29"/>
    <p:sldId id="274" r:id="rId30"/>
    <p:sldId id="275" r:id="rId31"/>
    <p:sldId id="276" r:id="rId32"/>
    <p:sldId id="277" r:id="rId33"/>
    <p:sldId id="278" r:id="rId34"/>
    <p:sldId id="306" r:id="rId35"/>
    <p:sldId id="279" r:id="rId36"/>
    <p:sldId id="280" r:id="rId37"/>
    <p:sldId id="281" r:id="rId38"/>
    <p:sldId id="282" r:id="rId39"/>
    <p:sldId id="283" r:id="rId40"/>
    <p:sldId id="284" r:id="rId41"/>
    <p:sldId id="285" r:id="rId42"/>
    <p:sldId id="286" r:id="rId43"/>
    <p:sldId id="307" r:id="rId44"/>
    <p:sldId id="287" r:id="rId45"/>
    <p:sldId id="288" r:id="rId46"/>
    <p:sldId id="289" r:id="rId47"/>
    <p:sldId id="290" r:id="rId48"/>
    <p:sldId id="291" r:id="rId49"/>
    <p:sldId id="292" r:id="rId50"/>
    <p:sldId id="293" r:id="rId5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6" autoAdjust="0"/>
    <p:restoredTop sz="94660"/>
  </p:normalViewPr>
  <p:slideViewPr>
    <p:cSldViewPr snapToGrid="0">
      <p:cViewPr varScale="1">
        <p:scale>
          <a:sx n="80" d="100"/>
          <a:sy n="80" d="100"/>
        </p:scale>
        <p:origin x="378" y="3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tableStyles" Target="tableStyles.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viewProps" Target="viewProps.xml"/><Relationship Id="rId5" Type="http://schemas.openxmlformats.org/officeDocument/2006/relationships/slide" Target="slides/slide2.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8" Type="http://schemas.openxmlformats.org/officeDocument/2006/relationships/slide" Target="slides/slide5.xml"/><Relationship Id="rId51" Type="http://schemas.openxmlformats.org/officeDocument/2006/relationships/slide" Target="slides/slide48.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0CB9413-1FF1-4B1A-BC8D-55D4C4CB3238}" type="datetimeFigureOut">
              <a:rPr lang="en-US" smtClean="0"/>
              <a:t>5/7/2026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710BBB-8025-4CA2-A895-02920BC1E810}" type="slidenum">
              <a:rPr lang="en-US" smtClean="0"/>
              <a:t>‹#›</a:t>
            </a:fld>
            <a:endParaRPr lang="en-US"/>
          </a:p>
        </p:txBody>
      </p:sp>
    </p:spTree>
    <p:extLst>
      <p:ext uri="{BB962C8B-B14F-4D97-AF65-F5344CB8AC3E}">
        <p14:creationId xmlns:p14="http://schemas.microsoft.com/office/powerpoint/2010/main" val="34094089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0CB9413-1FF1-4B1A-BC8D-55D4C4CB3238}" type="datetimeFigureOut">
              <a:rPr lang="en-US" smtClean="0"/>
              <a:t>5/7/2026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710BBB-8025-4CA2-A895-02920BC1E810}" type="slidenum">
              <a:rPr lang="en-US" smtClean="0"/>
              <a:t>‹#›</a:t>
            </a:fld>
            <a:endParaRPr lang="en-US"/>
          </a:p>
        </p:txBody>
      </p:sp>
    </p:spTree>
    <p:extLst>
      <p:ext uri="{BB962C8B-B14F-4D97-AF65-F5344CB8AC3E}">
        <p14:creationId xmlns:p14="http://schemas.microsoft.com/office/powerpoint/2010/main" val="10375666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0CB9413-1FF1-4B1A-BC8D-55D4C4CB3238}" type="datetimeFigureOut">
              <a:rPr lang="en-US" smtClean="0"/>
              <a:t>5/7/2026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710BBB-8025-4CA2-A895-02920BC1E810}" type="slidenum">
              <a:rPr lang="en-US" smtClean="0"/>
              <a:t>‹#›</a:t>
            </a:fld>
            <a:endParaRPr lang="en-US"/>
          </a:p>
        </p:txBody>
      </p:sp>
    </p:spTree>
    <p:extLst>
      <p:ext uri="{BB962C8B-B14F-4D97-AF65-F5344CB8AC3E}">
        <p14:creationId xmlns:p14="http://schemas.microsoft.com/office/powerpoint/2010/main" val="13817379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1C117F1E-1D99-4417-802F-A385372B50D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5/7/2026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BD2CD17E-A4E3-4702-8869-406FAC263E6E}"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7949588"/>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C117F1E-1D99-4417-802F-A385372B50D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D2CD17E-A4E3-4702-8869-406FAC263E6E}"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6249992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1C117F1E-1D99-4417-802F-A385372B50D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5/7/2026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a:xfrm>
            <a:off x="8604504" y="5211060"/>
            <a:ext cx="2112264" cy="2286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D2CD17E-A4E3-4702-8869-406FAC263E6E}"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990292020"/>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C117F1E-1D99-4417-802F-A385372B50D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D2CD17E-A4E3-4702-8869-406FAC263E6E}"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4128000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C117F1E-1D99-4417-802F-A385372B50D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D2CD17E-A4E3-4702-8869-406FAC263E6E}"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5747740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C117F1E-1D99-4417-802F-A385372B50D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D2CD17E-A4E3-4702-8869-406FAC263E6E}"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59264507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C117F1E-1D99-4417-802F-A385372B50D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D2CD17E-A4E3-4702-8869-406FAC263E6E}"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6695569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C117F1E-1D99-4417-802F-A385372B50D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Footer Placeholder 8"/>
          <p:cNvSpPr>
            <a:spLocks noGrp="1"/>
          </p:cNvSpPr>
          <p:nvPr>
            <p:ph type="ftr" sz="quarter" idx="11"/>
          </p:nvPr>
        </p:nvSpPr>
        <p:spPr/>
        <p:txBody>
          <a:bodyPr/>
          <a:lstStyle>
            <a:lvl1pPr algn="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BD2CD17E-A4E3-4702-8869-406FAC263E6E}"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2883423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0CB9413-1FF1-4B1A-BC8D-55D4C4CB3238}" type="datetimeFigureOut">
              <a:rPr lang="en-US" smtClean="0"/>
              <a:t>5/7/2026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710BBB-8025-4CA2-A895-02920BC1E810}" type="slidenum">
              <a:rPr lang="en-US" smtClean="0"/>
              <a:t>‹#›</a:t>
            </a:fld>
            <a:endParaRPr lang="en-US"/>
          </a:p>
        </p:txBody>
      </p:sp>
    </p:spTree>
    <p:extLst>
      <p:ext uri="{BB962C8B-B14F-4D97-AF65-F5344CB8AC3E}">
        <p14:creationId xmlns:p14="http://schemas.microsoft.com/office/powerpoint/2010/main" val="330748562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1C117F1E-1D99-4417-802F-A385372B50DD}" type="datetimeFigureOut">
              <a:rPr kumimoji="0" lang="en-US" sz="1000" b="0" i="0" u="none" strike="noStrike" kern="1200" cap="none" spc="0" normalizeH="0" baseline="0" noProof="0" smtClean="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5/7/2026</a:t>
            </a:fld>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BD2CD17E-A4E3-4702-8869-406FAC263E6E}"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58678630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C117F1E-1D99-4417-802F-A385372B50D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D2CD17E-A4E3-4702-8869-406FAC263E6E}"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33861891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C117F1E-1D99-4417-802F-A385372B50D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D2CD17E-A4E3-4702-8869-406FAC263E6E}"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24762569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5/7/2026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0345500"/>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28740831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5/7/2026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a:xfrm>
            <a:off x="8604504" y="5211060"/>
            <a:ext cx="2112264" cy="2286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568966844"/>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86554190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86426360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84054278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1576437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CB9413-1FF1-4B1A-BC8D-55D4C4CB3238}" type="datetimeFigureOut">
              <a:rPr lang="en-US" smtClean="0"/>
              <a:t>5/7/2026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710BBB-8025-4CA2-A895-02920BC1E810}" type="slidenum">
              <a:rPr lang="en-US" smtClean="0"/>
              <a:t>‹#›</a:t>
            </a:fld>
            <a:endParaRPr lang="en-US"/>
          </a:p>
        </p:txBody>
      </p:sp>
    </p:spTree>
    <p:extLst>
      <p:ext uri="{BB962C8B-B14F-4D97-AF65-F5344CB8AC3E}">
        <p14:creationId xmlns:p14="http://schemas.microsoft.com/office/powerpoint/2010/main" val="142108747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Footer Placeholder 8"/>
          <p:cNvSpPr>
            <a:spLocks noGrp="1"/>
          </p:cNvSpPr>
          <p:nvPr>
            <p:ph type="ftr" sz="quarter" idx="11"/>
          </p:nvPr>
        </p:nvSpPr>
        <p:spPr/>
        <p:txBody>
          <a:bodyPr/>
          <a:lstStyle>
            <a:lvl1pPr algn="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60360446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5/7/2026</a:t>
            </a:fld>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93875391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15669391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022423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0CB9413-1FF1-4B1A-BC8D-55D4C4CB3238}" type="datetimeFigureOut">
              <a:rPr lang="en-US" smtClean="0"/>
              <a:t>5/7/2026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710BBB-8025-4CA2-A895-02920BC1E810}" type="slidenum">
              <a:rPr lang="en-US" smtClean="0"/>
              <a:t>‹#›</a:t>
            </a:fld>
            <a:endParaRPr lang="en-US"/>
          </a:p>
        </p:txBody>
      </p:sp>
    </p:spTree>
    <p:extLst>
      <p:ext uri="{BB962C8B-B14F-4D97-AF65-F5344CB8AC3E}">
        <p14:creationId xmlns:p14="http://schemas.microsoft.com/office/powerpoint/2010/main" val="2451570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0CB9413-1FF1-4B1A-BC8D-55D4C4CB3238}" type="datetimeFigureOut">
              <a:rPr lang="en-US" smtClean="0"/>
              <a:t>5/7/2026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9710BBB-8025-4CA2-A895-02920BC1E810}" type="slidenum">
              <a:rPr lang="en-US" smtClean="0"/>
              <a:t>‹#›</a:t>
            </a:fld>
            <a:endParaRPr lang="en-US"/>
          </a:p>
        </p:txBody>
      </p:sp>
    </p:spTree>
    <p:extLst>
      <p:ext uri="{BB962C8B-B14F-4D97-AF65-F5344CB8AC3E}">
        <p14:creationId xmlns:p14="http://schemas.microsoft.com/office/powerpoint/2010/main" val="4000130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0CB9413-1FF1-4B1A-BC8D-55D4C4CB3238}" type="datetimeFigureOut">
              <a:rPr lang="en-US" smtClean="0"/>
              <a:t>5/7/2026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9710BBB-8025-4CA2-A895-02920BC1E810}" type="slidenum">
              <a:rPr lang="en-US" smtClean="0"/>
              <a:t>‹#›</a:t>
            </a:fld>
            <a:endParaRPr lang="en-US"/>
          </a:p>
        </p:txBody>
      </p:sp>
    </p:spTree>
    <p:extLst>
      <p:ext uri="{BB962C8B-B14F-4D97-AF65-F5344CB8AC3E}">
        <p14:creationId xmlns:p14="http://schemas.microsoft.com/office/powerpoint/2010/main" val="23386372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CB9413-1FF1-4B1A-BC8D-55D4C4CB3238}" type="datetimeFigureOut">
              <a:rPr lang="en-US" smtClean="0"/>
              <a:t>5/7/2026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9710BBB-8025-4CA2-A895-02920BC1E810}" type="slidenum">
              <a:rPr lang="en-US" smtClean="0"/>
              <a:t>‹#›</a:t>
            </a:fld>
            <a:endParaRPr lang="en-US"/>
          </a:p>
        </p:txBody>
      </p:sp>
    </p:spTree>
    <p:extLst>
      <p:ext uri="{BB962C8B-B14F-4D97-AF65-F5344CB8AC3E}">
        <p14:creationId xmlns:p14="http://schemas.microsoft.com/office/powerpoint/2010/main" val="41236479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0CB9413-1FF1-4B1A-BC8D-55D4C4CB3238}" type="datetimeFigureOut">
              <a:rPr lang="en-US" smtClean="0"/>
              <a:t>5/7/2026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710BBB-8025-4CA2-A895-02920BC1E810}" type="slidenum">
              <a:rPr lang="en-US" smtClean="0"/>
              <a:t>‹#›</a:t>
            </a:fld>
            <a:endParaRPr lang="en-US"/>
          </a:p>
        </p:txBody>
      </p:sp>
    </p:spTree>
    <p:extLst>
      <p:ext uri="{BB962C8B-B14F-4D97-AF65-F5344CB8AC3E}">
        <p14:creationId xmlns:p14="http://schemas.microsoft.com/office/powerpoint/2010/main" val="7749439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0CB9413-1FF1-4B1A-BC8D-55D4C4CB3238}" type="datetimeFigureOut">
              <a:rPr lang="en-US" smtClean="0"/>
              <a:t>5/7/2026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710BBB-8025-4CA2-A895-02920BC1E810}" type="slidenum">
              <a:rPr lang="en-US" smtClean="0"/>
              <a:t>‹#›</a:t>
            </a:fld>
            <a:endParaRPr lang="en-US"/>
          </a:p>
        </p:txBody>
      </p:sp>
    </p:spTree>
    <p:extLst>
      <p:ext uri="{BB962C8B-B14F-4D97-AF65-F5344CB8AC3E}">
        <p14:creationId xmlns:p14="http://schemas.microsoft.com/office/powerpoint/2010/main" val="18131711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CB9413-1FF1-4B1A-BC8D-55D4C4CB3238}" type="datetimeFigureOut">
              <a:rPr lang="en-US" smtClean="0"/>
              <a:t>5/7/2026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710BBB-8025-4CA2-A895-02920BC1E810}" type="slidenum">
              <a:rPr lang="en-US" smtClean="0"/>
              <a:t>‹#›</a:t>
            </a:fld>
            <a:endParaRPr lang="en-US"/>
          </a:p>
        </p:txBody>
      </p:sp>
    </p:spTree>
    <p:extLst>
      <p:ext uri="{BB962C8B-B14F-4D97-AF65-F5344CB8AC3E}">
        <p14:creationId xmlns:p14="http://schemas.microsoft.com/office/powerpoint/2010/main" val="28083146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1C117F1E-1D99-4417-802F-A385372B50D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BD2CD17E-A4E3-4702-8869-406FAC263E6E}"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758926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27564198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1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2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2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2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2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2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2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2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3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3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3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3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3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3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3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3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4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4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4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4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4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4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4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06748" y="5336615"/>
            <a:ext cx="5395080" cy="1521385"/>
          </a:xfrm>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8392"/>
            <a:ext cx="12191999" cy="6827844"/>
          </a:xfrm>
          <a:prstGeom prst="rect">
            <a:avLst/>
          </a:prstGeom>
        </p:spPr>
      </p:pic>
    </p:spTree>
    <p:extLst>
      <p:ext uri="{BB962C8B-B14F-4D97-AF65-F5344CB8AC3E}">
        <p14:creationId xmlns:p14="http://schemas.microsoft.com/office/powerpoint/2010/main" val="22708174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06748" y="5336615"/>
            <a:ext cx="5395080" cy="1521385"/>
          </a:xfrm>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8392"/>
            <a:ext cx="12191999" cy="6827844"/>
          </a:xfrm>
          <a:prstGeom prst="rect">
            <a:avLst/>
          </a:prstGeom>
        </p:spPr>
      </p:pic>
    </p:spTree>
    <p:extLst>
      <p:ext uri="{BB962C8B-B14F-4D97-AF65-F5344CB8AC3E}">
        <p14:creationId xmlns:p14="http://schemas.microsoft.com/office/powerpoint/2010/main" val="14271591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smtClean="0">
                <a:solidFill>
                  <a:srgbClr val="FF0000"/>
                </a:solidFill>
                <a:latin typeface="Arial" panose="020B0604020202020204" pitchFamily="34" charset="0"/>
                <a:cs typeface="Arial" panose="020B0604020202020204" pitchFamily="34" charset="0"/>
              </a:rPr>
              <a:t>Đáp ca</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603207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3567" y="0"/>
            <a:ext cx="12575567" cy="7109717"/>
          </a:xfrm>
          <a:prstGeom prst="rect">
            <a:avLst/>
          </a:prstGeom>
        </p:spPr>
      </p:pic>
      <p:sp>
        <p:nvSpPr>
          <p:cNvPr id="4" name="Rectangle 3"/>
          <p:cNvSpPr/>
          <p:nvPr/>
        </p:nvSpPr>
        <p:spPr>
          <a:xfrm>
            <a:off x="425027" y="328139"/>
            <a:ext cx="11314545" cy="4154984"/>
          </a:xfrm>
          <a:prstGeom prst="rect">
            <a:avLst/>
          </a:prstGeom>
        </p:spPr>
        <p:txBody>
          <a:bodyPr wrap="square">
            <a:spAutoFit/>
          </a:bodyPr>
          <a:lstStyle/>
          <a:p>
            <a:pPr lvl="0" algn="just"/>
            <a:endParaRPr lang="en-US" sz="6600" b="1" smtClean="0">
              <a:solidFill>
                <a:srgbClr val="333333"/>
              </a:solidFill>
              <a:latin typeface="Arial" panose="020B0604020202020204" pitchFamily="34" charset="0"/>
              <a:ea typeface="Times New Roman" panose="02020603050405020304" pitchFamily="18" charset="0"/>
            </a:endParaRPr>
          </a:p>
          <a:p>
            <a:pPr lvl="0" algn="just"/>
            <a:r>
              <a:rPr lang="en-US" sz="6600" b="1" smtClean="0">
                <a:solidFill>
                  <a:srgbClr val="333333"/>
                </a:solidFill>
                <a:latin typeface="Arial" panose="020B0604020202020204" pitchFamily="34" charset="0"/>
                <a:ea typeface="Times New Roman" panose="02020603050405020304" pitchFamily="18" charset="0"/>
              </a:rPr>
              <a:t>Toàn </a:t>
            </a:r>
            <a:r>
              <a:rPr lang="en-US" sz="6600" b="1">
                <a:solidFill>
                  <a:srgbClr val="333333"/>
                </a:solidFill>
                <a:latin typeface="Arial" panose="020B0604020202020204" pitchFamily="34" charset="0"/>
                <a:ea typeface="Times New Roman" panose="02020603050405020304" pitchFamily="18" charset="0"/>
              </a:rPr>
              <a:t>thể trái đất hãy tung hô Chúa, cả địa cầu nào tung hô Ngài.</a:t>
            </a:r>
            <a:endParaRPr kumimoji="0" lang="vi-VN" sz="8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2133732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06748" y="5336615"/>
            <a:ext cx="5395080" cy="1521385"/>
          </a:xfrm>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8392"/>
            <a:ext cx="12191999" cy="6827844"/>
          </a:xfrm>
          <a:prstGeom prst="rect">
            <a:avLst/>
          </a:prstGeom>
        </p:spPr>
      </p:pic>
    </p:spTree>
    <p:extLst>
      <p:ext uri="{BB962C8B-B14F-4D97-AF65-F5344CB8AC3E}">
        <p14:creationId xmlns:p14="http://schemas.microsoft.com/office/powerpoint/2010/main" val="1109527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smtClean="0">
                <a:solidFill>
                  <a:srgbClr val="FF0000"/>
                </a:solidFill>
                <a:latin typeface="Arial" panose="020B0604020202020204" pitchFamily="34" charset="0"/>
                <a:cs typeface="Arial" panose="020B0604020202020204" pitchFamily="34" charset="0"/>
              </a:rPr>
              <a:t>alleluia</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678177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3567" y="0"/>
            <a:ext cx="12575567" cy="7109717"/>
          </a:xfrm>
          <a:prstGeom prst="rect">
            <a:avLst/>
          </a:prstGeom>
        </p:spPr>
      </p:pic>
      <p:sp>
        <p:nvSpPr>
          <p:cNvPr id="4" name="Rectangle 3"/>
          <p:cNvSpPr/>
          <p:nvPr/>
        </p:nvSpPr>
        <p:spPr>
          <a:xfrm>
            <a:off x="425027" y="944217"/>
            <a:ext cx="10895643" cy="5170646"/>
          </a:xfrm>
          <a:prstGeom prst="rect">
            <a:avLst/>
          </a:prstGeom>
        </p:spPr>
        <p:txBody>
          <a:bodyPr wrap="square">
            <a:spAutoFit/>
          </a:bodyPr>
          <a:lstStyle/>
          <a:p>
            <a:pPr lvl="0" algn="just"/>
            <a:r>
              <a:rPr lang="en-US" sz="6600">
                <a:solidFill>
                  <a:srgbClr val="333333"/>
                </a:solidFill>
                <a:latin typeface="Arial" panose="020B0604020202020204" pitchFamily="34" charset="0"/>
                <a:ea typeface="Times New Roman" panose="02020603050405020304" pitchFamily="18" charset="0"/>
              </a:rPr>
              <a:t>Chúa phán: “Ai yêu mến Thầy thì sẽ giữ lời Thầy. Cha Thầy sẽ yêu mến người ấy. Cha và Thầy sẽ đến và ở lại trong người ấy”. </a:t>
            </a:r>
            <a:endParaRPr kumimoji="0" lang="vi-VN" sz="8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31281874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06748" y="5336615"/>
            <a:ext cx="5395080" cy="1521385"/>
          </a:xfrm>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8392"/>
            <a:ext cx="12191999" cy="6827844"/>
          </a:xfrm>
          <a:prstGeom prst="rect">
            <a:avLst/>
          </a:prstGeom>
        </p:spPr>
      </p:pic>
    </p:spTree>
    <p:extLst>
      <p:ext uri="{BB962C8B-B14F-4D97-AF65-F5344CB8AC3E}">
        <p14:creationId xmlns:p14="http://schemas.microsoft.com/office/powerpoint/2010/main" val="19538380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a:solidFill>
                  <a:srgbClr val="FF0000"/>
                </a:solidFill>
                <a:latin typeface="Arial" panose="020B0604020202020204" pitchFamily="34" charset="0"/>
                <a:cs typeface="Arial" panose="020B0604020202020204" pitchFamily="34" charset="0"/>
              </a:rPr>
              <a:t>CỦA LỄ TÌNH YÊU</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195466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553377"/>
            <a:ext cx="11314545" cy="509370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5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1</a:t>
            </a:r>
            <a:r>
              <a:rPr kumimoji="0" lang="vi-VN" sz="65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5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Dâng (i) lên Thiên Chúa của lễ (í a) mọn hèn. Này là rượu nho thơm hiệp dâng cùng với bánh miến, tiến dâng trước Cha Toàn Năng.</a:t>
            </a:r>
            <a:endParaRPr kumimoji="0" lang="vi-VN" sz="65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6713010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0A34DF-DA31-44E2-D62B-2C81BEF2AF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80E5FE-0A33-877C-4662-EFB0301363A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E66BD248-4E61-AB6B-66E9-1711A2656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40CCA58C-D76A-4CAC-EF52-8B64C6C028B7}"/>
              </a:ext>
            </a:extLst>
          </p:cNvPr>
          <p:cNvSpPr/>
          <p:nvPr/>
        </p:nvSpPr>
        <p:spPr>
          <a:xfrm>
            <a:off x="438727" y="151179"/>
            <a:ext cx="11314545" cy="655564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0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60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Dâng lên đoàn con dâng là dâng lên Ngài với cả (í a) tấm lòng là lòng con yêu mến Chúa. Xin Cha đầy khoan nhân dủ thương nhận lấy lễ vật dù có mọn hèn nhưng đượm tình con yêu Ngài.</a:t>
            </a:r>
            <a:endParaRPr kumimoji="0" lang="vi-VN" sz="6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0969404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b="1" dirty="0" smtClean="0">
                <a:solidFill>
                  <a:srgbClr val="FF0000"/>
                </a:solidFill>
                <a:latin typeface="Arial" panose="020B0604020202020204" pitchFamily="34" charset="0"/>
                <a:cs typeface="Arial" panose="020B0604020202020204" pitchFamily="34" charset="0"/>
              </a:rPr>
              <a:t>CHÚA NAY ĐÃ PHỤC SINH</a:t>
            </a:r>
            <a:endParaRPr lang="en-US" sz="54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142220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3DD69C-5F52-BD93-5CBB-35C5985B71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721FD0-269B-9A44-DD7D-7AF3A8D7BED1}"/>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2C847898-6310-5881-B0E6-BBC4FE519C1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6FEB78F1-D67F-3C4A-4CE9-8D09005FF606}"/>
              </a:ext>
            </a:extLst>
          </p:cNvPr>
          <p:cNvSpPr/>
          <p:nvPr/>
        </p:nvSpPr>
        <p:spPr>
          <a:xfrm>
            <a:off x="438727" y="553377"/>
            <a:ext cx="11314545" cy="509370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5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2</a:t>
            </a:r>
            <a:r>
              <a:rPr kumimoji="0" lang="vi-VN" sz="65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5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Dâng (i) lên Thiên Chúa của lễ thấm bao mồ hôi. Là cuộc đời lao công bàn tay ngày đêm xới bón, kết nên bánh thơm rượu nồng.</a:t>
            </a:r>
            <a:endParaRPr kumimoji="0" lang="vi-VN" sz="65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7562531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17EF1A-71E9-1121-6054-60DD330940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6B4025-553F-9E30-6E05-5FAF4E19E68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2A3F32EC-DBDE-923C-8F60-09820970F1C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28657C98-D1E9-B7B6-DAE7-E3B6AA87DA06}"/>
              </a:ext>
            </a:extLst>
          </p:cNvPr>
          <p:cNvSpPr/>
          <p:nvPr/>
        </p:nvSpPr>
        <p:spPr>
          <a:xfrm>
            <a:off x="438727" y="151179"/>
            <a:ext cx="11314545" cy="655564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0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60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Dâng lên đoàn con dâng là dâng lên Ngài với cả (í a) tấm lòng là lòng con yêu mến Chúa. Xin Cha đầy khoan nhân dủ thương nhận lấy lễ vật dù có mọn hèn nhưng đượm tình con yêu Ngài.</a:t>
            </a:r>
            <a:endParaRPr kumimoji="0" lang="vi-VN" sz="6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7775941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5121ED-ABA1-7506-3F57-5F72968980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DE1528-6B86-3515-F152-219E1611368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6B87A04-BDA4-AC22-E324-DEEAD989441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CB0051B7-BE6F-867A-C4D7-DC8643F6AEF0}"/>
              </a:ext>
            </a:extLst>
          </p:cNvPr>
          <p:cNvSpPr/>
          <p:nvPr/>
        </p:nvSpPr>
        <p:spPr>
          <a:xfrm>
            <a:off x="438727" y="553377"/>
            <a:ext cx="11314545" cy="609397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5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3</a:t>
            </a:r>
            <a:r>
              <a:rPr kumimoji="0" lang="vi-VN" sz="65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5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Dâng (i) lên Thiên Chúa cuộc sống chúng con ngày nay. Là cuộc đời hy sinh đẹp trong đường dâng hiến Chúa, để nên chứng nhân tình yêu.</a:t>
            </a:r>
            <a:endParaRPr kumimoji="0" lang="vi-VN" sz="65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5801474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0BF270-315C-7A20-37C4-33AAEA8ECD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7AE720-3DBE-EE81-EADA-2EF1DC506B4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5FC940C-975D-097C-CE00-FE9C9289D7F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0114C30D-18C2-8701-F4C2-BCDC7F7A06F7}"/>
              </a:ext>
            </a:extLst>
          </p:cNvPr>
          <p:cNvSpPr/>
          <p:nvPr/>
        </p:nvSpPr>
        <p:spPr>
          <a:xfrm>
            <a:off x="438727" y="151179"/>
            <a:ext cx="11314545" cy="655564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0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60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Dâng lên đoàn con dâng là dâng lên Ngài với cả (í a) tấm lòng là lòng con yêu mến Chúa. Xin Cha đầy khoan nhân dủ thương nhận lấy lễ vật dù có mọn hèn nhưng đượm tình con yêu Ngài.</a:t>
            </a:r>
            <a:endParaRPr kumimoji="0" lang="vi-VN" sz="6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84296982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10323"/>
            <a:ext cx="12192000" cy="6832008"/>
          </a:xfrm>
          <a:prstGeom prst="rect">
            <a:avLst/>
          </a:prstGeom>
        </p:spPr>
      </p:pic>
    </p:spTree>
    <p:extLst>
      <p:ext uri="{BB962C8B-B14F-4D97-AF65-F5344CB8AC3E}">
        <p14:creationId xmlns:p14="http://schemas.microsoft.com/office/powerpoint/2010/main" val="278943605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b="1" dirty="0">
                <a:solidFill>
                  <a:srgbClr val="FF0000"/>
                </a:solidFill>
                <a:latin typeface="Times New Roman" panose="02020603050405020304" pitchFamily="18" charset="0"/>
                <a:cs typeface="Times New Roman" panose="02020603050405020304" pitchFamily="18" charset="0"/>
              </a:rPr>
              <a:t>ĐIỀU RĂN YÊU THƯƠNG</a:t>
            </a:r>
          </a:p>
        </p:txBody>
      </p:sp>
    </p:spTree>
    <p:extLst>
      <p:ext uri="{BB962C8B-B14F-4D97-AF65-F5344CB8AC3E}">
        <p14:creationId xmlns:p14="http://schemas.microsoft.com/office/powerpoint/2010/main" val="40967471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125859"/>
            <a:ext cx="12575567" cy="7109717"/>
          </a:xfrm>
          <a:prstGeom prst="rect">
            <a:avLst/>
          </a:prstGeom>
        </p:spPr>
      </p:pic>
      <p:sp>
        <p:nvSpPr>
          <p:cNvPr id="4" name="Rectangle 3"/>
          <p:cNvSpPr/>
          <p:nvPr/>
        </p:nvSpPr>
        <p:spPr>
          <a:xfrm>
            <a:off x="438726" y="467139"/>
            <a:ext cx="11339143" cy="6278642"/>
          </a:xfrm>
          <a:prstGeom prst="rect">
            <a:avLst/>
          </a:prstGeom>
        </p:spPr>
        <p:txBody>
          <a:bodyPr wrap="square">
            <a:spAutoFit/>
          </a:bodyPr>
          <a:lstStyle/>
          <a:p>
            <a:pPr algn="just"/>
            <a:r>
              <a:rPr lang="en-US" sz="7200" b="1" dirty="0">
                <a:solidFill>
                  <a:srgbClr val="FF0000"/>
                </a:solidFill>
                <a:effectLst/>
                <a:latin typeface="Arial" panose="020B0604020202020204" pitchFamily="34" charset="0"/>
                <a:cs typeface="Arial" panose="020B0604020202020204" pitchFamily="34" charset="0"/>
              </a:rPr>
              <a:t>1</a:t>
            </a:r>
            <a:r>
              <a:rPr lang="vi-VN" sz="7200" b="1" dirty="0">
                <a:solidFill>
                  <a:srgbClr val="FF0000"/>
                </a:solidFill>
                <a:effectLst/>
                <a:latin typeface="Arial" panose="020B0604020202020204" pitchFamily="34" charset="0"/>
                <a:cs typeface="Arial" panose="020B0604020202020204" pitchFamily="34" charset="0"/>
              </a:rPr>
              <a:t>.</a:t>
            </a:r>
            <a:r>
              <a:rPr lang="vi-VN" sz="6000" b="1" dirty="0">
                <a:solidFill>
                  <a:srgbClr val="FF0000"/>
                </a:solidFill>
                <a:effectLst/>
                <a:latin typeface="Arial" panose="020B0604020202020204" pitchFamily="34" charset="0"/>
                <a:cs typeface="Arial" panose="020B0604020202020204" pitchFamily="34" charset="0"/>
              </a:rPr>
              <a:t> </a:t>
            </a:r>
            <a:r>
              <a:rPr lang="vi-VN" sz="6600" b="1" dirty="0">
                <a:latin typeface="Times New Roman" panose="02020603050405020304" pitchFamily="18" charset="0"/>
                <a:cs typeface="Times New Roman" panose="02020603050405020304" pitchFamily="18" charset="0"/>
              </a:rPr>
              <a:t> Thầy yêu chúng con khôn cùng, tình yêu sắt son muôn trùng. Thầy mang lửa đến dương gian, ước mong của Thầy là ngọn lửa này cháy lên.</a:t>
            </a:r>
            <a:br>
              <a:rPr lang="vi-VN" sz="6600" b="1" dirty="0">
                <a:latin typeface="Times New Roman" panose="02020603050405020304" pitchFamily="18" charset="0"/>
                <a:cs typeface="Times New Roman" panose="02020603050405020304" pitchFamily="18" charset="0"/>
              </a:rPr>
            </a:br>
            <a:endParaRPr lang="vi-VN" sz="6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8878744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C33665-B991-094A-977B-FCC00F6A39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C18A82-887E-DC6E-1C22-BB4DE73122EA}"/>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D2C9D244-8F95-9216-0DA7-D22F7E75B26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125859"/>
            <a:ext cx="12575567" cy="7109717"/>
          </a:xfrm>
          <a:prstGeom prst="rect">
            <a:avLst/>
          </a:prstGeom>
        </p:spPr>
      </p:pic>
      <p:sp>
        <p:nvSpPr>
          <p:cNvPr id="4" name="Rectangle 3">
            <a:extLst>
              <a:ext uri="{FF2B5EF4-FFF2-40B4-BE49-F238E27FC236}">
                <a16:creationId xmlns:a16="http://schemas.microsoft.com/office/drawing/2014/main" id="{AB8C2E69-C9E3-39CB-4F79-D8FC777A2F9F}"/>
              </a:ext>
            </a:extLst>
          </p:cNvPr>
          <p:cNvSpPr/>
          <p:nvPr/>
        </p:nvSpPr>
        <p:spPr>
          <a:xfrm>
            <a:off x="438727" y="103031"/>
            <a:ext cx="11319684" cy="6863417"/>
          </a:xfrm>
          <a:prstGeom prst="rect">
            <a:avLst/>
          </a:prstGeom>
        </p:spPr>
        <p:txBody>
          <a:bodyPr wrap="square">
            <a:spAutoFit/>
          </a:bodyPr>
          <a:lstStyle/>
          <a:p>
            <a:pPr algn="just"/>
            <a:r>
              <a:rPr lang="en-US" sz="7200" b="1" dirty="0">
                <a:solidFill>
                  <a:srgbClr val="FF0000"/>
                </a:solidFill>
                <a:effectLst/>
                <a:latin typeface="Arial" panose="020B0604020202020204" pitchFamily="34" charset="0"/>
                <a:cs typeface="Arial" panose="020B0604020202020204" pitchFamily="34" charset="0"/>
              </a:rPr>
              <a:t>ĐK</a:t>
            </a:r>
            <a:r>
              <a:rPr lang="vi-VN" sz="7200" b="1" dirty="0">
                <a:solidFill>
                  <a:srgbClr val="FF0000"/>
                </a:solidFill>
                <a:effectLst/>
                <a:latin typeface="Arial" panose="020B0604020202020204" pitchFamily="34" charset="0"/>
                <a:cs typeface="Arial" panose="020B0604020202020204" pitchFamily="34" charset="0"/>
              </a:rPr>
              <a:t>.</a:t>
            </a:r>
            <a:r>
              <a:rPr lang="vi-VN" sz="6000" b="1" dirty="0">
                <a:solidFill>
                  <a:srgbClr val="FF0000"/>
                </a:solidFill>
                <a:effectLst/>
                <a:latin typeface="Arial" panose="020B0604020202020204" pitchFamily="34" charset="0"/>
                <a:cs typeface="Arial" panose="020B0604020202020204" pitchFamily="34" charset="0"/>
              </a:rPr>
              <a:t> </a:t>
            </a:r>
            <a:r>
              <a:rPr lang="vi-VN" sz="7200" b="1" dirty="0"/>
              <a:t> </a:t>
            </a:r>
            <a:r>
              <a:rPr lang="vi-VN" sz="8800" b="1" dirty="0">
                <a:latin typeface="Times New Roman" panose="02020603050405020304" pitchFamily="18" charset="0"/>
                <a:cs typeface="Times New Roman" panose="02020603050405020304" pitchFamily="18" charset="0"/>
              </a:rPr>
              <a:t>Này điều răn mới Thầy truyền ban: Hãy yêu mến nhau như Thầy mến yêu.</a:t>
            </a:r>
            <a:br>
              <a:rPr lang="vi-VN" sz="8800" b="1" dirty="0">
                <a:latin typeface="Times New Roman" panose="02020603050405020304" pitchFamily="18" charset="0"/>
                <a:cs typeface="Times New Roman" panose="02020603050405020304" pitchFamily="18" charset="0"/>
              </a:rPr>
            </a:br>
            <a:endParaRPr lang="vi-VN" sz="88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867337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09D438-A8E3-2B49-520D-B97927C9A9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272DA7-DF5D-FFF0-8CDA-ABDE4D0EAA82}"/>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5D0B64DC-EB6B-1344-8BBD-0BCD9B73ED5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125859"/>
            <a:ext cx="12575567" cy="7109717"/>
          </a:xfrm>
          <a:prstGeom prst="rect">
            <a:avLst/>
          </a:prstGeom>
        </p:spPr>
      </p:pic>
      <p:sp>
        <p:nvSpPr>
          <p:cNvPr id="4" name="Rectangle 3">
            <a:extLst>
              <a:ext uri="{FF2B5EF4-FFF2-40B4-BE49-F238E27FC236}">
                <a16:creationId xmlns:a16="http://schemas.microsoft.com/office/drawing/2014/main" id="{53ED4789-AE62-D452-C4FE-EE5C06CC794C}"/>
              </a:ext>
            </a:extLst>
          </p:cNvPr>
          <p:cNvSpPr/>
          <p:nvPr/>
        </p:nvSpPr>
        <p:spPr>
          <a:xfrm>
            <a:off x="438727" y="397565"/>
            <a:ext cx="11299386" cy="6278642"/>
          </a:xfrm>
          <a:prstGeom prst="rect">
            <a:avLst/>
          </a:prstGeom>
        </p:spPr>
        <p:txBody>
          <a:bodyPr wrap="square">
            <a:spAutoFit/>
          </a:bodyPr>
          <a:lstStyle/>
          <a:p>
            <a:pPr algn="just"/>
            <a:r>
              <a:rPr lang="en-US" sz="7200" b="1" dirty="0">
                <a:solidFill>
                  <a:srgbClr val="FF0000"/>
                </a:solidFill>
                <a:effectLst/>
                <a:latin typeface="Arial" panose="020B0604020202020204" pitchFamily="34" charset="0"/>
                <a:cs typeface="Arial" panose="020B0604020202020204" pitchFamily="34" charset="0"/>
              </a:rPr>
              <a:t>2</a:t>
            </a:r>
            <a:r>
              <a:rPr lang="vi-VN" sz="7200" b="1" dirty="0">
                <a:solidFill>
                  <a:srgbClr val="FF0000"/>
                </a:solidFill>
                <a:effectLst/>
                <a:latin typeface="Arial" panose="020B0604020202020204" pitchFamily="34" charset="0"/>
                <a:cs typeface="Arial" panose="020B0604020202020204" pitchFamily="34" charset="0"/>
              </a:rPr>
              <a:t>.</a:t>
            </a:r>
            <a:r>
              <a:rPr lang="vi-VN" sz="6000" b="1" dirty="0">
                <a:solidFill>
                  <a:srgbClr val="FF0000"/>
                </a:solidFill>
                <a:effectLst/>
                <a:latin typeface="Arial" panose="020B0604020202020204" pitchFamily="34" charset="0"/>
                <a:cs typeface="Arial" panose="020B0604020202020204" pitchFamily="34" charset="0"/>
              </a:rPr>
              <a:t> </a:t>
            </a:r>
            <a:r>
              <a:rPr lang="vi-VN" sz="6600" b="1" dirty="0">
                <a:latin typeface="Times New Roman" panose="02020603050405020304" pitchFamily="18" charset="0"/>
                <a:cs typeface="Times New Roman" panose="02020603050405020304" pitchFamily="18" charset="0"/>
              </a:rPr>
              <a:t> Thầy nêu tấm gương ân tình dạy cho chúng con quên mình. Thầy trao dòng máu hy sinh ấm trong muôn lòng, gọi người sống đời mến yêu.</a:t>
            </a:r>
            <a:br>
              <a:rPr lang="vi-VN" sz="6600" b="1" dirty="0">
                <a:latin typeface="Times New Roman" panose="02020603050405020304" pitchFamily="18" charset="0"/>
                <a:cs typeface="Times New Roman" panose="02020603050405020304" pitchFamily="18" charset="0"/>
              </a:rPr>
            </a:br>
            <a:endParaRPr lang="vi-VN" sz="6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8172240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E56D80-F732-393E-A413-FD618FFB4E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B469CD-F92F-2D5F-1B5C-F19D2B20EF7E}"/>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79F5263-92D6-C027-FAB2-B823A34EF59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125859"/>
            <a:ext cx="12575567" cy="7109717"/>
          </a:xfrm>
          <a:prstGeom prst="rect">
            <a:avLst/>
          </a:prstGeom>
        </p:spPr>
      </p:pic>
      <p:sp>
        <p:nvSpPr>
          <p:cNvPr id="4" name="Rectangle 3">
            <a:extLst>
              <a:ext uri="{FF2B5EF4-FFF2-40B4-BE49-F238E27FC236}">
                <a16:creationId xmlns:a16="http://schemas.microsoft.com/office/drawing/2014/main" id="{93851F1A-EEC0-5A99-9707-77EC106E0CD8}"/>
              </a:ext>
            </a:extLst>
          </p:cNvPr>
          <p:cNvSpPr/>
          <p:nvPr/>
        </p:nvSpPr>
        <p:spPr>
          <a:xfrm>
            <a:off x="438727" y="103031"/>
            <a:ext cx="11319684" cy="6863417"/>
          </a:xfrm>
          <a:prstGeom prst="rect">
            <a:avLst/>
          </a:prstGeom>
        </p:spPr>
        <p:txBody>
          <a:bodyPr wrap="square">
            <a:spAutoFit/>
          </a:bodyPr>
          <a:lstStyle/>
          <a:p>
            <a:pPr algn="just"/>
            <a:r>
              <a:rPr lang="en-US" sz="7200" b="1" dirty="0">
                <a:solidFill>
                  <a:srgbClr val="FF0000"/>
                </a:solidFill>
                <a:effectLst/>
                <a:latin typeface="Arial" panose="020B0604020202020204" pitchFamily="34" charset="0"/>
                <a:cs typeface="Arial" panose="020B0604020202020204" pitchFamily="34" charset="0"/>
              </a:rPr>
              <a:t>ĐK</a:t>
            </a:r>
            <a:r>
              <a:rPr lang="vi-VN" sz="7200" b="1" dirty="0">
                <a:solidFill>
                  <a:srgbClr val="FF0000"/>
                </a:solidFill>
                <a:effectLst/>
                <a:latin typeface="Arial" panose="020B0604020202020204" pitchFamily="34" charset="0"/>
                <a:cs typeface="Arial" panose="020B0604020202020204" pitchFamily="34" charset="0"/>
              </a:rPr>
              <a:t>.</a:t>
            </a:r>
            <a:r>
              <a:rPr lang="vi-VN" sz="6000" b="1" dirty="0">
                <a:solidFill>
                  <a:srgbClr val="FF0000"/>
                </a:solidFill>
                <a:effectLst/>
                <a:latin typeface="Arial" panose="020B0604020202020204" pitchFamily="34" charset="0"/>
                <a:cs typeface="Arial" panose="020B0604020202020204" pitchFamily="34" charset="0"/>
              </a:rPr>
              <a:t> </a:t>
            </a:r>
            <a:r>
              <a:rPr lang="vi-VN" sz="7200" b="1" dirty="0"/>
              <a:t> </a:t>
            </a:r>
            <a:r>
              <a:rPr lang="vi-VN" sz="8800" b="1" dirty="0">
                <a:latin typeface="Times New Roman" panose="02020603050405020304" pitchFamily="18" charset="0"/>
                <a:cs typeface="Times New Roman" panose="02020603050405020304" pitchFamily="18" charset="0"/>
              </a:rPr>
              <a:t>Này điều răn mới Thầy truyền ban: Hãy yêu mến nhau như Thầy mến yêu.</a:t>
            </a:r>
            <a:br>
              <a:rPr lang="vi-VN" sz="8800" b="1" dirty="0">
                <a:latin typeface="Times New Roman" panose="02020603050405020304" pitchFamily="18" charset="0"/>
                <a:cs typeface="Times New Roman" panose="02020603050405020304" pitchFamily="18" charset="0"/>
              </a:rPr>
            </a:br>
            <a:endParaRPr lang="vi-VN" sz="88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995056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3567" y="0"/>
            <a:ext cx="12575567" cy="7109717"/>
          </a:xfrm>
          <a:prstGeom prst="rect">
            <a:avLst/>
          </a:prstGeom>
        </p:spPr>
      </p:pic>
      <p:sp>
        <p:nvSpPr>
          <p:cNvPr id="4" name="Rectangle 3"/>
          <p:cNvSpPr/>
          <p:nvPr/>
        </p:nvSpPr>
        <p:spPr>
          <a:xfrm>
            <a:off x="425027" y="328139"/>
            <a:ext cx="11314545" cy="378565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it-IT" sz="8000" b="1" i="0" u="none" strike="noStrike" kern="1200" cap="none" spc="0" normalizeH="0" baseline="0" noProof="0" dirty="0">
                <a:ln>
                  <a:noFill/>
                </a:ln>
                <a:solidFill>
                  <a:prstClr val="black"/>
                </a:solidFill>
                <a:effectLst/>
                <a:uLnTx/>
                <a:uFillTx/>
                <a:latin typeface="Century Gothic" panose="020B0502020202020204"/>
                <a:ea typeface="+mn-ea"/>
                <a:cs typeface="+mn-cs"/>
              </a:rPr>
              <a:t>Chúa nay thực đã phục sinh. Al-le-lu-ia. Al-le-lu-ia. </a:t>
            </a:r>
            <a:endParaRPr kumimoji="0" lang="vi-VN" sz="8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01587462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A8723C-C71C-CCCD-9F0C-59180F6488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8259B1-B679-C44F-6FB3-E5C83D87046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33FF30C-515F-FA3D-8B2C-2C73B74CA7A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125859"/>
            <a:ext cx="12575567" cy="7109717"/>
          </a:xfrm>
          <a:prstGeom prst="rect">
            <a:avLst/>
          </a:prstGeom>
        </p:spPr>
      </p:pic>
      <p:sp>
        <p:nvSpPr>
          <p:cNvPr id="4" name="Rectangle 3">
            <a:extLst>
              <a:ext uri="{FF2B5EF4-FFF2-40B4-BE49-F238E27FC236}">
                <a16:creationId xmlns:a16="http://schemas.microsoft.com/office/drawing/2014/main" id="{D1119DF9-462F-7D6F-43AE-BC1A680E2606}"/>
              </a:ext>
            </a:extLst>
          </p:cNvPr>
          <p:cNvSpPr/>
          <p:nvPr/>
        </p:nvSpPr>
        <p:spPr>
          <a:xfrm>
            <a:off x="438727" y="103031"/>
            <a:ext cx="11319684" cy="5262979"/>
          </a:xfrm>
          <a:prstGeom prst="rect">
            <a:avLst/>
          </a:prstGeom>
        </p:spPr>
        <p:txBody>
          <a:bodyPr wrap="square">
            <a:spAutoFit/>
          </a:bodyPr>
          <a:lstStyle/>
          <a:p>
            <a:pPr algn="just"/>
            <a:r>
              <a:rPr lang="en-US" sz="7200" b="1" dirty="0">
                <a:solidFill>
                  <a:srgbClr val="FF0000"/>
                </a:solidFill>
                <a:effectLst/>
                <a:latin typeface="Arial" panose="020B0604020202020204" pitchFamily="34" charset="0"/>
                <a:cs typeface="Arial" panose="020B0604020202020204" pitchFamily="34" charset="0"/>
              </a:rPr>
              <a:t>3</a:t>
            </a:r>
            <a:r>
              <a:rPr lang="vi-VN" sz="7200" b="1" dirty="0">
                <a:solidFill>
                  <a:srgbClr val="FF0000"/>
                </a:solidFill>
                <a:effectLst/>
                <a:latin typeface="Arial" panose="020B0604020202020204" pitchFamily="34" charset="0"/>
                <a:cs typeface="Arial" panose="020B0604020202020204" pitchFamily="34" charset="0"/>
              </a:rPr>
              <a:t>.</a:t>
            </a:r>
            <a:r>
              <a:rPr lang="vi-VN" sz="6000" b="1" dirty="0">
                <a:solidFill>
                  <a:srgbClr val="FF0000"/>
                </a:solidFill>
                <a:effectLst/>
                <a:latin typeface="Arial" panose="020B0604020202020204" pitchFamily="34" charset="0"/>
                <a:cs typeface="Arial" panose="020B0604020202020204" pitchFamily="34" charset="0"/>
              </a:rPr>
              <a:t> </a:t>
            </a:r>
            <a:r>
              <a:rPr lang="vi-VN" sz="7200" b="1" dirty="0"/>
              <a:t> </a:t>
            </a:r>
            <a:r>
              <a:rPr lang="vi-VN" sz="6600" b="1" dirty="0">
                <a:latin typeface="Times New Roman" panose="02020603050405020304" pitchFamily="18" charset="0"/>
                <a:cs typeface="Times New Roman" panose="02020603050405020304" pitchFamily="18" charset="0"/>
              </a:rPr>
              <a:t>Đẹp thay những ai theo Thầy, trọn đời mến yêu như Thầy. Đẹp thay lòng biết dâng trao, phúc thay những người thuận hòa chia sẻ với nhau.</a:t>
            </a:r>
            <a:endParaRPr lang="vi-VN" sz="6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9196549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2D5CA4-0D8A-2C34-6123-712D7EDE8D4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409BA4-85E9-C3F0-5A89-BEE77673002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A984C39-362D-CE8C-BE51-7186C33D4E6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125859"/>
            <a:ext cx="12575567" cy="7109717"/>
          </a:xfrm>
          <a:prstGeom prst="rect">
            <a:avLst/>
          </a:prstGeom>
        </p:spPr>
      </p:pic>
      <p:sp>
        <p:nvSpPr>
          <p:cNvPr id="4" name="Rectangle 3">
            <a:extLst>
              <a:ext uri="{FF2B5EF4-FFF2-40B4-BE49-F238E27FC236}">
                <a16:creationId xmlns:a16="http://schemas.microsoft.com/office/drawing/2014/main" id="{BEE0608A-0988-8EC6-CA51-CC8D3CD6D818}"/>
              </a:ext>
            </a:extLst>
          </p:cNvPr>
          <p:cNvSpPr/>
          <p:nvPr/>
        </p:nvSpPr>
        <p:spPr>
          <a:xfrm>
            <a:off x="438727" y="103031"/>
            <a:ext cx="11319684" cy="6863417"/>
          </a:xfrm>
          <a:prstGeom prst="rect">
            <a:avLst/>
          </a:prstGeom>
        </p:spPr>
        <p:txBody>
          <a:bodyPr wrap="square">
            <a:spAutoFit/>
          </a:bodyPr>
          <a:lstStyle/>
          <a:p>
            <a:pPr algn="just"/>
            <a:r>
              <a:rPr lang="en-US" sz="7200" b="1" dirty="0">
                <a:solidFill>
                  <a:srgbClr val="FF0000"/>
                </a:solidFill>
                <a:effectLst/>
                <a:latin typeface="Arial" panose="020B0604020202020204" pitchFamily="34" charset="0"/>
                <a:cs typeface="Arial" panose="020B0604020202020204" pitchFamily="34" charset="0"/>
              </a:rPr>
              <a:t>ĐK</a:t>
            </a:r>
            <a:r>
              <a:rPr lang="vi-VN" sz="7200" b="1" dirty="0">
                <a:solidFill>
                  <a:srgbClr val="FF0000"/>
                </a:solidFill>
                <a:effectLst/>
                <a:latin typeface="Arial" panose="020B0604020202020204" pitchFamily="34" charset="0"/>
                <a:cs typeface="Arial" panose="020B0604020202020204" pitchFamily="34" charset="0"/>
              </a:rPr>
              <a:t>.</a:t>
            </a:r>
            <a:r>
              <a:rPr lang="vi-VN" sz="6000" b="1" dirty="0">
                <a:solidFill>
                  <a:srgbClr val="FF0000"/>
                </a:solidFill>
                <a:effectLst/>
                <a:latin typeface="Arial" panose="020B0604020202020204" pitchFamily="34" charset="0"/>
                <a:cs typeface="Arial" panose="020B0604020202020204" pitchFamily="34" charset="0"/>
              </a:rPr>
              <a:t> </a:t>
            </a:r>
            <a:r>
              <a:rPr lang="vi-VN" sz="7200" b="1" dirty="0"/>
              <a:t> </a:t>
            </a:r>
            <a:r>
              <a:rPr lang="vi-VN" sz="8800" b="1" dirty="0">
                <a:latin typeface="Times New Roman" panose="02020603050405020304" pitchFamily="18" charset="0"/>
                <a:cs typeface="Times New Roman" panose="02020603050405020304" pitchFamily="18" charset="0"/>
              </a:rPr>
              <a:t>Này điều răn mới Thầy truyền ban: Hãy yêu mến nhau như Thầy mến yêu.</a:t>
            </a:r>
            <a:br>
              <a:rPr lang="vi-VN" sz="8800" b="1" dirty="0">
                <a:latin typeface="Times New Roman" panose="02020603050405020304" pitchFamily="18" charset="0"/>
                <a:cs typeface="Times New Roman" panose="02020603050405020304" pitchFamily="18" charset="0"/>
              </a:rPr>
            </a:br>
            <a:endParaRPr lang="vi-VN" sz="88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981913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06748" y="5336615"/>
            <a:ext cx="5395080" cy="1521385"/>
          </a:xfrm>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8392"/>
            <a:ext cx="12191999" cy="6827844"/>
          </a:xfrm>
          <a:prstGeom prst="rect">
            <a:avLst/>
          </a:prstGeom>
        </p:spPr>
      </p:pic>
    </p:spTree>
    <p:extLst>
      <p:ext uri="{BB962C8B-B14F-4D97-AF65-F5344CB8AC3E}">
        <p14:creationId xmlns:p14="http://schemas.microsoft.com/office/powerpoint/2010/main" val="205284429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vi-VN" sz="6000" b="1">
                <a:solidFill>
                  <a:srgbClr val="FF0000"/>
                </a:solidFill>
                <a:latin typeface="Arial" panose="020B0604020202020204" pitchFamily="34" charset="0"/>
                <a:cs typeface="Arial" panose="020B0604020202020204" pitchFamily="34" charset="0"/>
              </a:rPr>
              <a:t>Xin cho con yêu đời yêu người</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3084507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EAEE19-EAD3-CD74-2876-C35FFAAD92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CCA99A-CBE3-0E69-BF79-AE84099E2B0A}"/>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DDA7213-E75D-F23C-54DA-47CF07FBA3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DB3F2452-C902-70BA-0EB7-EB30D5DA36A4}"/>
              </a:ext>
            </a:extLst>
          </p:cNvPr>
          <p:cNvSpPr/>
          <p:nvPr/>
        </p:nvSpPr>
        <p:spPr>
          <a:xfrm>
            <a:off x="438727" y="476517"/>
            <a:ext cx="11087865" cy="6213304"/>
          </a:xfrm>
          <a:prstGeom prst="rect">
            <a:avLst/>
          </a:prstGeom>
        </p:spPr>
        <p:txBody>
          <a:bodyPr wrap="square">
            <a:spAutoFit/>
          </a:bodyPr>
          <a:lstStyle/>
          <a:p>
            <a:pPr algn="just">
              <a:lnSpc>
                <a:spcPct val="120000"/>
              </a:lnSpc>
            </a:pPr>
            <a:r>
              <a:rPr lang="vi-VN" sz="4800" b="1">
                <a:solidFill>
                  <a:srgbClr val="FF0000"/>
                </a:solidFill>
                <a:latin typeface="Arial" panose="020B0604020202020204" pitchFamily="34" charset="0"/>
                <a:cs typeface="Arial" panose="020B0604020202020204" pitchFamily="34" charset="0"/>
              </a:rPr>
              <a:t>ĐK: </a:t>
            </a:r>
            <a:r>
              <a:rPr lang="vi-VN" sz="4800" b="1">
                <a:latin typeface="Arial" panose="020B0604020202020204" pitchFamily="34" charset="0"/>
                <a:cs typeface="Arial" panose="020B0604020202020204" pitchFamily="34" charset="0"/>
              </a:rPr>
              <a:t>Tình yêu đáp đền tình yêu ân tình đền đáp ân tình. Tình yêu Thiên Chúa cao mãi muôn đời. Xin cho con tình yêu thiết tha. (Lòng bao la thắm như màu lá). Xin cho con yêu dấu muôn người. Xin cho con yêu đời yêu người.</a:t>
            </a:r>
            <a:endParaRPr lang="vi-VN" sz="4800" b="1" dirty="0"/>
          </a:p>
        </p:txBody>
      </p:sp>
    </p:spTree>
    <p:extLst>
      <p:ext uri="{BB962C8B-B14F-4D97-AF65-F5344CB8AC3E}">
        <p14:creationId xmlns:p14="http://schemas.microsoft.com/office/powerpoint/2010/main" val="273116248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2A98FC-2D18-EFC7-4A4D-1575E9F453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70B5E8-7C7A-7518-82EB-92EC00D88AE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984155A4-5238-64A2-EA96-22B17C36609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F9C34761-2F6B-63FD-60DF-2E22AC16E10F}"/>
              </a:ext>
            </a:extLst>
          </p:cNvPr>
          <p:cNvSpPr/>
          <p:nvPr/>
        </p:nvSpPr>
        <p:spPr>
          <a:xfrm>
            <a:off x="438727" y="476517"/>
            <a:ext cx="11087865" cy="5544979"/>
          </a:xfrm>
          <a:prstGeom prst="rect">
            <a:avLst/>
          </a:prstGeom>
        </p:spPr>
        <p:txBody>
          <a:bodyPr wrap="square">
            <a:spAutoFit/>
          </a:bodyPr>
          <a:lstStyle/>
          <a:p>
            <a:pPr algn="just">
              <a:lnSpc>
                <a:spcPct val="120000"/>
              </a:lnSpc>
            </a:pPr>
            <a:r>
              <a:rPr lang="en-US" sz="5000" b="1">
                <a:solidFill>
                  <a:srgbClr val="FF0000"/>
                </a:solidFill>
                <a:latin typeface="Arial" panose="020B0604020202020204" pitchFamily="34" charset="0"/>
                <a:cs typeface="Arial" panose="020B0604020202020204" pitchFamily="34" charset="0"/>
              </a:rPr>
              <a:t>1.</a:t>
            </a:r>
            <a:r>
              <a:rPr lang="vi-VN" sz="5000" b="1">
                <a:solidFill>
                  <a:srgbClr val="FF0000"/>
                </a:solidFill>
                <a:latin typeface="Arial" panose="020B0604020202020204" pitchFamily="34" charset="0"/>
                <a:cs typeface="Arial" panose="020B0604020202020204" pitchFamily="34" charset="0"/>
              </a:rPr>
              <a:t> </a:t>
            </a:r>
            <a:r>
              <a:rPr lang="vi-VN" sz="5000" b="1">
                <a:latin typeface="Arial" panose="020B0604020202020204" pitchFamily="34" charset="0"/>
                <a:cs typeface="Arial" panose="020B0604020202020204" pitchFamily="34" charset="0"/>
              </a:rPr>
              <a:t>Xin cho con yêu đời yêu người. Cầm niềm tin đi thắp môi cười. Dù một đời khổ đau không thôi. Tìm nhau vẫn thấy trong nhau là niềm vui. Nhìn nhau vẫn thấy trong nhau đẹp một lời: CHÚA LÀ TÌNH YÊU.</a:t>
            </a:r>
            <a:endParaRPr lang="vi-VN" sz="5000" b="1" dirty="0"/>
          </a:p>
        </p:txBody>
      </p:sp>
    </p:spTree>
    <p:extLst>
      <p:ext uri="{BB962C8B-B14F-4D97-AF65-F5344CB8AC3E}">
        <p14:creationId xmlns:p14="http://schemas.microsoft.com/office/powerpoint/2010/main" val="288342531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C20A69-4451-EB93-C35A-6B4A41EE41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FC478D-2D15-AC5C-5EDE-254E0BF229D6}"/>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EDAF54F-6893-39AD-5423-A3F6EF02F74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103EB0D5-2AC5-4199-EEAF-C9EDE6B3CEFE}"/>
              </a:ext>
            </a:extLst>
          </p:cNvPr>
          <p:cNvSpPr/>
          <p:nvPr/>
        </p:nvSpPr>
        <p:spPr>
          <a:xfrm>
            <a:off x="438727" y="476517"/>
            <a:ext cx="11087865" cy="6213304"/>
          </a:xfrm>
          <a:prstGeom prst="rect">
            <a:avLst/>
          </a:prstGeom>
        </p:spPr>
        <p:txBody>
          <a:bodyPr wrap="square">
            <a:spAutoFit/>
          </a:bodyPr>
          <a:lstStyle/>
          <a:p>
            <a:pPr algn="just">
              <a:lnSpc>
                <a:spcPct val="120000"/>
              </a:lnSpc>
            </a:pPr>
            <a:r>
              <a:rPr lang="vi-VN" sz="4800" b="1">
                <a:solidFill>
                  <a:srgbClr val="FF0000"/>
                </a:solidFill>
                <a:latin typeface="Arial" panose="020B0604020202020204" pitchFamily="34" charset="0"/>
                <a:cs typeface="Arial" panose="020B0604020202020204" pitchFamily="34" charset="0"/>
              </a:rPr>
              <a:t>ĐK: </a:t>
            </a:r>
            <a:r>
              <a:rPr lang="vi-VN" sz="4800" b="1">
                <a:latin typeface="Arial" panose="020B0604020202020204" pitchFamily="34" charset="0"/>
                <a:cs typeface="Arial" panose="020B0604020202020204" pitchFamily="34" charset="0"/>
              </a:rPr>
              <a:t>Tình yêu đáp đền tình yêu ân tình đền đáp ân tình. Tình yêu Thiên Chúa cao mãi muôn đời. Xin cho con tình yêu thiết tha. (Lòng bao la thắm như màu lá). Xin cho con yêu dấu muôn người. Xin cho con yêu đời yêu người.</a:t>
            </a:r>
            <a:endParaRPr lang="vi-VN" sz="4800" b="1" dirty="0"/>
          </a:p>
        </p:txBody>
      </p:sp>
    </p:spTree>
    <p:extLst>
      <p:ext uri="{BB962C8B-B14F-4D97-AF65-F5344CB8AC3E}">
        <p14:creationId xmlns:p14="http://schemas.microsoft.com/office/powerpoint/2010/main" val="378100850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E0ABA5-FC47-37F5-621C-558B47787F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516FFE-2667-6B59-6760-122B5A6DD9A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89FE29B6-516A-6CBD-CD19-F6E3FD666F9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91115939-7D41-394B-13B8-8EF8093C9CE1}"/>
              </a:ext>
            </a:extLst>
          </p:cNvPr>
          <p:cNvSpPr/>
          <p:nvPr/>
        </p:nvSpPr>
        <p:spPr>
          <a:xfrm>
            <a:off x="438727" y="476517"/>
            <a:ext cx="11087865" cy="5544979"/>
          </a:xfrm>
          <a:prstGeom prst="rect">
            <a:avLst/>
          </a:prstGeom>
        </p:spPr>
        <p:txBody>
          <a:bodyPr wrap="square">
            <a:spAutoFit/>
          </a:bodyPr>
          <a:lstStyle/>
          <a:p>
            <a:pPr algn="just">
              <a:lnSpc>
                <a:spcPct val="120000"/>
              </a:lnSpc>
            </a:pPr>
            <a:r>
              <a:rPr lang="en-US" sz="5000" b="1">
                <a:solidFill>
                  <a:srgbClr val="FF0000"/>
                </a:solidFill>
                <a:latin typeface="Arial" panose="020B0604020202020204" pitchFamily="34" charset="0"/>
                <a:cs typeface="Arial" panose="020B0604020202020204" pitchFamily="34" charset="0"/>
              </a:rPr>
              <a:t>2.</a:t>
            </a:r>
            <a:r>
              <a:rPr lang="vi-VN" sz="5000" b="1">
                <a:solidFill>
                  <a:srgbClr val="FF0000"/>
                </a:solidFill>
                <a:latin typeface="Arial" panose="020B0604020202020204" pitchFamily="34" charset="0"/>
                <a:cs typeface="Arial" panose="020B0604020202020204" pitchFamily="34" charset="0"/>
              </a:rPr>
              <a:t> </a:t>
            </a:r>
            <a:r>
              <a:rPr lang="vi-VN" sz="5000" b="1">
                <a:latin typeface="Arial" panose="020B0604020202020204" pitchFamily="34" charset="0"/>
                <a:cs typeface="Arial" panose="020B0604020202020204" pitchFamily="34" charset="0"/>
              </a:rPr>
              <a:t>Xin cho con yêu đời yêu người. Một niềm tin cao bóng mây trời. Lời hận thù bỏ quên trên môi. Dù ai gây mãi cơn đau thương đầy vơi. Nhìn ra trong sáng trên gương mặt mọi người: CHÚA LÀ TÌNH YÊU.</a:t>
            </a:r>
            <a:endParaRPr lang="vi-VN" sz="5000" b="1" dirty="0"/>
          </a:p>
        </p:txBody>
      </p:sp>
    </p:spTree>
    <p:extLst>
      <p:ext uri="{BB962C8B-B14F-4D97-AF65-F5344CB8AC3E}">
        <p14:creationId xmlns:p14="http://schemas.microsoft.com/office/powerpoint/2010/main" val="33078901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247B41-EAB3-14C8-A109-D6E61F2909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C06FB7-F963-B5AC-280A-A12F80C1F01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98E819B-E0B2-8EC9-71D3-22F6FB7BD06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B8F3EAF8-5B84-0B98-F19C-B10AB096E338}"/>
              </a:ext>
            </a:extLst>
          </p:cNvPr>
          <p:cNvSpPr/>
          <p:nvPr/>
        </p:nvSpPr>
        <p:spPr>
          <a:xfrm>
            <a:off x="438727" y="476517"/>
            <a:ext cx="11087865" cy="6213304"/>
          </a:xfrm>
          <a:prstGeom prst="rect">
            <a:avLst/>
          </a:prstGeom>
        </p:spPr>
        <p:txBody>
          <a:bodyPr wrap="square">
            <a:spAutoFit/>
          </a:bodyPr>
          <a:lstStyle/>
          <a:p>
            <a:pPr algn="just">
              <a:lnSpc>
                <a:spcPct val="120000"/>
              </a:lnSpc>
            </a:pPr>
            <a:r>
              <a:rPr lang="vi-VN" sz="4800" b="1">
                <a:solidFill>
                  <a:srgbClr val="FF0000"/>
                </a:solidFill>
                <a:latin typeface="Arial" panose="020B0604020202020204" pitchFamily="34" charset="0"/>
                <a:cs typeface="Arial" panose="020B0604020202020204" pitchFamily="34" charset="0"/>
              </a:rPr>
              <a:t>ĐK: </a:t>
            </a:r>
            <a:r>
              <a:rPr lang="vi-VN" sz="4800" b="1">
                <a:latin typeface="Arial" panose="020B0604020202020204" pitchFamily="34" charset="0"/>
                <a:cs typeface="Arial" panose="020B0604020202020204" pitchFamily="34" charset="0"/>
              </a:rPr>
              <a:t>Tình yêu đáp đền tình yêu ân tình đền đáp ân tình. Tình yêu Thiên Chúa cao mãi muôn đời. Xin cho con tình yêu thiết tha. (Lòng bao la thắm như màu lá). Xin cho con yêu dấu muôn người. Xin cho con yêu đời yêu người.</a:t>
            </a:r>
            <a:endParaRPr lang="vi-VN" sz="4800" b="1" dirty="0"/>
          </a:p>
        </p:txBody>
      </p:sp>
    </p:spTree>
    <p:extLst>
      <p:ext uri="{BB962C8B-B14F-4D97-AF65-F5344CB8AC3E}">
        <p14:creationId xmlns:p14="http://schemas.microsoft.com/office/powerpoint/2010/main" val="314823518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A7967E-03C9-B555-5916-3282E693B0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6FF4C3-A262-2DE4-EB9F-961CA3429A3A}"/>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648A125-B68A-9224-24C1-069DC05EF03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7A07CFC3-3574-5B65-DA94-0E540CC454FA}"/>
              </a:ext>
            </a:extLst>
          </p:cNvPr>
          <p:cNvSpPr/>
          <p:nvPr/>
        </p:nvSpPr>
        <p:spPr>
          <a:xfrm>
            <a:off x="438727" y="476517"/>
            <a:ext cx="11087865" cy="5326907"/>
          </a:xfrm>
          <a:prstGeom prst="rect">
            <a:avLst/>
          </a:prstGeom>
        </p:spPr>
        <p:txBody>
          <a:bodyPr wrap="square">
            <a:spAutoFit/>
          </a:bodyPr>
          <a:lstStyle/>
          <a:p>
            <a:pPr algn="just">
              <a:lnSpc>
                <a:spcPct val="120000"/>
              </a:lnSpc>
            </a:pPr>
            <a:r>
              <a:rPr lang="en-US" sz="4800" b="1">
                <a:solidFill>
                  <a:srgbClr val="FF0000"/>
                </a:solidFill>
                <a:latin typeface="Arial" panose="020B0604020202020204" pitchFamily="34" charset="0"/>
                <a:cs typeface="Arial" panose="020B0604020202020204" pitchFamily="34" charset="0"/>
              </a:rPr>
              <a:t>3.</a:t>
            </a:r>
            <a:r>
              <a:rPr lang="vi-VN" sz="4800" b="1">
                <a:solidFill>
                  <a:srgbClr val="FF0000"/>
                </a:solidFill>
                <a:latin typeface="Arial" panose="020B0604020202020204" pitchFamily="34" charset="0"/>
                <a:cs typeface="Arial" panose="020B0604020202020204" pitchFamily="34" charset="0"/>
              </a:rPr>
              <a:t> </a:t>
            </a:r>
            <a:r>
              <a:rPr lang="vi-VN" sz="4800" b="1">
                <a:latin typeface="Arial" panose="020B0604020202020204" pitchFamily="34" charset="0"/>
                <a:cs typeface="Arial" panose="020B0604020202020204" pitchFamily="34" charset="0"/>
              </a:rPr>
              <a:t>Xin cho con yêu đời yêu người. Làm loài chim bay mãi xa vời. Nguyện một đời tìm đi muôn nơi. Đầy vơi chỉ biết luôn yêu thương mà thôi. Bờ môi thân ái nói lên cùng mọi người: CHÚA LÀ TÌNH YÊU.</a:t>
            </a:r>
            <a:endParaRPr lang="vi-VN" sz="4800" b="1" dirty="0"/>
          </a:p>
        </p:txBody>
      </p:sp>
    </p:spTree>
    <p:extLst>
      <p:ext uri="{BB962C8B-B14F-4D97-AF65-F5344CB8AC3E}">
        <p14:creationId xmlns:p14="http://schemas.microsoft.com/office/powerpoint/2010/main" val="24068923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522011"/>
            <a:ext cx="11314545" cy="6247864"/>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8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1</a:t>
            </a:r>
            <a:r>
              <a:rPr kumimoji="0" lang="vi-VN" sz="72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8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Ngài từ trong kẻ chết sống lại. Al-le-lu-ia. Al-le-lu-ia. Và niềm vui tràn lan nơi nơi. </a:t>
            </a:r>
            <a:endParaRPr kumimoji="0" lang="vi-VN" sz="8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32770368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FE3914-9D79-DA1C-423A-EFE59B2918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811E8C-83E0-8E73-2D40-EA2D88ED69C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DB2E244-257B-A077-1A47-0D2EBEC4D09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8FF70DEA-9F8B-534E-BCC5-2556D51D080B}"/>
              </a:ext>
            </a:extLst>
          </p:cNvPr>
          <p:cNvSpPr/>
          <p:nvPr/>
        </p:nvSpPr>
        <p:spPr>
          <a:xfrm>
            <a:off x="438727" y="476517"/>
            <a:ext cx="11087865" cy="6213304"/>
          </a:xfrm>
          <a:prstGeom prst="rect">
            <a:avLst/>
          </a:prstGeom>
        </p:spPr>
        <p:txBody>
          <a:bodyPr wrap="square">
            <a:spAutoFit/>
          </a:bodyPr>
          <a:lstStyle/>
          <a:p>
            <a:pPr algn="just">
              <a:lnSpc>
                <a:spcPct val="120000"/>
              </a:lnSpc>
            </a:pPr>
            <a:r>
              <a:rPr lang="vi-VN" sz="4800" b="1">
                <a:solidFill>
                  <a:srgbClr val="FF0000"/>
                </a:solidFill>
                <a:latin typeface="Arial" panose="020B0604020202020204" pitchFamily="34" charset="0"/>
                <a:cs typeface="Arial" panose="020B0604020202020204" pitchFamily="34" charset="0"/>
              </a:rPr>
              <a:t>ĐK: </a:t>
            </a:r>
            <a:r>
              <a:rPr lang="vi-VN" sz="4800" b="1">
                <a:latin typeface="Arial" panose="020B0604020202020204" pitchFamily="34" charset="0"/>
                <a:cs typeface="Arial" panose="020B0604020202020204" pitchFamily="34" charset="0"/>
              </a:rPr>
              <a:t>Tình yêu đáp đền tình yêu ân tình đền đáp ân tình. Tình yêu Thiên Chúa cao mãi muôn đời. Xin cho con tình yêu thiết tha. (Lòng bao la thắm như màu lá). Xin cho con yêu dấu muôn người. Xin cho con yêu đời yêu người.</a:t>
            </a:r>
            <a:endParaRPr lang="vi-VN" sz="4800" b="1" dirty="0"/>
          </a:p>
        </p:txBody>
      </p:sp>
    </p:spTree>
    <p:extLst>
      <p:ext uri="{BB962C8B-B14F-4D97-AF65-F5344CB8AC3E}">
        <p14:creationId xmlns:p14="http://schemas.microsoft.com/office/powerpoint/2010/main" val="196907382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06748" y="5336615"/>
            <a:ext cx="5395080" cy="1521385"/>
          </a:xfrm>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8392"/>
            <a:ext cx="12191999" cy="6827844"/>
          </a:xfrm>
          <a:prstGeom prst="rect">
            <a:avLst/>
          </a:prstGeom>
        </p:spPr>
      </p:pic>
    </p:spTree>
    <p:extLst>
      <p:ext uri="{BB962C8B-B14F-4D97-AF65-F5344CB8AC3E}">
        <p14:creationId xmlns:p14="http://schemas.microsoft.com/office/powerpoint/2010/main" val="30287051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a:solidFill>
                  <a:srgbClr val="FF0000"/>
                </a:solidFill>
                <a:latin typeface="Times New Roman" panose="02020603050405020304" pitchFamily="18" charset="0"/>
                <a:cs typeface="Times New Roman" panose="02020603050405020304" pitchFamily="18" charset="0"/>
              </a:rPr>
              <a:t>CÀNH HOA DÂNG MẸ</a:t>
            </a:r>
            <a:endParaRPr lang="en-US" sz="44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0569397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125859"/>
            <a:ext cx="12575567" cy="7109717"/>
          </a:xfrm>
          <a:prstGeom prst="rect">
            <a:avLst/>
          </a:prstGeom>
        </p:spPr>
      </p:pic>
      <p:sp>
        <p:nvSpPr>
          <p:cNvPr id="4" name="Rectangle 3"/>
          <p:cNvSpPr/>
          <p:nvPr/>
        </p:nvSpPr>
        <p:spPr>
          <a:xfrm>
            <a:off x="605135" y="496388"/>
            <a:ext cx="11086121" cy="6647974"/>
          </a:xfrm>
          <a:prstGeom prst="rect">
            <a:avLst/>
          </a:prstGeom>
        </p:spPr>
        <p:txBody>
          <a:bodyPr wrap="square">
            <a:spAutoFit/>
          </a:bodyPr>
          <a:lstStyle/>
          <a:p>
            <a:pPr algn="just"/>
            <a:r>
              <a:rPr lang="en-US" sz="6000" b="1" dirty="0">
                <a:solidFill>
                  <a:srgbClr val="FF0000"/>
                </a:solidFill>
                <a:latin typeface="Arial" panose="020B0604020202020204" pitchFamily="34" charset="0"/>
                <a:cs typeface="Arial" panose="020B0604020202020204" pitchFamily="34" charset="0"/>
              </a:rPr>
              <a:t>1</a:t>
            </a:r>
            <a:r>
              <a:rPr lang="vi-VN" sz="5000" b="1" dirty="0">
                <a:solidFill>
                  <a:srgbClr val="FF0000"/>
                </a:solidFill>
                <a:effectLst/>
                <a:latin typeface="Arial" panose="020B0604020202020204" pitchFamily="34" charset="0"/>
                <a:cs typeface="Arial" panose="020B0604020202020204" pitchFamily="34" charset="0"/>
              </a:rPr>
              <a:t>. </a:t>
            </a:r>
            <a:r>
              <a:rPr lang="vi-VN" sz="4800" b="1" dirty="0"/>
              <a:t> </a:t>
            </a:r>
            <a:r>
              <a:rPr lang="vi-VN" sz="6600" b="1" dirty="0">
                <a:latin typeface="Times New Roman" panose="02020603050405020304" pitchFamily="18" charset="0"/>
                <a:cs typeface="Times New Roman" panose="02020603050405020304" pitchFamily="18" charset="0"/>
              </a:rPr>
              <a:t> </a:t>
            </a:r>
            <a:r>
              <a:rPr lang="vi-VN" sz="6000" b="1" dirty="0">
                <a:latin typeface="Times New Roman" panose="02020603050405020304" pitchFamily="18" charset="0"/>
                <a:cs typeface="Times New Roman" panose="02020603050405020304" pitchFamily="18" charset="0"/>
              </a:rPr>
              <a:t>Cành hoa tươi thắm nguyện kính dâng lên, nguyện kính dâng lên, cùng với lòng mến tin. Này hoa thảo hiếu, thành kính tri ân, đoàn chúng con dâng về trước ngai Mẹ lành.</a:t>
            </a:r>
            <a:br>
              <a:rPr lang="vi-VN" sz="6000" b="1" dirty="0">
                <a:latin typeface="Times New Roman" panose="02020603050405020304" pitchFamily="18" charset="0"/>
                <a:cs typeface="Times New Roman" panose="02020603050405020304" pitchFamily="18" charset="0"/>
              </a:rPr>
            </a:br>
            <a:endParaRPr lang="vi-VN" sz="6000" b="1" dirty="0">
              <a:solidFill>
                <a:srgbClr val="333333"/>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5436315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F3CA6B-66A4-D190-55A1-A23947F88B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4BF51A-F3D7-0BA4-7C48-86EE2CA90B6A}"/>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0FD732F-6708-8BE1-3374-E2761EC7E47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125859"/>
            <a:ext cx="12575567" cy="7109717"/>
          </a:xfrm>
          <a:prstGeom prst="rect">
            <a:avLst/>
          </a:prstGeom>
        </p:spPr>
      </p:pic>
      <p:sp>
        <p:nvSpPr>
          <p:cNvPr id="4" name="Rectangle 3">
            <a:extLst>
              <a:ext uri="{FF2B5EF4-FFF2-40B4-BE49-F238E27FC236}">
                <a16:creationId xmlns:a16="http://schemas.microsoft.com/office/drawing/2014/main" id="{0DD8D494-9A9B-C8AD-0A2B-678A625CF168}"/>
              </a:ext>
            </a:extLst>
          </p:cNvPr>
          <p:cNvSpPr/>
          <p:nvPr/>
        </p:nvSpPr>
        <p:spPr>
          <a:xfrm>
            <a:off x="605135" y="496388"/>
            <a:ext cx="11086121" cy="6647974"/>
          </a:xfrm>
          <a:prstGeom prst="rect">
            <a:avLst/>
          </a:prstGeom>
        </p:spPr>
        <p:txBody>
          <a:bodyPr wrap="square">
            <a:spAutoFit/>
          </a:bodyPr>
          <a:lstStyle/>
          <a:p>
            <a:pPr algn="just"/>
            <a:r>
              <a:rPr lang="en-US" sz="6000" b="1" dirty="0">
                <a:solidFill>
                  <a:srgbClr val="FF0000"/>
                </a:solidFill>
                <a:latin typeface="Arial" panose="020B0604020202020204" pitchFamily="34" charset="0"/>
                <a:cs typeface="Arial" panose="020B0604020202020204" pitchFamily="34" charset="0"/>
              </a:rPr>
              <a:t>ĐK</a:t>
            </a:r>
            <a:r>
              <a:rPr lang="vi-VN" sz="5000" b="1" dirty="0">
                <a:solidFill>
                  <a:srgbClr val="FF0000"/>
                </a:solidFill>
                <a:effectLst/>
                <a:latin typeface="Arial" panose="020B0604020202020204" pitchFamily="34" charset="0"/>
                <a:cs typeface="Arial" panose="020B0604020202020204" pitchFamily="34" charset="0"/>
              </a:rPr>
              <a:t>. </a:t>
            </a:r>
            <a:r>
              <a:rPr lang="vi-VN" sz="4800" b="1" dirty="0"/>
              <a:t> </a:t>
            </a:r>
            <a:r>
              <a:rPr lang="vi-VN" sz="6600" b="1" dirty="0">
                <a:latin typeface="Times New Roman" panose="02020603050405020304" pitchFamily="18" charset="0"/>
                <a:cs typeface="Times New Roman" panose="02020603050405020304" pitchFamily="18" charset="0"/>
              </a:rPr>
              <a:t> </a:t>
            </a:r>
            <a:r>
              <a:rPr lang="vi-VN" sz="6000" b="1" dirty="0">
                <a:latin typeface="Times New Roman" panose="02020603050405020304" pitchFamily="18" charset="0"/>
                <a:cs typeface="Times New Roman" panose="02020603050405020304" pitchFamily="18" charset="0"/>
              </a:rPr>
              <a:t>Mẹ ơi! Tim con rộn niềm vui, ca vang bài ca mới, dâng lên Mẹ muôn cánh hoa đẹp tươi. Mẹ ơi! Xin dang rộng vòng tay, yêu thương và nâng đỡ, cho con được vui sống bên Mẹ hoài.</a:t>
            </a:r>
            <a:br>
              <a:rPr lang="vi-VN" sz="6000" b="1" dirty="0">
                <a:latin typeface="Times New Roman" panose="02020603050405020304" pitchFamily="18" charset="0"/>
                <a:cs typeface="Times New Roman" panose="02020603050405020304" pitchFamily="18" charset="0"/>
              </a:rPr>
            </a:br>
            <a:endParaRPr lang="vi-VN" sz="6000" b="1" dirty="0">
              <a:solidFill>
                <a:srgbClr val="333333"/>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5247696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467558-AC02-CBC3-D2AC-4034AB8981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13B85E-33F2-BEAB-5834-52BEA0C4C5DF}"/>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9F3104D7-9E00-DFB5-EF01-43EF8529EEC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125859"/>
            <a:ext cx="12575567" cy="7109717"/>
          </a:xfrm>
          <a:prstGeom prst="rect">
            <a:avLst/>
          </a:prstGeom>
        </p:spPr>
      </p:pic>
      <p:sp>
        <p:nvSpPr>
          <p:cNvPr id="4" name="Rectangle 3">
            <a:extLst>
              <a:ext uri="{FF2B5EF4-FFF2-40B4-BE49-F238E27FC236}">
                <a16:creationId xmlns:a16="http://schemas.microsoft.com/office/drawing/2014/main" id="{F9A5FA89-EF14-51FA-D740-6A46E3A32B4A}"/>
              </a:ext>
            </a:extLst>
          </p:cNvPr>
          <p:cNvSpPr/>
          <p:nvPr/>
        </p:nvSpPr>
        <p:spPr>
          <a:xfrm>
            <a:off x="605135" y="318052"/>
            <a:ext cx="11242308" cy="5724644"/>
          </a:xfrm>
          <a:prstGeom prst="rect">
            <a:avLst/>
          </a:prstGeom>
        </p:spPr>
        <p:txBody>
          <a:bodyPr wrap="square">
            <a:spAutoFit/>
          </a:bodyPr>
          <a:lstStyle/>
          <a:p>
            <a:pPr algn="just"/>
            <a:r>
              <a:rPr lang="en-US" sz="6000" b="1" dirty="0">
                <a:solidFill>
                  <a:srgbClr val="FF0000"/>
                </a:solidFill>
                <a:effectLst/>
                <a:latin typeface="Arial" panose="020B0604020202020204" pitchFamily="34" charset="0"/>
                <a:cs typeface="Arial" panose="020B0604020202020204" pitchFamily="34" charset="0"/>
              </a:rPr>
              <a:t>2</a:t>
            </a:r>
            <a:r>
              <a:rPr lang="vi-VN" sz="5000" b="1" dirty="0">
                <a:solidFill>
                  <a:srgbClr val="FF0000"/>
                </a:solidFill>
                <a:effectLst/>
                <a:latin typeface="Arial" panose="020B0604020202020204" pitchFamily="34" charset="0"/>
                <a:cs typeface="Arial" panose="020B0604020202020204" pitchFamily="34" charset="0"/>
              </a:rPr>
              <a:t>. </a:t>
            </a:r>
            <a:r>
              <a:rPr lang="vi-VN" sz="4800" b="1" dirty="0"/>
              <a:t> </a:t>
            </a:r>
            <a:r>
              <a:rPr lang="vi-VN" sz="6600" b="1" dirty="0">
                <a:latin typeface="Times New Roman" panose="02020603050405020304" pitchFamily="18" charset="0"/>
                <a:cs typeface="Times New Roman" panose="02020603050405020304" pitchFamily="18" charset="0"/>
              </a:rPr>
              <a:t> </a:t>
            </a:r>
            <a:r>
              <a:rPr lang="vi-VN" sz="5400" b="1" dirty="0">
                <a:latin typeface="Times New Roman" panose="02020603050405020304" pitchFamily="18" charset="0"/>
                <a:cs typeface="Times New Roman" panose="02020603050405020304" pitchFamily="18" charset="0"/>
              </a:rPr>
              <a:t> </a:t>
            </a:r>
            <a:r>
              <a:rPr lang="vi-VN" sz="6000" b="1" dirty="0">
                <a:latin typeface="Times New Roman" panose="02020603050405020304" pitchFamily="18" charset="0"/>
                <a:cs typeface="Times New Roman" panose="02020603050405020304" pitchFamily="18" charset="0"/>
              </a:rPr>
              <a:t>Đoàn con ước muốn thành những con ngoan, thờ Chúa vinh quang và tôn sùng Mẫu Tâm. Dù cho bão tố, dù có mưa sa, lòng vẫn nở hoa, nguyện tiến dâng trước tòa.</a:t>
            </a:r>
            <a:endParaRPr lang="vi-VN" sz="6000" b="1" dirty="0">
              <a:solidFill>
                <a:srgbClr val="333333"/>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159863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5BF65C-FBBF-9D78-3613-750A444E87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CE08D4-1FF9-CB75-9EB2-4E382D3C193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A4C5DFF1-7B03-A114-2EE6-92978A6FA25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125859"/>
            <a:ext cx="12575567" cy="7109717"/>
          </a:xfrm>
          <a:prstGeom prst="rect">
            <a:avLst/>
          </a:prstGeom>
        </p:spPr>
      </p:pic>
      <p:sp>
        <p:nvSpPr>
          <p:cNvPr id="4" name="Rectangle 3">
            <a:extLst>
              <a:ext uri="{FF2B5EF4-FFF2-40B4-BE49-F238E27FC236}">
                <a16:creationId xmlns:a16="http://schemas.microsoft.com/office/drawing/2014/main" id="{7BB8AF08-6DC8-CDA9-F37F-A822D531B56C}"/>
              </a:ext>
            </a:extLst>
          </p:cNvPr>
          <p:cNvSpPr/>
          <p:nvPr/>
        </p:nvSpPr>
        <p:spPr>
          <a:xfrm>
            <a:off x="605135" y="496388"/>
            <a:ext cx="11086121" cy="6647974"/>
          </a:xfrm>
          <a:prstGeom prst="rect">
            <a:avLst/>
          </a:prstGeom>
        </p:spPr>
        <p:txBody>
          <a:bodyPr wrap="square">
            <a:spAutoFit/>
          </a:bodyPr>
          <a:lstStyle/>
          <a:p>
            <a:pPr algn="just"/>
            <a:r>
              <a:rPr lang="en-US" sz="6000" b="1" dirty="0">
                <a:solidFill>
                  <a:srgbClr val="FF0000"/>
                </a:solidFill>
                <a:latin typeface="Arial" panose="020B0604020202020204" pitchFamily="34" charset="0"/>
                <a:cs typeface="Arial" panose="020B0604020202020204" pitchFamily="34" charset="0"/>
              </a:rPr>
              <a:t>ĐK</a:t>
            </a:r>
            <a:r>
              <a:rPr lang="vi-VN" sz="5000" b="1" dirty="0">
                <a:solidFill>
                  <a:srgbClr val="FF0000"/>
                </a:solidFill>
                <a:effectLst/>
                <a:latin typeface="Arial" panose="020B0604020202020204" pitchFamily="34" charset="0"/>
                <a:cs typeface="Arial" panose="020B0604020202020204" pitchFamily="34" charset="0"/>
              </a:rPr>
              <a:t>. </a:t>
            </a:r>
            <a:r>
              <a:rPr lang="vi-VN" sz="4800" b="1" dirty="0"/>
              <a:t> </a:t>
            </a:r>
            <a:r>
              <a:rPr lang="vi-VN" sz="6600" b="1" dirty="0">
                <a:latin typeface="Times New Roman" panose="02020603050405020304" pitchFamily="18" charset="0"/>
                <a:cs typeface="Times New Roman" panose="02020603050405020304" pitchFamily="18" charset="0"/>
              </a:rPr>
              <a:t> </a:t>
            </a:r>
            <a:r>
              <a:rPr lang="vi-VN" sz="6000" b="1" dirty="0">
                <a:latin typeface="Times New Roman" panose="02020603050405020304" pitchFamily="18" charset="0"/>
                <a:cs typeface="Times New Roman" panose="02020603050405020304" pitchFamily="18" charset="0"/>
              </a:rPr>
              <a:t>Mẹ ơi! Tim con rộn niềm vui, ca vang bài ca mới, dâng lên Mẹ muôn cánh hoa đẹp tươi. Mẹ ơi! Xin dang rộng vòng tay, yêu thương và nâng đỡ, cho con được vui sống bên Mẹ hoài.</a:t>
            </a:r>
            <a:br>
              <a:rPr lang="vi-VN" sz="6000" b="1" dirty="0">
                <a:latin typeface="Times New Roman" panose="02020603050405020304" pitchFamily="18" charset="0"/>
                <a:cs typeface="Times New Roman" panose="02020603050405020304" pitchFamily="18" charset="0"/>
              </a:rPr>
            </a:br>
            <a:endParaRPr lang="vi-VN" sz="6000" b="1" dirty="0">
              <a:solidFill>
                <a:srgbClr val="333333"/>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4409946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646042" y="334851"/>
            <a:ext cx="11191461" cy="7201972"/>
          </a:xfrm>
          <a:prstGeom prst="rect">
            <a:avLst/>
          </a:prstGeom>
        </p:spPr>
        <p:txBody>
          <a:bodyPr wrap="square">
            <a:spAutoFit/>
          </a:bodyPr>
          <a:lstStyle/>
          <a:p>
            <a:pPr algn="just"/>
            <a:r>
              <a:rPr lang="en-US" sz="6600" b="1" dirty="0">
                <a:solidFill>
                  <a:srgbClr val="FF0000"/>
                </a:solidFill>
                <a:latin typeface="Arial" panose="020B0604020202020204" pitchFamily="34" charset="0"/>
                <a:cs typeface="Arial" panose="020B0604020202020204" pitchFamily="34" charset="0"/>
              </a:rPr>
              <a:t>3</a:t>
            </a:r>
            <a:r>
              <a:rPr lang="vi-VN" sz="6600" b="1" dirty="0">
                <a:solidFill>
                  <a:srgbClr val="FF0000"/>
                </a:solidFill>
                <a:effectLst/>
                <a:latin typeface="Arial" panose="020B0604020202020204" pitchFamily="34" charset="0"/>
                <a:cs typeface="Arial" panose="020B0604020202020204" pitchFamily="34" charset="0"/>
              </a:rPr>
              <a:t>.</a:t>
            </a:r>
            <a:r>
              <a:rPr lang="vi-VN" sz="5000" b="1" dirty="0">
                <a:solidFill>
                  <a:srgbClr val="FF0000"/>
                </a:solidFill>
                <a:effectLst/>
                <a:latin typeface="Arial" panose="020B0604020202020204" pitchFamily="34" charset="0"/>
                <a:cs typeface="Arial" panose="020B0604020202020204" pitchFamily="34" charset="0"/>
              </a:rPr>
              <a:t> </a:t>
            </a:r>
            <a:r>
              <a:rPr lang="vi-VN" sz="4800" b="1" dirty="0"/>
              <a:t> </a:t>
            </a:r>
            <a:r>
              <a:rPr lang="vi-VN" sz="6600" b="1" dirty="0"/>
              <a:t>  </a:t>
            </a:r>
            <a:r>
              <a:rPr lang="vi-VN" sz="6600" b="1" dirty="0">
                <a:latin typeface="Times New Roman" panose="02020603050405020304" pitchFamily="18" charset="0"/>
                <a:cs typeface="Times New Roman" panose="02020603050405020304" pitchFamily="18" charset="0"/>
              </a:rPr>
              <a:t>Mẹ ơi con đến quỳ gối ăn năn trọn những tháng năm lần trong đường tối tăm. Nhờ Mẹ cứu giúp, Mẹ dắt con ra vùng sáng bao la, hưởng ánh quang chan hòa.</a:t>
            </a:r>
            <a:br>
              <a:rPr lang="vi-VN" sz="6600" b="1" dirty="0">
                <a:latin typeface="Times New Roman" panose="02020603050405020304" pitchFamily="18" charset="0"/>
                <a:cs typeface="Times New Roman" panose="02020603050405020304" pitchFamily="18" charset="0"/>
              </a:rPr>
            </a:br>
            <a:endParaRPr lang="vi-VN" sz="6600" b="1" i="0" dirty="0">
              <a:solidFill>
                <a:srgbClr val="333333"/>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9264582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70C5B0-8D6A-D0E8-5603-4EECF21E41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541009-29D5-84C8-0FAD-AA661F1E550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14074B4-6C37-84EA-219E-98F8083AF15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125859"/>
            <a:ext cx="12575567" cy="7109717"/>
          </a:xfrm>
          <a:prstGeom prst="rect">
            <a:avLst/>
          </a:prstGeom>
        </p:spPr>
      </p:pic>
      <p:sp>
        <p:nvSpPr>
          <p:cNvPr id="4" name="Rectangle 3">
            <a:extLst>
              <a:ext uri="{FF2B5EF4-FFF2-40B4-BE49-F238E27FC236}">
                <a16:creationId xmlns:a16="http://schemas.microsoft.com/office/drawing/2014/main" id="{38D65F39-D11D-A1DA-47E5-90014EBC6FF2}"/>
              </a:ext>
            </a:extLst>
          </p:cNvPr>
          <p:cNvSpPr/>
          <p:nvPr/>
        </p:nvSpPr>
        <p:spPr>
          <a:xfrm>
            <a:off x="605135" y="496388"/>
            <a:ext cx="11086121" cy="6647974"/>
          </a:xfrm>
          <a:prstGeom prst="rect">
            <a:avLst/>
          </a:prstGeom>
        </p:spPr>
        <p:txBody>
          <a:bodyPr wrap="square">
            <a:spAutoFit/>
          </a:bodyPr>
          <a:lstStyle/>
          <a:p>
            <a:pPr algn="just"/>
            <a:r>
              <a:rPr lang="en-US" sz="6000" b="1" dirty="0">
                <a:solidFill>
                  <a:srgbClr val="FF0000"/>
                </a:solidFill>
                <a:latin typeface="Arial" panose="020B0604020202020204" pitchFamily="34" charset="0"/>
                <a:cs typeface="Arial" panose="020B0604020202020204" pitchFamily="34" charset="0"/>
              </a:rPr>
              <a:t>ĐK</a:t>
            </a:r>
            <a:r>
              <a:rPr lang="vi-VN" sz="5000" b="1" dirty="0">
                <a:solidFill>
                  <a:srgbClr val="FF0000"/>
                </a:solidFill>
                <a:effectLst/>
                <a:latin typeface="Arial" panose="020B0604020202020204" pitchFamily="34" charset="0"/>
                <a:cs typeface="Arial" panose="020B0604020202020204" pitchFamily="34" charset="0"/>
              </a:rPr>
              <a:t>. </a:t>
            </a:r>
            <a:r>
              <a:rPr lang="vi-VN" sz="4800" b="1" dirty="0"/>
              <a:t> </a:t>
            </a:r>
            <a:r>
              <a:rPr lang="vi-VN" sz="6600" b="1" dirty="0">
                <a:latin typeface="Times New Roman" panose="02020603050405020304" pitchFamily="18" charset="0"/>
                <a:cs typeface="Times New Roman" panose="02020603050405020304" pitchFamily="18" charset="0"/>
              </a:rPr>
              <a:t> </a:t>
            </a:r>
            <a:r>
              <a:rPr lang="vi-VN" sz="6000" b="1" dirty="0">
                <a:latin typeface="Times New Roman" panose="02020603050405020304" pitchFamily="18" charset="0"/>
                <a:cs typeface="Times New Roman" panose="02020603050405020304" pitchFamily="18" charset="0"/>
              </a:rPr>
              <a:t>Mẹ ơi! Tim con rộn niềm vui, ca vang bài ca mới, dâng lên Mẹ muôn cánh hoa đẹp tươi. Mẹ ơi! Xin dang rộng vòng tay, yêu thương và nâng đỡ, cho con được vui sống bên Mẹ hoài.</a:t>
            </a:r>
            <a:br>
              <a:rPr lang="vi-VN" sz="6000" b="1" dirty="0">
                <a:latin typeface="Times New Roman" panose="02020603050405020304" pitchFamily="18" charset="0"/>
                <a:cs typeface="Times New Roman" panose="02020603050405020304" pitchFamily="18" charset="0"/>
              </a:rPr>
            </a:br>
            <a:endParaRPr lang="vi-VN" sz="6000" b="1" dirty="0">
              <a:solidFill>
                <a:srgbClr val="333333"/>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407500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3567" y="0"/>
            <a:ext cx="12575567" cy="7109717"/>
          </a:xfrm>
          <a:prstGeom prst="rect">
            <a:avLst/>
          </a:prstGeom>
        </p:spPr>
      </p:pic>
      <p:sp>
        <p:nvSpPr>
          <p:cNvPr id="4" name="Rectangle 3"/>
          <p:cNvSpPr/>
          <p:nvPr/>
        </p:nvSpPr>
        <p:spPr>
          <a:xfrm>
            <a:off x="425027" y="328139"/>
            <a:ext cx="11314545" cy="378565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it-IT" sz="8000" b="1" i="0" u="none" strike="noStrike" kern="1200" cap="none" spc="0" normalizeH="0" baseline="0" noProof="0" dirty="0">
                <a:ln>
                  <a:noFill/>
                </a:ln>
                <a:solidFill>
                  <a:prstClr val="black"/>
                </a:solidFill>
                <a:effectLst/>
                <a:uLnTx/>
                <a:uFillTx/>
                <a:latin typeface="Century Gothic" panose="020B0502020202020204"/>
                <a:ea typeface="+mn-ea"/>
                <a:cs typeface="+mn-cs"/>
              </a:rPr>
              <a:t>Chúa nay thực đã phục sinh. Al-le-lu-ia. Al-le-lu-ia. </a:t>
            </a:r>
            <a:endParaRPr kumimoji="0" lang="vi-VN" sz="8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2176851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247864"/>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8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2</a:t>
            </a:r>
            <a:r>
              <a:rPr kumimoji="0" lang="vi-VN"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8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Ngài toàn thắng tội lỗi thế trần. Al-le-lu-ia. Al-le-lu-ia. Và ngàn dân hưởng ơn cứu rỗi. </a:t>
            </a:r>
            <a:endParaRPr kumimoji="0" lang="vi-VN" sz="8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3879110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3567" y="0"/>
            <a:ext cx="12575567" cy="7109717"/>
          </a:xfrm>
          <a:prstGeom prst="rect">
            <a:avLst/>
          </a:prstGeom>
        </p:spPr>
      </p:pic>
      <p:sp>
        <p:nvSpPr>
          <p:cNvPr id="4" name="Rectangle 3"/>
          <p:cNvSpPr/>
          <p:nvPr/>
        </p:nvSpPr>
        <p:spPr>
          <a:xfrm>
            <a:off x="425027" y="328139"/>
            <a:ext cx="11314545" cy="378565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it-IT" sz="8000" b="1" i="0" u="none" strike="noStrike" kern="1200" cap="none" spc="0" normalizeH="0" baseline="0" noProof="0" dirty="0">
                <a:ln>
                  <a:noFill/>
                </a:ln>
                <a:solidFill>
                  <a:prstClr val="black"/>
                </a:solidFill>
                <a:effectLst/>
                <a:uLnTx/>
                <a:uFillTx/>
                <a:latin typeface="Century Gothic" panose="020B0502020202020204"/>
                <a:ea typeface="+mn-ea"/>
                <a:cs typeface="+mn-cs"/>
              </a:rPr>
              <a:t>Chúa nay thực đã phục sinh. Al-le-lu-ia. Al-le-lu-ia. </a:t>
            </a:r>
            <a:endParaRPr kumimoji="0" lang="vi-VN" sz="8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0195175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522011"/>
            <a:ext cx="11314545" cy="575542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8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3</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72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Ngài rọi chiếu triều ánh sáng ngời. Al-le-lu-ia. Al-le-lu-ia. Chỉ đường cho toàn dân đi tới. </a:t>
            </a:r>
            <a:endParaRPr kumimoji="0" lang="vi-VN" sz="72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3571089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3567" y="0"/>
            <a:ext cx="12575567" cy="7109717"/>
          </a:xfrm>
          <a:prstGeom prst="rect">
            <a:avLst/>
          </a:prstGeom>
        </p:spPr>
      </p:pic>
      <p:sp>
        <p:nvSpPr>
          <p:cNvPr id="4" name="Rectangle 3"/>
          <p:cNvSpPr/>
          <p:nvPr/>
        </p:nvSpPr>
        <p:spPr>
          <a:xfrm>
            <a:off x="425027" y="328139"/>
            <a:ext cx="11314545" cy="378565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it-IT" sz="8000" b="1" i="0" u="none" strike="noStrike" kern="1200" cap="none" spc="0" normalizeH="0" baseline="0" noProof="0" dirty="0">
                <a:ln>
                  <a:noFill/>
                </a:ln>
                <a:solidFill>
                  <a:prstClr val="black"/>
                </a:solidFill>
                <a:effectLst/>
                <a:uLnTx/>
                <a:uFillTx/>
                <a:latin typeface="Century Gothic" panose="020B0502020202020204"/>
                <a:ea typeface="+mn-ea"/>
                <a:cs typeface="+mn-cs"/>
              </a:rPr>
              <a:t>Chúa nay thực đã phục sinh. Al-le-lu-ia. Al-le-lu-ia. </a:t>
            </a:r>
            <a:endParaRPr kumimoji="0" lang="vi-VN" sz="8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987712699"/>
      </p:ext>
    </p:extLst>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3.xml><?xml version="1.0" encoding="utf-8"?>
<a:theme xmlns:a="http://schemas.openxmlformats.org/drawingml/2006/main" name="1_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otalTime>12</TotalTime>
  <Words>859</Words>
  <Application>Microsoft Office PowerPoint</Application>
  <PresentationFormat>Widescreen</PresentationFormat>
  <Paragraphs>49</Paragraphs>
  <Slides>48</Slides>
  <Notes>0</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48</vt:i4>
      </vt:variant>
    </vt:vector>
  </HeadingPairs>
  <TitlesOfParts>
    <vt:vector size="58" baseType="lpstr">
      <vt:lpstr>Arial</vt:lpstr>
      <vt:lpstr>Calibri</vt:lpstr>
      <vt:lpstr>Calibri Light</vt:lpstr>
      <vt:lpstr>Century Gothic</vt:lpstr>
      <vt:lpstr>Garamond</vt:lpstr>
      <vt:lpstr>Times New Roman</vt:lpstr>
      <vt:lpstr>Verdana</vt:lpstr>
      <vt:lpstr>Office Theme</vt:lpstr>
      <vt:lpstr>Savon</vt:lpstr>
      <vt:lpstr>1_Savon</vt:lpstr>
      <vt:lpstr>PowerPoint Presentation</vt:lpstr>
      <vt:lpstr>CHÚA NAY ĐÃ PHỤC SINH</vt:lpstr>
      <vt:lpstr>.</vt:lpstr>
      <vt:lpstr>PowerPoint Presentation</vt:lpstr>
      <vt:lpstr>.</vt:lpstr>
      <vt:lpstr>.</vt:lpstr>
      <vt:lpstr>.</vt:lpstr>
      <vt:lpstr>PowerPoint Presentation</vt:lpstr>
      <vt:lpstr>.</vt:lpstr>
      <vt:lpstr>PowerPoint Presentation</vt:lpstr>
      <vt:lpstr>Đáp ca</vt:lpstr>
      <vt:lpstr>.</vt:lpstr>
      <vt:lpstr>PowerPoint Presentation</vt:lpstr>
      <vt:lpstr>alleluia</vt:lpstr>
      <vt:lpstr>.</vt:lpstr>
      <vt:lpstr>PowerPoint Presentation</vt:lpstr>
      <vt:lpstr>CỦA LỄ TÌNH YÊU</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ĐIỀU RĂN YÊU THƯƠNG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Xin cho con yêu đời yêu người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CÀNH HOA DÂNG MẸ</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asus</dc:creator>
  <cp:lastModifiedBy>Admin</cp:lastModifiedBy>
  <cp:revision>3</cp:revision>
  <dcterms:created xsi:type="dcterms:W3CDTF">2026-05-05T05:36:08Z</dcterms:created>
  <dcterms:modified xsi:type="dcterms:W3CDTF">2026-05-07T00:06:14Z</dcterms:modified>
</cp:coreProperties>
</file>