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6" r:id="rId6"/>
    <p:sldId id="257" r:id="rId7"/>
    <p:sldId id="258" r:id="rId8"/>
    <p:sldId id="259" r:id="rId9"/>
    <p:sldId id="260" r:id="rId10"/>
    <p:sldId id="261" r:id="rId11"/>
    <p:sldId id="262" r:id="rId12"/>
    <p:sldId id="263" r:id="rId13"/>
    <p:sldId id="264" r:id="rId14"/>
    <p:sldId id="265" r:id="rId15"/>
    <p:sldId id="313" r:id="rId16"/>
    <p:sldId id="308" r:id="rId17"/>
    <p:sldId id="310" r:id="rId18"/>
    <p:sldId id="314" r:id="rId19"/>
    <p:sldId id="309" r:id="rId20"/>
    <p:sldId id="311" r:id="rId21"/>
    <p:sldId id="315" r:id="rId22"/>
    <p:sldId id="266" r:id="rId23"/>
    <p:sldId id="267" r:id="rId24"/>
    <p:sldId id="268" r:id="rId25"/>
    <p:sldId id="269" r:id="rId26"/>
    <p:sldId id="270" r:id="rId27"/>
    <p:sldId id="271" r:id="rId28"/>
    <p:sldId id="272" r:id="rId29"/>
    <p:sldId id="273" r:id="rId30"/>
    <p:sldId id="274" r:id="rId31"/>
    <p:sldId id="319" r:id="rId32"/>
    <p:sldId id="275" r:id="rId33"/>
    <p:sldId id="276" r:id="rId34"/>
    <p:sldId id="277" r:id="rId35"/>
    <p:sldId id="278" r:id="rId36"/>
    <p:sldId id="279" r:id="rId37"/>
    <p:sldId id="280" r:id="rId38"/>
    <p:sldId id="281" r:id="rId39"/>
    <p:sldId id="282" r:id="rId40"/>
    <p:sldId id="283" r:id="rId41"/>
    <p:sldId id="284" r:id="rId42"/>
    <p:sldId id="317" r:id="rId43"/>
    <p:sldId id="285" r:id="rId44"/>
    <p:sldId id="286" r:id="rId45"/>
    <p:sldId id="287" r:id="rId46"/>
    <p:sldId id="288" r:id="rId47"/>
    <p:sldId id="289" r:id="rId48"/>
    <p:sldId id="290" r:id="rId49"/>
    <p:sldId id="291" r:id="rId50"/>
    <p:sldId id="292" r:id="rId51"/>
    <p:sldId id="293" r:id="rId52"/>
    <p:sldId id="294" r:id="rId53"/>
    <p:sldId id="318" r:id="rId54"/>
    <p:sldId id="295" r:id="rId55"/>
    <p:sldId id="296" r:id="rId56"/>
    <p:sldId id="297" r:id="rId57"/>
    <p:sldId id="298" r:id="rId58"/>
    <p:sldId id="299" r:id="rId59"/>
    <p:sldId id="300" r:id="rId60"/>
    <p:sldId id="301" r:id="rId61"/>
    <p:sldId id="302"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760B55-1DA3-4CFD-9A69-F898B95F4895}"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1980009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760B55-1DA3-4CFD-9A69-F898B95F4895}"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2376880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760B55-1DA3-4CFD-9A69-F898B95F4895}"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2294675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1235341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30682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82665473"/>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97886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66029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886086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11795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296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760B55-1DA3-4CFD-9A69-F898B95F4895}"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2477325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556076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91572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17120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7230855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572574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4911867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122034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561877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647005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7502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760B55-1DA3-4CFD-9A69-F898B95F4895}"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28041096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962464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37011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444885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309649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37090363"/>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746602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8810320"/>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506011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780418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1134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760B55-1DA3-4CFD-9A69-F898B95F4895}"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134545934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593602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011271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75463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692133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766280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65491572"/>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663457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86739988"/>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8639364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1972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760B55-1DA3-4CFD-9A69-F898B95F4895}" type="datetimeFigureOut">
              <a:rPr lang="en-US" smtClean="0"/>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422541388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8864769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726163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105385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63424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14348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6093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760B55-1DA3-4CFD-9A69-F898B95F4895}" type="datetimeFigureOut">
              <a:rPr lang="en-US" smtClean="0"/>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20503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60B55-1DA3-4CFD-9A69-F898B95F4895}" type="datetimeFigureOut">
              <a:rPr lang="en-US" smtClean="0"/>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375183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760B55-1DA3-4CFD-9A69-F898B95F4895}"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1435448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760B55-1DA3-4CFD-9A69-F898B95F4895}"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66589-C22D-44B9-B4C8-7BBB6C2DC8E8}" type="slidenum">
              <a:rPr lang="en-US" smtClean="0"/>
              <a:t>‹#›</a:t>
            </a:fld>
            <a:endParaRPr lang="en-US"/>
          </a:p>
        </p:txBody>
      </p:sp>
    </p:spTree>
    <p:extLst>
      <p:ext uri="{BB962C8B-B14F-4D97-AF65-F5344CB8AC3E}">
        <p14:creationId xmlns:p14="http://schemas.microsoft.com/office/powerpoint/2010/main" val="1164754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760B55-1DA3-4CFD-9A69-F898B95F4895}" type="datetimeFigureOut">
              <a:rPr lang="en-US" smtClean="0"/>
              <a:t>5/12/2026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66589-C22D-44B9-B4C8-7BBB6C2DC8E8}" type="slidenum">
              <a:rPr lang="en-US" smtClean="0"/>
              <a:t>‹#›</a:t>
            </a:fld>
            <a:endParaRPr lang="en-US"/>
          </a:p>
        </p:txBody>
      </p:sp>
    </p:spTree>
    <p:extLst>
      <p:ext uri="{BB962C8B-B14F-4D97-AF65-F5344CB8AC3E}">
        <p14:creationId xmlns:p14="http://schemas.microsoft.com/office/powerpoint/2010/main" val="3786769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257491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25230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B6B3F0A-7510-45D8-A201-6C105F27051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A8D6237-062A-4147-A96C-E27D49C9FB7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233917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1308424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45721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Với muôn cung đàn tơ nổi réo rắt rước Con Chúa lên ngai vàng. Chúa ngự nơi cao sang khắp thiên cung âm vang điệu ca du dương.</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0671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4249082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480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300" y="-143503"/>
            <a:ext cx="12575567" cy="7109717"/>
          </a:xfrm>
          <a:prstGeom prst="rect">
            <a:avLst/>
          </a:prstGeom>
        </p:spPr>
      </p:pic>
      <p:sp>
        <p:nvSpPr>
          <p:cNvPr id="4" name="Rectangle 3"/>
          <p:cNvSpPr/>
          <p:nvPr/>
        </p:nvSpPr>
        <p:spPr>
          <a:xfrm>
            <a:off x="438727" y="1172817"/>
            <a:ext cx="11368960" cy="4834400"/>
          </a:xfrm>
          <a:prstGeom prst="rect">
            <a:avLst/>
          </a:prstGeom>
        </p:spPr>
        <p:txBody>
          <a:bodyPr wrap="square">
            <a:spAutoFit/>
          </a:bodyPr>
          <a:lstStyle/>
          <a:p>
            <a:pPr algn="just" fontAlgn="base">
              <a:lnSpc>
                <a:spcPct val="107000"/>
              </a:lnSpc>
              <a:spcAft>
                <a:spcPts val="1440"/>
              </a:spcAft>
            </a:pPr>
            <a:r>
              <a:rPr lang="en-US" sz="4800" b="1"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Mừng Thiên Chúa ngự lên quê trời vinh sáng. Mừng Thiên Chúa ngự lên trong khúc nhạc vàng. Mừng Thiên Chúa ngự lên trong tiếng kèn vang. Mừng Thiên Chúa ngự lên tới bến Thiên Đàng.</a:t>
            </a:r>
            <a:endParaRPr lang="en-US" sz="4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9157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3747678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5413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54765"/>
            <a:ext cx="11110543" cy="4154984"/>
          </a:xfrm>
          <a:prstGeom prst="rect">
            <a:avLst/>
          </a:prstGeom>
        </p:spPr>
        <p:txBody>
          <a:bodyPr wrap="square">
            <a:spAutoFit/>
          </a:bodyPr>
          <a:lstStyle/>
          <a:p>
            <a:pPr lvl="0" algn="just"/>
            <a:r>
              <a:rPr lang="en-US" sz="6600" smtClean="0">
                <a:solidFill>
                  <a:srgbClr val="333333"/>
                </a:solidFill>
                <a:effectLst/>
                <a:latin typeface="Arial" panose="020B0604020202020204" pitchFamily="34" charset="0"/>
                <a:ea typeface="Calibri" panose="020F0502020204030204" pitchFamily="34" charset="0"/>
              </a:rPr>
              <a:t>Chúa phán: “Các con hãy đi giảng dạy cho muôn dân. Và đây Thầy ở cùng các con mọi ngày cho đến tận thế.”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30456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3502085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a:solidFill>
                  <a:srgbClr val="FF0000"/>
                </a:solidFill>
                <a:latin typeface="Arial" panose="020B0604020202020204" pitchFamily="34" charset="0"/>
                <a:cs typeface="Arial" panose="020B0604020202020204" pitchFamily="34" charset="0"/>
              </a:rPr>
              <a:t>HIẾN LỄ TÌNH YÊU</a:t>
            </a:r>
          </a:p>
        </p:txBody>
      </p:sp>
    </p:spTree>
    <p:extLst>
      <p:ext uri="{BB962C8B-B14F-4D97-AF65-F5344CB8AC3E}">
        <p14:creationId xmlns:p14="http://schemas.microsoft.com/office/powerpoint/2010/main" val="1460442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235846"/>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Đền vàng vang điệu nhạc cung tiến, con đến tiến dâng tình yêu. Tiến dâng ước mơ và xác hồn nguyện như lễ dâng toàn thiêu. Xin nhận tình con nhỏ bé, xin hiệp cùng với rượu bánh, như chiều tiệc ly ngày xưa nên của lễ mừng khen Chúa Trời.</a:t>
            </a:r>
          </a:p>
        </p:txBody>
      </p:sp>
    </p:spTree>
    <p:extLst>
      <p:ext uri="{BB962C8B-B14F-4D97-AF65-F5344CB8AC3E}">
        <p14:creationId xmlns:p14="http://schemas.microsoft.com/office/powerpoint/2010/main" val="3166825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CHÚA </a:t>
            </a:r>
            <a:r>
              <a:rPr lang="en-US" sz="6000" b="1">
                <a:solidFill>
                  <a:srgbClr val="FF0000"/>
                </a:solidFill>
                <a:latin typeface="Arial" panose="020B0604020202020204" pitchFamily="34" charset="0"/>
                <a:cs typeface="Arial" panose="020B0604020202020204" pitchFamily="34" charset="0"/>
              </a:rPr>
              <a:t>LÊN TRỜI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7700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D521A-D891-B657-DABF-7A693296B1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13E22-FD6B-434B-1E30-1DC948BB309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D58482F-2072-0737-C2C4-215F33200B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18B9B19-91D2-90C8-4799-0097B66E6AC1}"/>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EBA9E7C2-3734-F808-7E64-B340EEE141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CE937447-5499-46DD-8830-6802615CE8D1}"/>
              </a:ext>
            </a:extLst>
          </p:cNvPr>
          <p:cNvSpPr/>
          <p:nvPr/>
        </p:nvSpPr>
        <p:spPr>
          <a:xfrm>
            <a:off x="373512" y="235846"/>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Của lễ góp về dâng Chúa, là bao sướng vui đau buồn. Dâng ước vọng mai sau. Dâng tháng ngày đã qua. Nguyện dâng lên cả cuộc đời, còn đang rong ruổi gian trần. Nguyện Chúa thương nhận lễ con dâng. Nguyện Chúa ban nhiều Thánh ân.</a:t>
            </a:r>
          </a:p>
        </p:txBody>
      </p:sp>
    </p:spTree>
    <p:extLst>
      <p:ext uri="{BB962C8B-B14F-4D97-AF65-F5344CB8AC3E}">
        <p14:creationId xmlns:p14="http://schemas.microsoft.com/office/powerpoint/2010/main" val="4067728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DDC4-CCFE-6921-AD1E-FB51B110D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F4B12E-3355-97AC-7631-8BB8D5E6D08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1D78D63-8823-4844-B90A-D55B18F89D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90B884-DD8F-CC3C-DCEE-C5D09B02B088}"/>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B2D55547-A3E9-ED7C-A5B9-D7CAF5835D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72AA6566-0513-6F0A-0341-331A7BC5DF21}"/>
              </a:ext>
            </a:extLst>
          </p:cNvPr>
          <p:cNvSpPr/>
          <p:nvPr/>
        </p:nvSpPr>
        <p:spPr>
          <a:xfrm>
            <a:off x="373512" y="235846"/>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Chỉ là thân phận người mong manh, sao dám tiến dâng tình yêu. Chính cha đã kêu gọi con về để con bước đi cùng cha. Con được nhận như của lễ dâng về từ nơi trần thế, cứu đời lầm than tội mê đem tình Chúa vào tim mỗi người.</a:t>
            </a:r>
          </a:p>
        </p:txBody>
      </p:sp>
    </p:spTree>
    <p:extLst>
      <p:ext uri="{BB962C8B-B14F-4D97-AF65-F5344CB8AC3E}">
        <p14:creationId xmlns:p14="http://schemas.microsoft.com/office/powerpoint/2010/main" val="3626883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27444-811B-591C-AEB5-CBCBFAED88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D010A-C93E-6658-D297-9CF38136593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4528831-413F-FE3F-E356-C503EE5703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7436C39-1B31-E901-DBC9-1D3ED839576F}"/>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9DE2E9CC-28A0-268A-9362-0812970DD7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098BCA55-2888-81AE-BA41-7EFD343CA778}"/>
              </a:ext>
            </a:extLst>
          </p:cNvPr>
          <p:cNvSpPr/>
          <p:nvPr/>
        </p:nvSpPr>
        <p:spPr>
          <a:xfrm>
            <a:off x="373512" y="235846"/>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Của lễ góp về dâng Chúa, là bao sướng vui đau buồn. Dâng ước vọng mai sau. Dâng tháng ngày đã qua. Nguyện dâng lên cả cuộc đời, còn đang rong ruổi gian trần. Nguyện Chúa thương nhận lễ con dâng. Nguyện Chúa ban nhiều Thánh ân.</a:t>
            </a:r>
          </a:p>
        </p:txBody>
      </p:sp>
    </p:spTree>
    <p:extLst>
      <p:ext uri="{BB962C8B-B14F-4D97-AF65-F5344CB8AC3E}">
        <p14:creationId xmlns:p14="http://schemas.microsoft.com/office/powerpoint/2010/main" val="2278649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8A0F2-EFDB-297C-23E9-6BCA51A09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38341-1882-5592-885B-70F121B028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673E52E6-C503-BA96-28B0-18F3277D71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E6D9269-E14D-2962-3022-A5E4EC32D50A}"/>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C144AB73-DD6F-5272-71C4-E3C57653A9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5BE1A580-4EA0-FB2B-95C3-7BA6B92E0F30}"/>
              </a:ext>
            </a:extLst>
          </p:cNvPr>
          <p:cNvSpPr/>
          <p:nvPr/>
        </p:nvSpPr>
        <p:spPr>
          <a:xfrm>
            <a:off x="373512" y="235846"/>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Hiệp cùng muôn lòng nguyện đoan hứa, dâng Chúa hiến lễ đời con. Kính xin Chúa thương và chấp nhận, để nên chứng nhân tình yêu. Gieo vào đời con lửa mến theo Ngài tình con tự hiến. Tháp vào tình yêu thập giá nên của lễ tạ ơn Chúa Trời.</a:t>
            </a:r>
          </a:p>
        </p:txBody>
      </p:sp>
    </p:spTree>
    <p:extLst>
      <p:ext uri="{BB962C8B-B14F-4D97-AF65-F5344CB8AC3E}">
        <p14:creationId xmlns:p14="http://schemas.microsoft.com/office/powerpoint/2010/main" val="4023022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80AC0-7D28-50F6-8616-05AA8B79F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68A356-E0B1-832C-F681-0F867DC1B37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4C0F459-3E0E-4B44-B7D8-07C3DE9C0E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76FBE6-78DE-A6B1-FB30-540A5B74545E}"/>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3FBBD9C1-7AC4-AC96-0AE4-7C6CBF1D0C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E5A8CE9C-A5C1-2AD3-2CD3-4DDACE3721AC}"/>
              </a:ext>
            </a:extLst>
          </p:cNvPr>
          <p:cNvSpPr/>
          <p:nvPr/>
        </p:nvSpPr>
        <p:spPr>
          <a:xfrm>
            <a:off x="373512" y="235846"/>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Của lễ góp về dâng Chúa, là bao sướng vui đau buồn. Dâng ước vọng mai sau. Dâng tháng ngày đã qua. Nguyện dâng lên cả cuộc đời, còn đang rong ruổi gian trần. Nguyện Chúa thương nhận lễ con dâng. Nguyện Chúa ban nhiều Thánh ân.</a:t>
            </a:r>
          </a:p>
        </p:txBody>
      </p:sp>
    </p:spTree>
    <p:extLst>
      <p:ext uri="{BB962C8B-B14F-4D97-AF65-F5344CB8AC3E}">
        <p14:creationId xmlns:p14="http://schemas.microsoft.com/office/powerpoint/2010/main" val="3122407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1C25E-1B15-F25E-3D82-47E08FF3F1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E9DA3E-883C-A7CC-849C-9D09B20E58C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0CAF418-360D-8C83-3079-CBB9FA44E0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4801E53-A865-0CAC-5355-EE37AF4F5169}"/>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B5F45962-88E2-2B3A-99EC-DA58752E34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D8057FEF-A2C6-9390-3805-B50E5D327B29}"/>
              </a:ext>
            </a:extLst>
          </p:cNvPr>
          <p:cNvSpPr/>
          <p:nvPr/>
        </p:nvSpPr>
        <p:spPr>
          <a:xfrm>
            <a:off x="373512" y="235846"/>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4.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Được gọi nên bạn hiền tâm phúc, con đến hiến dâng từ đây. Ước giao hiến dâng trọn xác hồn, nguyện nên lễ dâng tình yêu. Xin nhận lời kinh cảm mến, dâng về cùng muôn người thế. Như làn trầm hương toả bay ca ngợi mãi hồng ân Chúa Trời.</a:t>
            </a:r>
          </a:p>
        </p:txBody>
      </p:sp>
    </p:spTree>
    <p:extLst>
      <p:ext uri="{BB962C8B-B14F-4D97-AF65-F5344CB8AC3E}">
        <p14:creationId xmlns:p14="http://schemas.microsoft.com/office/powerpoint/2010/main" val="2488618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B5188-8870-9D6D-F6D7-0F91F58C4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FD5B9D-A4DF-3AE3-3681-C2E3E899453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00E04F4-9684-C787-28AA-0CB83C1F07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82ECF6B-12A1-88AA-02BD-5D5D88EE587F}"/>
              </a:ext>
            </a:extLst>
          </p:cNvPr>
          <p:cNvSpPr/>
          <p:nvPr/>
        </p:nvSpPr>
        <p:spPr>
          <a:xfrm>
            <a:off x="425027" y="522011"/>
            <a:ext cx="11314545" cy="17543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đây hỡi người nào về đây. Tình thương Chúa Trời luôn nối kết.  Về đây Thiên Chúa Ðấng từ bi, Người xoá hết tội ta Người dẫn lối đời ta. Nguồn: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hlinkClick r:id="rId3"/>
              </a:rPr>
              <a:t>https://www.dieuca.net/2018/02/haytrove-mt.html</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824DDBD3-D15B-133A-D4EE-A797E5CDC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a:extLst>
              <a:ext uri="{FF2B5EF4-FFF2-40B4-BE49-F238E27FC236}">
                <a16:creationId xmlns:a16="http://schemas.microsoft.com/office/drawing/2014/main" id="{FC837E3A-6D73-906E-FDD1-976BE88D584B}"/>
              </a:ext>
            </a:extLst>
          </p:cNvPr>
          <p:cNvSpPr/>
          <p:nvPr/>
        </p:nvSpPr>
        <p:spPr>
          <a:xfrm>
            <a:off x="373512" y="235846"/>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Của lễ góp về dâng Chúa, là bao sướng vui đau buồn. Dâng ước vọng mai sau. Dâng tháng ngày đã qua. Nguyện dâng lên cả cuộc đời, còn đang rong ruổi gian trần. Nguyện Chúa thương nhận lễ con dâng. Nguyện Chúa ban nhiều Thánh ân.</a:t>
            </a:r>
          </a:p>
        </p:txBody>
      </p:sp>
    </p:spTree>
    <p:extLst>
      <p:ext uri="{BB962C8B-B14F-4D97-AF65-F5344CB8AC3E}">
        <p14:creationId xmlns:p14="http://schemas.microsoft.com/office/powerpoint/2010/main" val="3207962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pinimg.com/736x/ad/8f/e7/ad8fe7cc02b7148ea688d3b66f98a4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8243" y="405720"/>
            <a:ext cx="6135757" cy="605964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01723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a:solidFill>
                  <a:srgbClr val="FF0000"/>
                </a:solidFill>
                <a:latin typeface="Times New Roman" panose="02020603050405020304" pitchFamily="18" charset="0"/>
                <a:cs typeface="Times New Roman" panose="02020603050405020304" pitchFamily="18" charset="0"/>
              </a:rPr>
              <a:t>NGUYỆN CẦU CHÚA</a:t>
            </a:r>
          </a:p>
        </p:txBody>
      </p:sp>
    </p:spTree>
    <p:extLst>
      <p:ext uri="{BB962C8B-B14F-4D97-AF65-F5344CB8AC3E}">
        <p14:creationId xmlns:p14="http://schemas.microsoft.com/office/powerpoint/2010/main" val="23134849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Nguyện cầu Chúa dẫn dắt con đi dìu bước trong tình yêu ngài. Một tình yêu trao ban sự sống, một tình yêu cao hơn đồi núi. </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86874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Ánh muôn tia bình minh bừng lấp lánh chiếu lên áng mây huy hoàng. Chúa từ nơi dương gian ngự lên chốn thiên cung sang tươi rỡ rang.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75620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3CA6B-66A4-D190-55A1-A23947F88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BF51A-F3D7-0BA4-7C48-86EE2CA90B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FD732F-6708-8BE1-3374-E2761EC7E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0DD8D494-9A9B-C8AD-0A2B-678A625CF168}"/>
              </a:ext>
            </a:extLst>
          </p:cNvPr>
          <p:cNvSpPr/>
          <p:nvPr/>
        </p:nvSpPr>
        <p:spPr>
          <a:xfrm>
            <a:off x="605135" y="496388"/>
            <a:ext cx="11086121" cy="67403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Chúa sáng soi tim con để khi con bước chân vào đời. Con ban truyền tình yêu Thiên Chúa một tình yêu sáng hơn sao trời.</a:t>
            </a:r>
            <a:b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28549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11CA3-A73B-5926-D2C9-650C38209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86086D-7F55-4DDD-118A-099A558243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A878A3-72CC-D0E9-7F78-68544B4EC4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E47F8A-FB81-FD00-3FF6-0219600E9A5F}"/>
              </a:ext>
            </a:extLst>
          </p:cNvPr>
          <p:cNvSpPr/>
          <p:nvPr/>
        </p:nvSpPr>
        <p:spPr>
          <a:xfrm>
            <a:off x="646042" y="334851"/>
            <a:ext cx="1119146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Ngài như mây bay cao, cao vút cao lên tận trời xanh, tình yêu Ngài ôi bao yêu thương là bóng mát đưa con vào đời.</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838369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7558-AC02-CBC3-D2AC-4034AB898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13B85E-33F2-BEAB-5834-52BEA0C4C5D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3104D7-9E00-DFB5-EF01-43EF8529EE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F9A5FA89-EF14-51FA-D740-6A46E3A32B4A}"/>
              </a:ext>
            </a:extLst>
          </p:cNvPr>
          <p:cNvSpPr/>
          <p:nvPr/>
        </p:nvSpPr>
        <p:spPr>
          <a:xfrm>
            <a:off x="605135" y="318052"/>
            <a:ext cx="11242308"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Nguyện cầu Chúa dẫn dắt con đi dìu bước trong tình yêu ngài. Một tình yêu hương hoa đượm sắc một tình yêu cao hơn trời đất. </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389753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F65C-FBBF-9D78-3613-750A444E87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CE08D4-1FF9-CB75-9EB2-4E382D3C19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4C5DFF1-7B03-A114-2EE6-92978A6FA2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7BB8AF08-6DC8-CDA9-F37F-A822D531B56C}"/>
              </a:ext>
            </a:extLst>
          </p:cNvPr>
          <p:cNvSpPr/>
          <p:nvPr/>
        </p:nvSpPr>
        <p:spPr>
          <a:xfrm>
            <a:off x="605135" y="496388"/>
            <a:ext cx="11086121"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Chúa nâng đỡ con luôn để con đây biết đem vào đời. Bao dung quảng đại luôn tha thứ từng ngày luôn sống cho mọi người.</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512369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F1659-E845-4095-EEE7-CF165FE31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E41645-8095-6236-2B85-7F14193AEDC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B15409D-332F-36AF-AA77-CBB003C65F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656ABE-04CD-3738-5456-814EE38C757C}"/>
              </a:ext>
            </a:extLst>
          </p:cNvPr>
          <p:cNvSpPr/>
          <p:nvPr/>
        </p:nvSpPr>
        <p:spPr>
          <a:xfrm>
            <a:off x="646042" y="334851"/>
            <a:ext cx="1119146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Ngài như mây bay cao, cao vút cao lên tận trời xanh, tình yêu Ngài ôi bao yêu thương là bóng mát đưa con vào đời.</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8859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3D9EE-AFFF-BDD3-5CC6-E5136E844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3E8FCB-60A4-F43A-9377-35C45BCCBC1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2A017AD-FC9B-6C78-75E9-456B9BD135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57EB00A-F23C-CACA-F61B-E812A5B85BFE}"/>
              </a:ext>
            </a:extLst>
          </p:cNvPr>
          <p:cNvSpPr/>
          <p:nvPr/>
        </p:nvSpPr>
        <p:spPr>
          <a:xfrm>
            <a:off x="646042" y="334851"/>
            <a:ext cx="11191461"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Nguyện cầu Chúa dẫn dắt con đi dìu bước trong tình yêu ngài. Một tình yêu bao la biển sáng một tình yêu tươi vui mùa xuân mới. </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7022136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24A4F-1386-64F5-25F1-5372175AA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67A39C-A0A5-AE0A-3801-63D1CA0AE8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7B26A18-D2F8-AD23-E0B7-F49EA3245E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EBBDDA0B-274F-1C75-EC03-E609DDDA91EF}"/>
              </a:ext>
            </a:extLst>
          </p:cNvPr>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Chúa xin hãy giúp con để khi con đến với mọi người. Đem an bình và ban nhân ái cùng niềm vui đến muôn cõi lòng.</a:t>
            </a:r>
            <a:r>
              <a:rPr kumimoji="0" lang="vi-VN" sz="9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vi-VN" sz="9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30647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62B22-CB04-E781-91BE-3269EA6AB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A65148-6DF3-1CD2-2CD5-D563AE852EE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FA9EFCF-A556-27B3-57D2-1B761D3051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1AA25BF-F5E4-77F6-F622-136CB14B9D31}"/>
              </a:ext>
            </a:extLst>
          </p:cNvPr>
          <p:cNvSpPr/>
          <p:nvPr/>
        </p:nvSpPr>
        <p:spPr>
          <a:xfrm>
            <a:off x="646042" y="334851"/>
            <a:ext cx="1119146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Tình yêu Ngài như mây bay cao, cao vút cao lên tận trời xanh, tình yêu Ngài ôi bao yêu thương là bóng mát đưa con vào đời.</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390314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4065907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CHÚA LÊN TRỜI 2</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8696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Với muôn cung đàn tơ nổi réo rắt rước Con Chúa lên ngai vàng. Chúa ngự nơi cao sang khắp thiên cung âm vang điệu ca du dương.</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103384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kèn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trổi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tung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tấu</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thần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đồ</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vinh</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quang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về</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Cha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136731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231820"/>
            <a:ext cx="11218605" cy="59400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xuống trần mang thân phận người và Ngài đã chết và đã sống lại Chúa nay hiển vinh lên trời để ngày sau đưa ta lên trời với Cha.</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99582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kèn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trổi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tung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tấu</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thần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đồ</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vinh</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quang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về</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Cha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69252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Những đau thương nay qua đi rồi vì đường Thánh giá nguồn sống vinh quang Chúa đã chết để sống lại Ngài xuống thế để nay lên trời hiển trị.</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23722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kèn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trổi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tung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tấu</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thần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đồ</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vinh</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quang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về</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Cha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768468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167425"/>
            <a:ext cx="10908577" cy="673812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Ngước trông lên quê hương trên trời đoàn con mơ ước hạnh phúc mai sau Chúa thương đỡ nâng con hèn Ngày và đêm noi theo gương Ngài sống xưa.</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826020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kèn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trổi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tung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tấu</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thần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đồ</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vinh</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quang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về</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Cha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153117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Những gian nan trên con đường dài thử ta kiên vững mà bước theo Ngài Sống làm chứng cho Danh Ngài nhìn trời cao ta đâu hãi sợ khó nguy</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607954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0"/>
            <a:ext cx="10947213"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kèn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trổi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tung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tấu</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thần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các</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tông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đồ</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vinh</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quang</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về</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Cha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trên</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54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trời</a:t>
            </a:r>
            <a:r>
              <a:rPr kumimoji="0" lang="en-US" sz="54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239241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25" y="3027363"/>
            <a:ext cx="7802880" cy="2387600"/>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212"/>
            <a:ext cx="12192000" cy="6893212"/>
          </a:xfrm>
          <a:prstGeom prst="rect">
            <a:avLst/>
          </a:prstGeom>
        </p:spPr>
      </p:pic>
    </p:spTree>
    <p:extLst>
      <p:ext uri="{BB962C8B-B14F-4D97-AF65-F5344CB8AC3E}">
        <p14:creationId xmlns:p14="http://schemas.microsoft.com/office/powerpoint/2010/main" val="3854059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1</a:t>
            </a:r>
            <a:r>
              <a:rPr kumimoji="0" lang="en-US" sz="5400" b="1" i="0" u="none" strike="noStrike" kern="1200" cap="none" spc="0" normalizeH="0" baseline="0" noProof="0" dirty="0">
                <a:ln>
                  <a:noFill/>
                </a:ln>
                <a:solidFill>
                  <a:srgbClr val="FF0000"/>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Cứu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Thế</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đã</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khải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hoàn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Hãy</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cất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hát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nhân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trần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Thiết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khấn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cầu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ban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ân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phúc</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xuống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cõi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trần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125339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
            </a:r>
            <a:br>
              <a:rPr lang="en-US" sz="60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NGÀY VINH QUANG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VỀ TRỜI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40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08823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Nơi trần gian thường ngước lên trời, thầm nhủ rằng quê hương mình nơi đó. Lặng nghe phận buồn lữ khách xa xôi, tiếng nguyện cầu lời kinh trào ứa trên môi.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934442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49601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8" y="1"/>
            <a:ext cx="11361509" cy="686341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6000" b="1" dirty="0"/>
              <a:t>Trông vời xa trần thế đoạn trường, nhìn về trời yêu thương tràn chan chứa. Nguyện xin Ngài dìu dắt tới quê hương, ước mơ trời làm quên cuộc sống đau thương.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10818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195420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83336"/>
            <a:ext cx="11310814" cy="6555641"/>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3</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Con nguyện xin lạy Chúa nhân từ, đời khổ sầu nương dâu buồn dương thế. Ngày đêm đường trần những thấy ưu tư, hướng lên trời cầu xin Ngài xót thương con.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269562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31820"/>
            <a:ext cx="11194904" cy="6247864"/>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en-US" sz="5000" b="1" dirty="0"/>
              <a:t> </a:t>
            </a:r>
            <a:r>
              <a:rPr lang="vi-VN" sz="5000" b="1" dirty="0"/>
              <a:t>Hân hoan mừng Chúa lên trời ngày vinh quang soi sáng muôn nơi. Và ngàn dân cất tiếng hoà ca. Allêluia, Allêluia. Hoan ca cùng với đất trời trần gian ôi loan báo tin vui. Một bài ca hát vang rộn xa. Allêluia, Allêluia.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4742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Ánh muôn tia bình minh bừng lấp lánh chiếu lên áng mây huy hoàng. Chúa từ nơi dương gian ngự lên chốn thiên cung sang tươi rỡ rang.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3272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Với muôn cung đàn tơ nổi réo rắt rước Con Chúa lên ngai vàng. Chúa ngự nơi cao sang khắp thiên cung âm vang điệu ca du dương.</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0336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2</a:t>
            </a:r>
            <a:r>
              <a:rPr kumimoji="0" lang="en-US" sz="5400" b="1" i="0" u="none" strike="noStrike" kern="1200" cap="none" spc="0" normalizeH="0" baseline="0" noProof="0" dirty="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Cứu Thế đã khải hoàn! Hãy cất tiếng hát nhân trần. Chúa nay trên trời đoái nhìn thế nhân. Cho trần gian hưởng phúc bình an.</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2464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Ánh muôn tia bình minh bừng lấp lánh chiếu lên áng mây huy hoàng. Chúa từ nơi dương gian ngự lên chốn thiên cung sang tươi rỡ rang.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9468166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13</TotalTime>
  <Words>1105</Words>
  <Application>Microsoft Office PowerPoint</Application>
  <PresentationFormat>Widescreen</PresentationFormat>
  <Paragraphs>58</Paragraphs>
  <Slides>57</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57</vt:i4>
      </vt:variant>
    </vt:vector>
  </HeadingPairs>
  <TitlesOfParts>
    <vt:vector size="69"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PowerPoint Presentation</vt:lpstr>
      <vt:lpstr>CHÚA LÊN TRỜI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ALLELUIA</vt:lpstr>
      <vt:lpstr>PowerPoint Presentation</vt:lpstr>
      <vt:lpstr>PowerPoint Presentation</vt:lpstr>
      <vt:lpstr>HIẾN LỄ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NGUYỆN CẦU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LÊN TRỜI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NGÀY VINH QUANG  VỀ TRỜI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3</cp:revision>
  <dcterms:created xsi:type="dcterms:W3CDTF">2026-05-11T03:34:09Z</dcterms:created>
  <dcterms:modified xsi:type="dcterms:W3CDTF">2026-05-12T01:01:09Z</dcterms:modified>
</cp:coreProperties>
</file>