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4.xml" ContentType="application/vnd.openxmlformats-officedocument.theme+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theme/theme5.xml" ContentType="application/vnd.openxmlformats-officedocument.theme+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theme/theme6.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 id="2147483672" r:id="rId3"/>
    <p:sldMasterId id="2147483684" r:id="rId4"/>
    <p:sldMasterId id="2147483696" r:id="rId5"/>
    <p:sldMasterId id="2147483708" r:id="rId6"/>
  </p:sldMasterIdLst>
  <p:sldIdLst>
    <p:sldId id="256" r:id="rId7"/>
    <p:sldId id="257" r:id="rId8"/>
    <p:sldId id="258" r:id="rId9"/>
    <p:sldId id="259" r:id="rId10"/>
    <p:sldId id="260" r:id="rId11"/>
    <p:sldId id="261" r:id="rId12"/>
    <p:sldId id="262" r:id="rId13"/>
    <p:sldId id="263" r:id="rId14"/>
    <p:sldId id="264" r:id="rId15"/>
    <p:sldId id="265" r:id="rId16"/>
    <p:sldId id="266" r:id="rId17"/>
    <p:sldId id="313" r:id="rId18"/>
    <p:sldId id="309" r:id="rId19"/>
    <p:sldId id="312" r:id="rId20"/>
    <p:sldId id="317" r:id="rId21"/>
    <p:sldId id="267" r:id="rId22"/>
    <p:sldId id="268" r:id="rId23"/>
    <p:sldId id="269" r:id="rId24"/>
    <p:sldId id="270" r:id="rId25"/>
    <p:sldId id="271" r:id="rId26"/>
    <p:sldId id="272" r:id="rId27"/>
    <p:sldId id="310" r:id="rId28"/>
    <p:sldId id="311" r:id="rId29"/>
    <p:sldId id="314" r:id="rId30"/>
    <p:sldId id="282" r:id="rId31"/>
    <p:sldId id="283" r:id="rId32"/>
    <p:sldId id="284" r:id="rId33"/>
    <p:sldId id="285" r:id="rId34"/>
    <p:sldId id="286" r:id="rId35"/>
    <p:sldId id="287" r:id="rId36"/>
    <p:sldId id="288" r:id="rId37"/>
    <p:sldId id="289" r:id="rId38"/>
    <p:sldId id="290" r:id="rId39"/>
    <p:sldId id="291" r:id="rId40"/>
    <p:sldId id="292" r:id="rId41"/>
    <p:sldId id="315" r:id="rId42"/>
    <p:sldId id="273" r:id="rId43"/>
    <p:sldId id="274" r:id="rId44"/>
    <p:sldId id="275" r:id="rId45"/>
    <p:sldId id="276" r:id="rId46"/>
    <p:sldId id="277" r:id="rId47"/>
    <p:sldId id="278" r:id="rId48"/>
    <p:sldId id="279" r:id="rId49"/>
    <p:sldId id="316" r:id="rId50"/>
    <p:sldId id="293" r:id="rId51"/>
    <p:sldId id="294" r:id="rId52"/>
    <p:sldId id="295" r:id="rId53"/>
    <p:sldId id="296" r:id="rId54"/>
    <p:sldId id="297" r:id="rId55"/>
    <p:sldId id="298" r:id="rId56"/>
    <p:sldId id="299" r:id="rId57"/>
    <p:sldId id="300" r:id="rId58"/>
    <p:sldId id="301" r:id="rId59"/>
    <p:sldId id="302" r:id="rId60"/>
    <p:sldId id="303" r:id="rId61"/>
    <p:sldId id="304" r:id="rId62"/>
    <p:sldId id="280" r:id="rId63"/>
    <p:sldId id="281" r:id="rId6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16" autoAdjust="0"/>
    <p:restoredTop sz="94660"/>
  </p:normalViewPr>
  <p:slideViewPr>
    <p:cSldViewPr snapToGrid="0">
      <p:cViewPr varScale="1">
        <p:scale>
          <a:sx n="72" d="100"/>
          <a:sy n="72" d="100"/>
        </p:scale>
        <p:origin x="660" y="-14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0.xml"/><Relationship Id="rId21" Type="http://schemas.openxmlformats.org/officeDocument/2006/relationships/slide" Target="slides/slide15.xml"/><Relationship Id="rId34" Type="http://schemas.openxmlformats.org/officeDocument/2006/relationships/slide" Target="slides/slide28.xml"/><Relationship Id="rId42" Type="http://schemas.openxmlformats.org/officeDocument/2006/relationships/slide" Target="slides/slide36.xml"/><Relationship Id="rId47" Type="http://schemas.openxmlformats.org/officeDocument/2006/relationships/slide" Target="slides/slide41.xml"/><Relationship Id="rId50" Type="http://schemas.openxmlformats.org/officeDocument/2006/relationships/slide" Target="slides/slide44.xml"/><Relationship Id="rId55" Type="http://schemas.openxmlformats.org/officeDocument/2006/relationships/slide" Target="slides/slide49.xml"/><Relationship Id="rId63" Type="http://schemas.openxmlformats.org/officeDocument/2006/relationships/slide" Target="slides/slide57.xml"/><Relationship Id="rId68" Type="http://schemas.openxmlformats.org/officeDocument/2006/relationships/tableStyles" Target="tableStyles.xml"/><Relationship Id="rId7" Type="http://schemas.openxmlformats.org/officeDocument/2006/relationships/slide" Target="slides/slide1.xml"/><Relationship Id="rId2" Type="http://schemas.openxmlformats.org/officeDocument/2006/relationships/slideMaster" Target="slideMasters/slideMaster2.xml"/><Relationship Id="rId16" Type="http://schemas.openxmlformats.org/officeDocument/2006/relationships/slide" Target="slides/slide10.xml"/><Relationship Id="rId29" Type="http://schemas.openxmlformats.org/officeDocument/2006/relationships/slide" Target="slides/slide23.xml"/><Relationship Id="rId11" Type="http://schemas.openxmlformats.org/officeDocument/2006/relationships/slide" Target="slides/slide5.xml"/><Relationship Id="rId24" Type="http://schemas.openxmlformats.org/officeDocument/2006/relationships/slide" Target="slides/slide18.xml"/><Relationship Id="rId32" Type="http://schemas.openxmlformats.org/officeDocument/2006/relationships/slide" Target="slides/slide26.xml"/><Relationship Id="rId37" Type="http://schemas.openxmlformats.org/officeDocument/2006/relationships/slide" Target="slides/slide31.xml"/><Relationship Id="rId40" Type="http://schemas.openxmlformats.org/officeDocument/2006/relationships/slide" Target="slides/slide34.xml"/><Relationship Id="rId45" Type="http://schemas.openxmlformats.org/officeDocument/2006/relationships/slide" Target="slides/slide39.xml"/><Relationship Id="rId53" Type="http://schemas.openxmlformats.org/officeDocument/2006/relationships/slide" Target="slides/slide47.xml"/><Relationship Id="rId58" Type="http://schemas.openxmlformats.org/officeDocument/2006/relationships/slide" Target="slides/slide52.xml"/><Relationship Id="rId66" Type="http://schemas.openxmlformats.org/officeDocument/2006/relationships/viewProps" Target="viewProps.xml"/><Relationship Id="rId5" Type="http://schemas.openxmlformats.org/officeDocument/2006/relationships/slideMaster" Target="slideMasters/slideMaster5.xml"/><Relationship Id="rId61" Type="http://schemas.openxmlformats.org/officeDocument/2006/relationships/slide" Target="slides/slide55.xml"/><Relationship Id="rId19" Type="http://schemas.openxmlformats.org/officeDocument/2006/relationships/slide" Target="slides/slide13.xml"/><Relationship Id="rId14" Type="http://schemas.openxmlformats.org/officeDocument/2006/relationships/slide" Target="slides/slide8.xml"/><Relationship Id="rId22" Type="http://schemas.openxmlformats.org/officeDocument/2006/relationships/slide" Target="slides/slide16.xml"/><Relationship Id="rId27" Type="http://schemas.openxmlformats.org/officeDocument/2006/relationships/slide" Target="slides/slide21.xml"/><Relationship Id="rId30" Type="http://schemas.openxmlformats.org/officeDocument/2006/relationships/slide" Target="slides/slide24.xml"/><Relationship Id="rId35" Type="http://schemas.openxmlformats.org/officeDocument/2006/relationships/slide" Target="slides/slide29.xml"/><Relationship Id="rId43" Type="http://schemas.openxmlformats.org/officeDocument/2006/relationships/slide" Target="slides/slide37.xml"/><Relationship Id="rId48" Type="http://schemas.openxmlformats.org/officeDocument/2006/relationships/slide" Target="slides/slide42.xml"/><Relationship Id="rId56" Type="http://schemas.openxmlformats.org/officeDocument/2006/relationships/slide" Target="slides/slide50.xml"/><Relationship Id="rId64" Type="http://schemas.openxmlformats.org/officeDocument/2006/relationships/slide" Target="slides/slide58.xml"/><Relationship Id="rId8" Type="http://schemas.openxmlformats.org/officeDocument/2006/relationships/slide" Target="slides/slide2.xml"/><Relationship Id="rId51" Type="http://schemas.openxmlformats.org/officeDocument/2006/relationships/slide" Target="slides/slide45.xml"/><Relationship Id="rId3" Type="http://schemas.openxmlformats.org/officeDocument/2006/relationships/slideMaster" Target="slideMasters/slideMaster3.xml"/><Relationship Id="rId12" Type="http://schemas.openxmlformats.org/officeDocument/2006/relationships/slide" Target="slides/slide6.xml"/><Relationship Id="rId17" Type="http://schemas.openxmlformats.org/officeDocument/2006/relationships/slide" Target="slides/slide11.xml"/><Relationship Id="rId25" Type="http://schemas.openxmlformats.org/officeDocument/2006/relationships/slide" Target="slides/slide19.xml"/><Relationship Id="rId33" Type="http://schemas.openxmlformats.org/officeDocument/2006/relationships/slide" Target="slides/slide27.xml"/><Relationship Id="rId38" Type="http://schemas.openxmlformats.org/officeDocument/2006/relationships/slide" Target="slides/slide32.xml"/><Relationship Id="rId46" Type="http://schemas.openxmlformats.org/officeDocument/2006/relationships/slide" Target="slides/slide40.xml"/><Relationship Id="rId59" Type="http://schemas.openxmlformats.org/officeDocument/2006/relationships/slide" Target="slides/slide53.xml"/><Relationship Id="rId67" Type="http://schemas.openxmlformats.org/officeDocument/2006/relationships/theme" Target="theme/theme1.xml"/><Relationship Id="rId20" Type="http://schemas.openxmlformats.org/officeDocument/2006/relationships/slide" Target="slides/slide14.xml"/><Relationship Id="rId41" Type="http://schemas.openxmlformats.org/officeDocument/2006/relationships/slide" Target="slides/slide35.xml"/><Relationship Id="rId54" Type="http://schemas.openxmlformats.org/officeDocument/2006/relationships/slide" Target="slides/slide48.xml"/><Relationship Id="rId62" Type="http://schemas.openxmlformats.org/officeDocument/2006/relationships/slide" Target="slides/slide56.xml"/><Relationship Id="rId1" Type="http://schemas.openxmlformats.org/officeDocument/2006/relationships/slideMaster" Target="slideMasters/slideMaster1.xml"/><Relationship Id="rId6" Type="http://schemas.openxmlformats.org/officeDocument/2006/relationships/slideMaster" Target="slideMasters/slideMaster6.xml"/><Relationship Id="rId15" Type="http://schemas.openxmlformats.org/officeDocument/2006/relationships/slide" Target="slides/slide9.xml"/><Relationship Id="rId23" Type="http://schemas.openxmlformats.org/officeDocument/2006/relationships/slide" Target="slides/slide17.xml"/><Relationship Id="rId28" Type="http://schemas.openxmlformats.org/officeDocument/2006/relationships/slide" Target="slides/slide22.xml"/><Relationship Id="rId36" Type="http://schemas.openxmlformats.org/officeDocument/2006/relationships/slide" Target="slides/slide30.xml"/><Relationship Id="rId49" Type="http://schemas.openxmlformats.org/officeDocument/2006/relationships/slide" Target="slides/slide43.xml"/><Relationship Id="rId57" Type="http://schemas.openxmlformats.org/officeDocument/2006/relationships/slide" Target="slides/slide51.xml"/><Relationship Id="rId10" Type="http://schemas.openxmlformats.org/officeDocument/2006/relationships/slide" Target="slides/slide4.xml"/><Relationship Id="rId31" Type="http://schemas.openxmlformats.org/officeDocument/2006/relationships/slide" Target="slides/slide25.xml"/><Relationship Id="rId44" Type="http://schemas.openxmlformats.org/officeDocument/2006/relationships/slide" Target="slides/slide38.xml"/><Relationship Id="rId52" Type="http://schemas.openxmlformats.org/officeDocument/2006/relationships/slide" Target="slides/slide46.xml"/><Relationship Id="rId60" Type="http://schemas.openxmlformats.org/officeDocument/2006/relationships/slide" Target="slides/slide54.xml"/><Relationship Id="rId65" Type="http://schemas.openxmlformats.org/officeDocument/2006/relationships/presProps" Target="presProps.xml"/><Relationship Id="rId4" Type="http://schemas.openxmlformats.org/officeDocument/2006/relationships/slideMaster" Target="slideMasters/slideMaster4.xml"/><Relationship Id="rId9" Type="http://schemas.openxmlformats.org/officeDocument/2006/relationships/slide" Target="slides/slide3.xml"/><Relationship Id="rId13" Type="http://schemas.openxmlformats.org/officeDocument/2006/relationships/slide" Target="slides/slide7.xml"/><Relationship Id="rId18" Type="http://schemas.openxmlformats.org/officeDocument/2006/relationships/slide" Target="slides/slide12.xml"/><Relationship Id="rId39" Type="http://schemas.openxmlformats.org/officeDocument/2006/relationships/slide" Target="slides/slide3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5.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6.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8.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6.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374CA408-5D60-44B5-A130-FD6006B0AE02}" type="datetimeFigureOut">
              <a:rPr lang="en-US" smtClean="0"/>
              <a:t>5/19/2026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F68B28A-9D1A-46D3-894B-791213870462}" type="slidenum">
              <a:rPr lang="en-US" smtClean="0"/>
              <a:t>‹#›</a:t>
            </a:fld>
            <a:endParaRPr lang="en-US"/>
          </a:p>
        </p:txBody>
      </p:sp>
    </p:spTree>
    <p:extLst>
      <p:ext uri="{BB962C8B-B14F-4D97-AF65-F5344CB8AC3E}">
        <p14:creationId xmlns:p14="http://schemas.microsoft.com/office/powerpoint/2010/main" val="284466727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74CA408-5D60-44B5-A130-FD6006B0AE02}" type="datetimeFigureOut">
              <a:rPr lang="en-US" smtClean="0"/>
              <a:t>5/19/2026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F68B28A-9D1A-46D3-894B-791213870462}" type="slidenum">
              <a:rPr lang="en-US" smtClean="0"/>
              <a:t>‹#›</a:t>
            </a:fld>
            <a:endParaRPr lang="en-US"/>
          </a:p>
        </p:txBody>
      </p:sp>
    </p:spTree>
    <p:extLst>
      <p:ext uri="{BB962C8B-B14F-4D97-AF65-F5344CB8AC3E}">
        <p14:creationId xmlns:p14="http://schemas.microsoft.com/office/powerpoint/2010/main" val="39365076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74CA408-5D60-44B5-A130-FD6006B0AE02}" type="datetimeFigureOut">
              <a:rPr lang="en-US" smtClean="0"/>
              <a:t>5/19/2026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F68B28A-9D1A-46D3-894B-791213870462}" type="slidenum">
              <a:rPr lang="en-US" smtClean="0"/>
              <a:t>‹#›</a:t>
            </a:fld>
            <a:endParaRPr lang="en-US"/>
          </a:p>
        </p:txBody>
      </p:sp>
    </p:spTree>
    <p:extLst>
      <p:ext uri="{BB962C8B-B14F-4D97-AF65-F5344CB8AC3E}">
        <p14:creationId xmlns:p14="http://schemas.microsoft.com/office/powerpoint/2010/main" val="33168066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1"/>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chemeClr val="tx1"/>
                </a:solidFill>
                <a:latin typeface="+mn-lt"/>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fld id="{A2F3A7E2-C490-4ACC-B7EB-7F2BE849CD08}" type="datetimeFigureOut">
              <a:rPr kumimoji="0" lang="en-US" sz="1300" b="0" i="0" u="none" strike="noStrike" kern="1200" cap="none" spc="0" normalizeH="0" baseline="0" noProof="0" smtClean="0">
                <a:ln>
                  <a:noFill/>
                </a:ln>
                <a:solidFill>
                  <a:prstClr val="black"/>
                </a:solidFill>
                <a:effectLst/>
                <a:uLnTx/>
                <a:uFillTx/>
                <a:latin typeface="Century Gothic" panose="020B0502020202020204"/>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5/19/2026</a:t>
            </a:fld>
            <a:endParaRPr kumimoji="0" lang="en-US" sz="1300" b="0" i="0" u="none" strike="noStrike" kern="1200" cap="none" spc="0" normalizeH="0" baseline="0" noProof="0">
              <a:ln>
                <a:noFill/>
              </a:ln>
              <a:solidFill>
                <a:prstClr val="black"/>
              </a:solidFill>
              <a:effectLst/>
              <a:uLnTx/>
              <a:uFillTx/>
              <a:latin typeface="Century Gothic" panose="020B0502020202020204"/>
              <a:ea typeface="+mn-ea"/>
              <a:cs typeface="+mn-cs"/>
            </a:endParaRPr>
          </a:p>
        </p:txBody>
      </p:sp>
      <p:sp>
        <p:nvSpPr>
          <p:cNvPr id="21" name="Footer Placeholder 20"/>
          <p:cNvSpPr>
            <a:spLocks noGrp="1"/>
          </p:cNvSpPr>
          <p:nvPr>
            <p:ph type="ftr" sz="quarter" idx="11"/>
          </p:nvPr>
        </p:nvSpPr>
        <p:spPr>
          <a:xfrm>
            <a:off x="1453896" y="5211060"/>
            <a:ext cx="5905500" cy="228600"/>
          </a:xfrm>
        </p:spPr>
        <p:txBody>
          <a:bodyPr/>
          <a:lstStyle>
            <a:lvl1pPr algn="l">
              <a:defRPr>
                <a:solidFill>
                  <a:schemeClr val="tx1">
                    <a:lumMod val="75000"/>
                    <a:lumOff val="25000"/>
                  </a:schemeClr>
                </a:solidFill>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07F78BC8-C166-4CDF-B08B-3FA6A9D20A32}"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3385667941"/>
      </p:ext>
    </p:extLst>
  </p:cSld>
  <p:clrMapOvr>
    <a:overrideClrMapping bg1="lt1" tx1="dk1" bg2="lt2" tx2="dk2" accent1="accent1" accent2="accent2" accent3="accent3" accent4="accent4" accent5="accent5" accent6="accent6" hlink="hlink" folHlink="folHlink"/>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A2F3A7E2-C490-4ACC-B7EB-7F2BE849CD08}"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5/19/2026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8" name="Footer Placeholder 7"/>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9" name="Slide Number Placeholder 8"/>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7F78BC8-C166-4CDF-B08B-3FA6A9D20A32}"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82308709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12192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0"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defRPr sz="1600">
                <a:solidFill>
                  <a:schemeClr val="tx1"/>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chemeClr val="tx1"/>
                </a:solidFill>
                <a:latin typeface="+mn-lt"/>
                <a:ea typeface="+mn-ea"/>
                <a:cs typeface="+mn-cs"/>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fld id="{A2F3A7E2-C490-4ACC-B7EB-7F2BE849CD08}" type="datetimeFigureOut">
              <a:rPr kumimoji="0" lang="en-US" sz="1300" b="0" i="0" u="none" strike="noStrike" kern="1200" cap="none" spc="0" normalizeH="0" baseline="0" noProof="0" smtClean="0">
                <a:ln>
                  <a:noFill/>
                </a:ln>
                <a:solidFill>
                  <a:prstClr val="black"/>
                </a:solidFill>
                <a:effectLst/>
                <a:uLnTx/>
                <a:uFillTx/>
                <a:latin typeface="Century Gothic" panose="020B0502020202020204"/>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5/19/2026</a:t>
            </a:fld>
            <a:endParaRPr kumimoji="0" lang="en-US" sz="1300" b="0" i="0" u="none" strike="noStrike" kern="1200" cap="none" spc="0" normalizeH="0" baseline="0" noProof="0">
              <a:ln>
                <a:noFill/>
              </a:ln>
              <a:solidFill>
                <a:prstClr val="black"/>
              </a:solidFill>
              <a:effectLst/>
              <a:uLnTx/>
              <a:uFillTx/>
              <a:latin typeface="Century Gothic" panose="020B0502020202020204"/>
              <a:ea typeface="+mn-ea"/>
              <a:cs typeface="+mn-cs"/>
            </a:endParaRPr>
          </a:p>
        </p:txBody>
      </p:sp>
      <p:sp>
        <p:nvSpPr>
          <p:cNvPr id="5" name="Footer Placeholder 4"/>
          <p:cNvSpPr>
            <a:spLocks noGrp="1"/>
          </p:cNvSpPr>
          <p:nvPr>
            <p:ph type="ftr" sz="quarter" idx="11"/>
          </p:nvPr>
        </p:nvSpPr>
        <p:spPr>
          <a:xfrm>
            <a:off x="1453553" y="5211060"/>
            <a:ext cx="5907024" cy="228600"/>
          </a:xfrm>
        </p:spPr>
        <p:txBody>
          <a:bodyPr/>
          <a:lstStyle>
            <a:lvl1pPr algn="l">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6" name="Slide Number Placeholder 5"/>
          <p:cNvSpPr>
            <a:spLocks noGrp="1"/>
          </p:cNvSpPr>
          <p:nvPr>
            <p:ph type="sldNum" sz="quarter" idx="12"/>
          </p:nvPr>
        </p:nvSpPr>
        <p:spPr>
          <a:xfrm>
            <a:off x="8604504" y="5211060"/>
            <a:ext cx="2112264" cy="228600"/>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7F78BC8-C166-4CDF-B08B-3FA6A9D20A32}"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3833731835"/>
      </p:ext>
    </p:extLst>
  </p:cSld>
  <p:clrMapOvr>
    <a:overrideClrMapping bg1="lt1" tx1="dk1" bg2="lt2" tx2="dk2" accent1="accent1" accent2="accent2" accent3="accent3" accent4="accent4" accent5="accent5" accent6="accent6" hlink="hlink" folHlink="folHlink"/>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A2F3A7E2-C490-4ACC-B7EB-7F2BE849CD08}"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5/19/2026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6" name="Footer Placeholder 5"/>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7" name="Slide Number Placeholder 6"/>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7F78BC8-C166-4CDF-B08B-3FA6A9D20A32}"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351491258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A2F3A7E2-C490-4ACC-B7EB-7F2BE849CD08}"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5/19/2026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8" name="Footer Placeholder 7"/>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9" name="Slide Number Placeholder 8"/>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7F78BC8-C166-4CDF-B08B-3FA6A9D20A32}"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365370325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A2F3A7E2-C490-4ACC-B7EB-7F2BE849CD08}"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5/19/2026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4" name="Footer Placeholder 3"/>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5" name="Slide Number Placeholder 4"/>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7F78BC8-C166-4CDF-B08B-3FA6A9D20A32}"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204054249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A2F3A7E2-C490-4ACC-B7EB-7F2BE849CD08}"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5/19/2026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3" name="Footer Placeholder 2"/>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4" name="Slide Number Placeholder 3"/>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7F78BC8-C166-4CDF-B08B-3FA6A9D20A32}"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84281169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6" name="Rectangle 15"/>
          <p:cNvSpPr/>
          <p:nvPr/>
        </p:nvSpPr>
        <p:spPr>
          <a:xfrm>
            <a:off x="245529" y="237744"/>
            <a:ext cx="8531352"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rgbClr val="FFFFFF"/>
                </a:solidFill>
                <a:effectLst/>
                <a:latin typeface="+mj-lt"/>
                <a:ea typeface="+mn-ea"/>
                <a:cs typeface="+mn-cs"/>
              </a:defRPr>
            </a:lvl1pPr>
          </a:lstStyle>
          <a:p>
            <a:r>
              <a:rPr lang="en-US"/>
              <a:t>Click to edit Master title style</a:t>
            </a:r>
            <a:endParaRPr lang="en-US" dirty="0"/>
          </a:p>
        </p:txBody>
      </p:sp>
      <p:sp>
        <p:nvSpPr>
          <p:cNvPr id="3" name="Content Placeholder 2"/>
          <p:cNvSpPr>
            <a:spLocks noGrp="1"/>
          </p:cNvSpPr>
          <p:nvPr>
            <p:ph idx="1"/>
          </p:nvPr>
        </p:nvSpPr>
        <p:spPr>
          <a:xfrm>
            <a:off x="685800" y="609600"/>
            <a:ext cx="7772400" cy="53340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8" name="Date Placeholder 7"/>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A2F3A7E2-C490-4ACC-B7EB-7F2BE849CD08}"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5/19/2026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9" name="Footer Placeholder 8"/>
          <p:cNvSpPr>
            <a:spLocks noGrp="1"/>
          </p:cNvSpPr>
          <p:nvPr>
            <p:ph type="ftr" sz="quarter" idx="11"/>
          </p:nvPr>
        </p:nvSpPr>
        <p:spPr/>
        <p:txBody>
          <a:bodyPr/>
          <a:lstStyle>
            <a:lvl1pPr algn="r">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11" name="Slide Number Placeholder 10"/>
          <p:cNvSpPr>
            <a:spLocks noGrp="1"/>
          </p:cNvSpPr>
          <p:nvPr>
            <p:ph type="sldNum" sz="quarter" idx="12"/>
          </p:nvPr>
        </p:nvSpPr>
        <p:spPr>
          <a:xfrm>
            <a:off x="10393677" y="6223002"/>
            <a:ext cx="1463040" cy="274320"/>
          </a:xfrm>
        </p:spPr>
        <p:txBody>
          <a:bodyPr/>
          <a:lstStyle>
            <a:lvl1pPr>
              <a:defRPr>
                <a:solidFill>
                  <a:srgbClr val="FFFFFF"/>
                </a:solidFill>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07F78BC8-C166-4CDF-B08B-3FA6A9D20A32}" type="slidenum">
              <a:rPr kumimoji="0" lang="en-US" sz="1000" b="0" i="0" u="none" strike="noStrike" kern="1200" cap="none" spc="0" normalizeH="0" baseline="0" noProof="0" smtClean="0">
                <a:ln>
                  <a:noFill/>
                </a:ln>
                <a:solidFill>
                  <a:srgbClr val="FFFFFF"/>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srgbClr val="FFFFFF"/>
              </a:solidFill>
              <a:effectLst/>
              <a:uLnTx/>
              <a:uFillTx/>
              <a:latin typeface="Century Gothic" panose="020B0502020202020204"/>
              <a:ea typeface="+mn-ea"/>
              <a:cs typeface="+mn-cs"/>
            </a:endParaRPr>
          </a:p>
        </p:txBody>
      </p:sp>
      <p:sp>
        <p:nvSpPr>
          <p:cNvPr id="12" name="Rectangle 11"/>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8235964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74CA408-5D60-44B5-A130-FD6006B0AE02}" type="datetimeFigureOut">
              <a:rPr lang="en-US" smtClean="0"/>
              <a:t>5/19/2026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F68B28A-9D1A-46D3-894B-791213870462}" type="slidenum">
              <a:rPr lang="en-US" smtClean="0"/>
              <a:t>‹#›</a:t>
            </a:fld>
            <a:endParaRPr lang="en-US"/>
          </a:p>
        </p:txBody>
      </p:sp>
    </p:spTree>
    <p:extLst>
      <p:ext uri="{BB962C8B-B14F-4D97-AF65-F5344CB8AC3E}">
        <p14:creationId xmlns:p14="http://schemas.microsoft.com/office/powerpoint/2010/main" val="317069684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rgbClr val="FFFFFF"/>
                </a:solidFill>
                <a:latin typeface="+mj-lt"/>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fld id="{A2F3A7E2-C490-4ACC-B7EB-7F2BE849CD08}" type="datetimeFigureOut">
              <a:rPr kumimoji="0" lang="en-US" sz="1000" b="0" i="0" u="none" strike="noStrike" kern="1200" cap="none" spc="0" normalizeH="0" baseline="0" noProof="0" smtClean="0">
                <a:ln>
                  <a:noFill/>
                </a:ln>
                <a:solidFill>
                  <a:srgbClr val="FFFFFF"/>
                </a:solidFill>
                <a:effectLst>
                  <a:outerShdw blurRad="12700" dist="6350" dir="2700000" algn="tl" rotWithShape="0">
                    <a:prstClr val="black">
                      <a:alpha val="40000"/>
                    </a:prstClr>
                  </a:outerShdw>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5/19/2026</a:t>
            </a:fld>
            <a:endParaRPr kumimoji="0" lang="en-US" sz="1000" b="0" i="0" u="none" strike="noStrike" kern="1200" cap="none" spc="0" normalizeH="0" baseline="0" noProof="0">
              <a:ln>
                <a:noFill/>
              </a:ln>
              <a:solidFill>
                <a:srgbClr val="FFFFFF"/>
              </a:solidFill>
              <a:effectLst>
                <a:outerShdw blurRad="12700" dist="6350" dir="2700000" algn="tl" rotWithShape="0">
                  <a:prstClr val="black">
                    <a:alpha val="40000"/>
                  </a:prstClr>
                </a:outerShdw>
              </a:effectLst>
              <a:uLnTx/>
              <a:uFillTx/>
              <a:latin typeface="Century Gothic" panose="020B0502020202020204"/>
              <a:ea typeface="+mn-ea"/>
              <a:cs typeface="+mn-cs"/>
            </a:endParaRPr>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srgbClr val="FFFFFF"/>
              </a:solidFill>
              <a:effectLst>
                <a:outerShdw blurRad="12700" dist="6350" dir="2700000" algn="tl" rotWithShape="0">
                  <a:prstClr val="black">
                    <a:alpha val="40000"/>
                  </a:prstClr>
                </a:outerShdw>
              </a:effectLst>
              <a:uLnTx/>
              <a:uFillTx/>
              <a:latin typeface="Century Gothic" panose="020B0502020202020204"/>
              <a:ea typeface="+mn-ea"/>
              <a:cs typeface="+mn-cs"/>
            </a:endParaRPr>
          </a:p>
        </p:txBody>
      </p:sp>
      <p:sp>
        <p:nvSpPr>
          <p:cNvPr id="7" name="Slide Number Placeholder 6"/>
          <p:cNvSpPr>
            <a:spLocks noGrp="1"/>
          </p:cNvSpPr>
          <p:nvPr>
            <p:ph type="sldNum" sz="quarter" idx="12"/>
          </p:nvPr>
        </p:nvSpPr>
        <p:spPr>
          <a:xfrm>
            <a:off x="10396728" y="6227064"/>
            <a:ext cx="1463040" cy="274320"/>
          </a:xfrm>
        </p:spPr>
        <p:txBody>
          <a:bodyPr/>
          <a:lstStyle>
            <a:lvl1pPr>
              <a:defRPr>
                <a:solidFill>
                  <a:srgbClr val="FFFFFF"/>
                </a:solidFill>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07F78BC8-C166-4CDF-B08B-3FA6A9D20A32}" type="slidenum">
              <a:rPr kumimoji="0" lang="en-US" sz="1000" b="0" i="0" u="none" strike="noStrike" kern="1200" cap="none" spc="0" normalizeH="0" baseline="0" noProof="0" smtClean="0">
                <a:ln>
                  <a:noFill/>
                </a:ln>
                <a:solidFill>
                  <a:srgbClr val="FFFFFF"/>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srgbClr val="FFFFFF"/>
              </a:solidFill>
              <a:effectLst/>
              <a:uLnTx/>
              <a:uFillTx/>
              <a:latin typeface="Century Gothic" panose="020B0502020202020204"/>
              <a:ea typeface="+mn-ea"/>
              <a:cs typeface="+mn-cs"/>
            </a:endParaRPr>
          </a:p>
        </p:txBody>
      </p:sp>
      <p:sp>
        <p:nvSpPr>
          <p:cNvPr id="10" name="Rectangle 9"/>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0694477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A2F3A7E2-C490-4ACC-B7EB-7F2BE849CD08}"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5/19/2026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5" name="Footer Placeholder 4"/>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7F78BC8-C166-4CDF-B08B-3FA6A9D20A32}"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305644931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A2F3A7E2-C490-4ACC-B7EB-7F2BE849CD08}"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5/19/2026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5" name="Footer Placeholder 4"/>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7F78BC8-C166-4CDF-B08B-3FA6A9D20A32}"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19338129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en-US" smtClean="0"/>
              <a:t>Click to edit Master title style</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1"/>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chemeClr val="tx1"/>
                </a:solidFill>
                <a:latin typeface="+mn-lt"/>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fld id="{7B2D0FE1-7B04-4692-BAF6-A2D1E0A8D3B2}" type="datetimeFigureOut">
              <a:rPr kumimoji="0" lang="en-US" sz="1300" b="0" i="0" u="none" strike="noStrike" kern="1200" cap="none" spc="0" normalizeH="0" baseline="0" noProof="0" smtClean="0">
                <a:ln>
                  <a:noFill/>
                </a:ln>
                <a:solidFill>
                  <a:prstClr val="black"/>
                </a:solidFill>
                <a:effectLst/>
                <a:uLnTx/>
                <a:uFillTx/>
                <a:latin typeface="Century Gothic" panose="020B0502020202020204"/>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5/19/2026</a:t>
            </a:fld>
            <a:endParaRPr kumimoji="0" lang="en-US" sz="1300" b="0" i="0" u="none" strike="noStrike" kern="1200" cap="none" spc="0" normalizeH="0" baseline="0" noProof="0">
              <a:ln>
                <a:noFill/>
              </a:ln>
              <a:solidFill>
                <a:prstClr val="black"/>
              </a:solidFill>
              <a:effectLst/>
              <a:uLnTx/>
              <a:uFillTx/>
              <a:latin typeface="Century Gothic" panose="020B0502020202020204"/>
              <a:ea typeface="+mn-ea"/>
              <a:cs typeface="+mn-cs"/>
            </a:endParaRPr>
          </a:p>
        </p:txBody>
      </p:sp>
      <p:sp>
        <p:nvSpPr>
          <p:cNvPr id="21" name="Footer Placeholder 20"/>
          <p:cNvSpPr>
            <a:spLocks noGrp="1"/>
          </p:cNvSpPr>
          <p:nvPr>
            <p:ph type="ftr" sz="quarter" idx="11"/>
          </p:nvPr>
        </p:nvSpPr>
        <p:spPr>
          <a:xfrm>
            <a:off x="1453896" y="5211060"/>
            <a:ext cx="5905500" cy="228600"/>
          </a:xfrm>
        </p:spPr>
        <p:txBody>
          <a:bodyPr/>
          <a:lstStyle>
            <a:lvl1pPr algn="l">
              <a:defRPr>
                <a:solidFill>
                  <a:schemeClr val="tx1">
                    <a:lumMod val="75000"/>
                    <a:lumOff val="25000"/>
                  </a:schemeClr>
                </a:solidFill>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7865BAF3-C24D-4234-9009-DD9404419E74}"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3850583117"/>
      </p:ext>
    </p:extLst>
  </p:cSld>
  <p:clrMapOvr>
    <a:overrideClrMapping bg1="lt1" tx1="dk1" bg2="lt2" tx2="dk2" accent1="accent1" accent2="accent2" accent3="accent3" accent4="accent4" accent5="accent5" accent6="accent6" hlink="hlink" folHlink="folHlink"/>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7B2D0FE1-7B04-4692-BAF6-A2D1E0A8D3B2}"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5/19/2026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8" name="Footer Placeholder 7"/>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9" name="Slide Number Placeholder 8"/>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865BAF3-C24D-4234-9009-DD9404419E74}"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4258663378"/>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12192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0"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en-US" smtClean="0"/>
              <a:t>Click to edit Master title style</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defRPr sz="1600">
                <a:solidFill>
                  <a:schemeClr val="tx1"/>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chemeClr val="tx1"/>
                </a:solidFill>
                <a:latin typeface="+mn-lt"/>
                <a:ea typeface="+mn-ea"/>
                <a:cs typeface="+mn-cs"/>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fld id="{7B2D0FE1-7B04-4692-BAF6-A2D1E0A8D3B2}" type="datetimeFigureOut">
              <a:rPr kumimoji="0" lang="en-US" sz="1300" b="0" i="0" u="none" strike="noStrike" kern="1200" cap="none" spc="0" normalizeH="0" baseline="0" noProof="0" smtClean="0">
                <a:ln>
                  <a:noFill/>
                </a:ln>
                <a:solidFill>
                  <a:prstClr val="black"/>
                </a:solidFill>
                <a:effectLst/>
                <a:uLnTx/>
                <a:uFillTx/>
                <a:latin typeface="Century Gothic" panose="020B0502020202020204"/>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5/19/2026</a:t>
            </a:fld>
            <a:endParaRPr kumimoji="0" lang="en-US" sz="1300" b="0" i="0" u="none" strike="noStrike" kern="1200" cap="none" spc="0" normalizeH="0" baseline="0" noProof="0">
              <a:ln>
                <a:noFill/>
              </a:ln>
              <a:solidFill>
                <a:prstClr val="black"/>
              </a:solidFill>
              <a:effectLst/>
              <a:uLnTx/>
              <a:uFillTx/>
              <a:latin typeface="Century Gothic" panose="020B0502020202020204"/>
              <a:ea typeface="+mn-ea"/>
              <a:cs typeface="+mn-cs"/>
            </a:endParaRPr>
          </a:p>
        </p:txBody>
      </p:sp>
      <p:sp>
        <p:nvSpPr>
          <p:cNvPr id="5" name="Footer Placeholder 4"/>
          <p:cNvSpPr>
            <a:spLocks noGrp="1"/>
          </p:cNvSpPr>
          <p:nvPr>
            <p:ph type="ftr" sz="quarter" idx="11"/>
          </p:nvPr>
        </p:nvSpPr>
        <p:spPr>
          <a:xfrm>
            <a:off x="1453553" y="5211060"/>
            <a:ext cx="5907024" cy="228600"/>
          </a:xfrm>
        </p:spPr>
        <p:txBody>
          <a:bodyPr/>
          <a:lstStyle>
            <a:lvl1pPr algn="l">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6" name="Slide Number Placeholder 5"/>
          <p:cNvSpPr>
            <a:spLocks noGrp="1"/>
          </p:cNvSpPr>
          <p:nvPr>
            <p:ph type="sldNum" sz="quarter" idx="12"/>
          </p:nvPr>
        </p:nvSpPr>
        <p:spPr>
          <a:xfrm>
            <a:off x="8604504" y="5211060"/>
            <a:ext cx="2112264" cy="228600"/>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865BAF3-C24D-4234-9009-DD9404419E74}"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2191900183"/>
      </p:ext>
    </p:extLst>
  </p:cSld>
  <p:clrMapOvr>
    <a:overrideClrMapping bg1="lt1" tx1="dk1" bg2="lt2" tx2="dk2" accent1="accent1" accent2="accent2" accent3="accent3" accent4="accent4" accent5="accent5" accent6="accent6" hlink="hlink" folHlink="folHlink"/>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7B2D0FE1-7B04-4692-BAF6-A2D1E0A8D3B2}"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5/19/2026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6" name="Footer Placeholder 5"/>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7" name="Slide Number Placeholder 6"/>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865BAF3-C24D-4234-9009-DD9404419E74}"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343293009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7B2D0FE1-7B04-4692-BAF6-A2D1E0A8D3B2}"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5/19/2026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8" name="Footer Placeholder 7"/>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9" name="Slide Number Placeholder 8"/>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865BAF3-C24D-4234-9009-DD9404419E74}"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265930553"/>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7B2D0FE1-7B04-4692-BAF6-A2D1E0A8D3B2}"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5/19/2026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4" name="Footer Placeholder 3"/>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5" name="Slide Number Placeholder 4"/>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865BAF3-C24D-4234-9009-DD9404419E74}"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610493703"/>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7B2D0FE1-7B04-4692-BAF6-A2D1E0A8D3B2}"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5/19/2026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3" name="Footer Placeholder 2"/>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4" name="Slide Number Placeholder 3"/>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865BAF3-C24D-4234-9009-DD9404419E74}"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13278272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374CA408-5D60-44B5-A130-FD6006B0AE02}" type="datetimeFigureOut">
              <a:rPr lang="en-US" smtClean="0"/>
              <a:t>5/19/2026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F68B28A-9D1A-46D3-894B-791213870462}" type="slidenum">
              <a:rPr lang="en-US" smtClean="0"/>
              <a:t>‹#›</a:t>
            </a:fld>
            <a:endParaRPr lang="en-US"/>
          </a:p>
        </p:txBody>
      </p:sp>
    </p:spTree>
    <p:extLst>
      <p:ext uri="{BB962C8B-B14F-4D97-AF65-F5344CB8AC3E}">
        <p14:creationId xmlns:p14="http://schemas.microsoft.com/office/powerpoint/2010/main" val="3128566822"/>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6" name="Rectangle 15"/>
          <p:cNvSpPr/>
          <p:nvPr/>
        </p:nvSpPr>
        <p:spPr>
          <a:xfrm>
            <a:off x="245529" y="237744"/>
            <a:ext cx="8531352"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rgbClr val="FFFFFF"/>
                </a:solidFill>
                <a:effectLst/>
                <a:latin typeface="+mj-lt"/>
                <a:ea typeface="+mn-ea"/>
                <a:cs typeface="+mn-cs"/>
              </a:defRPr>
            </a:lvl1pPr>
          </a:lstStyle>
          <a:p>
            <a:r>
              <a:rPr lang="en-US" smtClean="0"/>
              <a:t>Click to edit Master title style</a:t>
            </a:r>
            <a:endParaRPr lang="en-US" dirty="0"/>
          </a:p>
        </p:txBody>
      </p:sp>
      <p:sp>
        <p:nvSpPr>
          <p:cNvPr id="3" name="Content Placeholder 2"/>
          <p:cNvSpPr>
            <a:spLocks noGrp="1"/>
          </p:cNvSpPr>
          <p:nvPr>
            <p:ph idx="1"/>
          </p:nvPr>
        </p:nvSpPr>
        <p:spPr>
          <a:xfrm>
            <a:off x="685800" y="609600"/>
            <a:ext cx="7772400" cy="53340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8" name="Date Placeholder 7"/>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7B2D0FE1-7B04-4692-BAF6-A2D1E0A8D3B2}"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5/19/2026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9" name="Footer Placeholder 8"/>
          <p:cNvSpPr>
            <a:spLocks noGrp="1"/>
          </p:cNvSpPr>
          <p:nvPr>
            <p:ph type="ftr" sz="quarter" idx="11"/>
          </p:nvPr>
        </p:nvSpPr>
        <p:spPr/>
        <p:txBody>
          <a:bodyPr/>
          <a:lstStyle>
            <a:lvl1pPr algn="r">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11" name="Slide Number Placeholder 10"/>
          <p:cNvSpPr>
            <a:spLocks noGrp="1"/>
          </p:cNvSpPr>
          <p:nvPr>
            <p:ph type="sldNum" sz="quarter" idx="12"/>
          </p:nvPr>
        </p:nvSpPr>
        <p:spPr>
          <a:xfrm>
            <a:off x="10393677" y="6223002"/>
            <a:ext cx="1463040" cy="274320"/>
          </a:xfrm>
        </p:spPr>
        <p:txBody>
          <a:bodyPr/>
          <a:lstStyle>
            <a:lvl1pPr>
              <a:defRPr>
                <a:solidFill>
                  <a:srgbClr val="FFFFFF"/>
                </a:solidFill>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7865BAF3-C24D-4234-9009-DD9404419E74}" type="slidenum">
              <a:rPr kumimoji="0" lang="en-US" sz="1000" b="0" i="0" u="none" strike="noStrike" kern="1200" cap="none" spc="0" normalizeH="0" baseline="0" noProof="0" smtClean="0">
                <a:ln>
                  <a:noFill/>
                </a:ln>
                <a:solidFill>
                  <a:srgbClr val="FFFFFF"/>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srgbClr val="FFFFFF"/>
              </a:solidFill>
              <a:effectLst/>
              <a:uLnTx/>
              <a:uFillTx/>
              <a:latin typeface="Century Gothic" panose="020B0502020202020204"/>
              <a:ea typeface="+mn-ea"/>
              <a:cs typeface="+mn-cs"/>
            </a:endParaRPr>
          </a:p>
        </p:txBody>
      </p:sp>
      <p:sp>
        <p:nvSpPr>
          <p:cNvPr id="12" name="Rectangle 11"/>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104695638"/>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rgbClr val="FFFFFF"/>
                </a:solidFill>
                <a:latin typeface="+mj-lt"/>
              </a:defRPr>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fld id="{7B2D0FE1-7B04-4692-BAF6-A2D1E0A8D3B2}" type="datetimeFigureOut">
              <a:rPr kumimoji="0" lang="en-US" sz="1000" b="0" i="0" u="none" strike="noStrike" kern="1200" cap="none" spc="0" normalizeH="0" baseline="0" noProof="0" smtClean="0">
                <a:ln>
                  <a:noFill/>
                </a:ln>
                <a:solidFill>
                  <a:srgbClr val="FFFFFF"/>
                </a:solidFill>
                <a:effectLst>
                  <a:outerShdw blurRad="12700" dist="6350" dir="2700000" algn="tl" rotWithShape="0">
                    <a:prstClr val="black">
                      <a:alpha val="40000"/>
                    </a:prstClr>
                  </a:outerShdw>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5/19/2026</a:t>
            </a:fld>
            <a:endParaRPr kumimoji="0" lang="en-US" sz="1000" b="0" i="0" u="none" strike="noStrike" kern="1200" cap="none" spc="0" normalizeH="0" baseline="0" noProof="0">
              <a:ln>
                <a:noFill/>
              </a:ln>
              <a:solidFill>
                <a:srgbClr val="FFFFFF"/>
              </a:solidFill>
              <a:effectLst>
                <a:outerShdw blurRad="12700" dist="6350" dir="2700000" algn="tl" rotWithShape="0">
                  <a:prstClr val="black">
                    <a:alpha val="40000"/>
                  </a:prstClr>
                </a:outerShdw>
              </a:effectLst>
              <a:uLnTx/>
              <a:uFillTx/>
              <a:latin typeface="Century Gothic" panose="020B0502020202020204"/>
              <a:ea typeface="+mn-ea"/>
              <a:cs typeface="+mn-cs"/>
            </a:endParaRPr>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srgbClr val="FFFFFF"/>
              </a:solidFill>
              <a:effectLst>
                <a:outerShdw blurRad="12700" dist="6350" dir="2700000" algn="tl" rotWithShape="0">
                  <a:prstClr val="black">
                    <a:alpha val="40000"/>
                  </a:prstClr>
                </a:outerShdw>
              </a:effectLst>
              <a:uLnTx/>
              <a:uFillTx/>
              <a:latin typeface="Century Gothic" panose="020B0502020202020204"/>
              <a:ea typeface="+mn-ea"/>
              <a:cs typeface="+mn-cs"/>
            </a:endParaRPr>
          </a:p>
        </p:txBody>
      </p:sp>
      <p:sp>
        <p:nvSpPr>
          <p:cNvPr id="7" name="Slide Number Placeholder 6"/>
          <p:cNvSpPr>
            <a:spLocks noGrp="1"/>
          </p:cNvSpPr>
          <p:nvPr>
            <p:ph type="sldNum" sz="quarter" idx="12"/>
          </p:nvPr>
        </p:nvSpPr>
        <p:spPr>
          <a:xfrm>
            <a:off x="10396728" y="6227064"/>
            <a:ext cx="1463040" cy="274320"/>
          </a:xfrm>
        </p:spPr>
        <p:txBody>
          <a:bodyPr/>
          <a:lstStyle>
            <a:lvl1pPr>
              <a:defRPr>
                <a:solidFill>
                  <a:srgbClr val="FFFFFF"/>
                </a:solidFill>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7865BAF3-C24D-4234-9009-DD9404419E74}" type="slidenum">
              <a:rPr kumimoji="0" lang="en-US" sz="1000" b="0" i="0" u="none" strike="noStrike" kern="1200" cap="none" spc="0" normalizeH="0" baseline="0" noProof="0" smtClean="0">
                <a:ln>
                  <a:noFill/>
                </a:ln>
                <a:solidFill>
                  <a:srgbClr val="FFFFFF"/>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srgbClr val="FFFFFF"/>
              </a:solidFill>
              <a:effectLst/>
              <a:uLnTx/>
              <a:uFillTx/>
              <a:latin typeface="Century Gothic" panose="020B0502020202020204"/>
              <a:ea typeface="+mn-ea"/>
              <a:cs typeface="+mn-cs"/>
            </a:endParaRPr>
          </a:p>
        </p:txBody>
      </p:sp>
      <p:sp>
        <p:nvSpPr>
          <p:cNvPr id="10" name="Rectangle 9"/>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120890902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7B2D0FE1-7B04-4692-BAF6-A2D1E0A8D3B2}"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5/19/2026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5" name="Footer Placeholder 4"/>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865BAF3-C24D-4234-9009-DD9404419E74}"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2953885318"/>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7B2D0FE1-7B04-4692-BAF6-A2D1E0A8D3B2}"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5/19/2026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5" name="Footer Placeholder 4"/>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865BAF3-C24D-4234-9009-DD9404419E74}"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481133211"/>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en-US" smtClean="0"/>
              <a:t>Click to edit Master title style</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1"/>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chemeClr val="tx1"/>
                </a:solidFill>
                <a:latin typeface="+mn-lt"/>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fld id="{A2F3A7E2-C490-4ACC-B7EB-7F2BE849CD08}" type="datetimeFigureOut">
              <a:rPr kumimoji="0" lang="en-US" sz="1300" b="0" i="0" u="none" strike="noStrike" kern="1200" cap="none" spc="0" normalizeH="0" baseline="0" noProof="0" smtClean="0">
                <a:ln>
                  <a:noFill/>
                </a:ln>
                <a:solidFill>
                  <a:prstClr val="black"/>
                </a:solidFill>
                <a:effectLst/>
                <a:uLnTx/>
                <a:uFillTx/>
                <a:latin typeface="Century Gothic" panose="020B0502020202020204"/>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5/19/2026</a:t>
            </a:fld>
            <a:endParaRPr kumimoji="0" lang="en-US" sz="1300" b="0" i="0" u="none" strike="noStrike" kern="1200" cap="none" spc="0" normalizeH="0" baseline="0" noProof="0">
              <a:ln>
                <a:noFill/>
              </a:ln>
              <a:solidFill>
                <a:prstClr val="black"/>
              </a:solidFill>
              <a:effectLst/>
              <a:uLnTx/>
              <a:uFillTx/>
              <a:latin typeface="Century Gothic" panose="020B0502020202020204"/>
              <a:ea typeface="+mn-ea"/>
              <a:cs typeface="+mn-cs"/>
            </a:endParaRPr>
          </a:p>
        </p:txBody>
      </p:sp>
      <p:sp>
        <p:nvSpPr>
          <p:cNvPr id="21" name="Footer Placeholder 20"/>
          <p:cNvSpPr>
            <a:spLocks noGrp="1"/>
          </p:cNvSpPr>
          <p:nvPr>
            <p:ph type="ftr" sz="quarter" idx="11"/>
          </p:nvPr>
        </p:nvSpPr>
        <p:spPr>
          <a:xfrm>
            <a:off x="1453896" y="5211060"/>
            <a:ext cx="5905500" cy="228600"/>
          </a:xfrm>
        </p:spPr>
        <p:txBody>
          <a:bodyPr/>
          <a:lstStyle>
            <a:lvl1pPr algn="l">
              <a:defRPr>
                <a:solidFill>
                  <a:schemeClr val="tx1">
                    <a:lumMod val="75000"/>
                    <a:lumOff val="25000"/>
                  </a:schemeClr>
                </a:solidFill>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07F78BC8-C166-4CDF-B08B-3FA6A9D20A32}"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2784605478"/>
      </p:ext>
    </p:extLst>
  </p:cSld>
  <p:clrMapOvr>
    <a:overrideClrMapping bg1="lt1" tx1="dk1" bg2="lt2" tx2="dk2" accent1="accent1" accent2="accent2" accent3="accent3" accent4="accent4" accent5="accent5" accent6="accent6" hlink="hlink" folHlink="folHlink"/>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A2F3A7E2-C490-4ACC-B7EB-7F2BE849CD08}"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5/19/2026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8" name="Footer Placeholder 7"/>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9" name="Slide Number Placeholder 8"/>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7F78BC8-C166-4CDF-B08B-3FA6A9D20A32}"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3353450678"/>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12192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0"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en-US" smtClean="0"/>
              <a:t>Click to edit Master title style</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defRPr sz="1600">
                <a:solidFill>
                  <a:schemeClr val="tx1"/>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chemeClr val="tx1"/>
                </a:solidFill>
                <a:latin typeface="+mn-lt"/>
                <a:ea typeface="+mn-ea"/>
                <a:cs typeface="+mn-cs"/>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fld id="{A2F3A7E2-C490-4ACC-B7EB-7F2BE849CD08}" type="datetimeFigureOut">
              <a:rPr kumimoji="0" lang="en-US" sz="1300" b="0" i="0" u="none" strike="noStrike" kern="1200" cap="none" spc="0" normalizeH="0" baseline="0" noProof="0" smtClean="0">
                <a:ln>
                  <a:noFill/>
                </a:ln>
                <a:solidFill>
                  <a:prstClr val="black"/>
                </a:solidFill>
                <a:effectLst/>
                <a:uLnTx/>
                <a:uFillTx/>
                <a:latin typeface="Century Gothic" panose="020B0502020202020204"/>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5/19/2026</a:t>
            </a:fld>
            <a:endParaRPr kumimoji="0" lang="en-US" sz="1300" b="0" i="0" u="none" strike="noStrike" kern="1200" cap="none" spc="0" normalizeH="0" baseline="0" noProof="0">
              <a:ln>
                <a:noFill/>
              </a:ln>
              <a:solidFill>
                <a:prstClr val="black"/>
              </a:solidFill>
              <a:effectLst/>
              <a:uLnTx/>
              <a:uFillTx/>
              <a:latin typeface="Century Gothic" panose="020B0502020202020204"/>
              <a:ea typeface="+mn-ea"/>
              <a:cs typeface="+mn-cs"/>
            </a:endParaRPr>
          </a:p>
        </p:txBody>
      </p:sp>
      <p:sp>
        <p:nvSpPr>
          <p:cNvPr id="5" name="Footer Placeholder 4"/>
          <p:cNvSpPr>
            <a:spLocks noGrp="1"/>
          </p:cNvSpPr>
          <p:nvPr>
            <p:ph type="ftr" sz="quarter" idx="11"/>
          </p:nvPr>
        </p:nvSpPr>
        <p:spPr>
          <a:xfrm>
            <a:off x="1453553" y="5211060"/>
            <a:ext cx="5907024" cy="228600"/>
          </a:xfrm>
        </p:spPr>
        <p:txBody>
          <a:bodyPr/>
          <a:lstStyle>
            <a:lvl1pPr algn="l">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6" name="Slide Number Placeholder 5"/>
          <p:cNvSpPr>
            <a:spLocks noGrp="1"/>
          </p:cNvSpPr>
          <p:nvPr>
            <p:ph type="sldNum" sz="quarter" idx="12"/>
          </p:nvPr>
        </p:nvSpPr>
        <p:spPr>
          <a:xfrm>
            <a:off x="8604504" y="5211060"/>
            <a:ext cx="2112264" cy="228600"/>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7F78BC8-C166-4CDF-B08B-3FA6A9D20A32}"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2917806676"/>
      </p:ext>
    </p:extLst>
  </p:cSld>
  <p:clrMapOvr>
    <a:overrideClrMapping bg1="lt1" tx1="dk1" bg2="lt2" tx2="dk2" accent1="accent1" accent2="accent2" accent3="accent3" accent4="accent4" accent5="accent5" accent6="accent6" hlink="hlink" folHlink="folHlink"/>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A2F3A7E2-C490-4ACC-B7EB-7F2BE849CD08}"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5/19/2026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6" name="Footer Placeholder 5"/>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7" name="Slide Number Placeholder 6"/>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7F78BC8-C166-4CDF-B08B-3FA6A9D20A32}"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1034773398"/>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A2F3A7E2-C490-4ACC-B7EB-7F2BE849CD08}"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5/19/2026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8" name="Footer Placeholder 7"/>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9" name="Slide Number Placeholder 8"/>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7F78BC8-C166-4CDF-B08B-3FA6A9D20A32}"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2893376877"/>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A2F3A7E2-C490-4ACC-B7EB-7F2BE849CD08}"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5/19/2026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4" name="Footer Placeholder 3"/>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5" name="Slide Number Placeholder 4"/>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7F78BC8-C166-4CDF-B08B-3FA6A9D20A32}"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371970838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374CA408-5D60-44B5-A130-FD6006B0AE02}" type="datetimeFigureOut">
              <a:rPr lang="en-US" smtClean="0"/>
              <a:t>5/19/2026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F68B28A-9D1A-46D3-894B-791213870462}" type="slidenum">
              <a:rPr lang="en-US" smtClean="0"/>
              <a:t>‹#›</a:t>
            </a:fld>
            <a:endParaRPr lang="en-US"/>
          </a:p>
        </p:txBody>
      </p:sp>
    </p:spTree>
    <p:extLst>
      <p:ext uri="{BB962C8B-B14F-4D97-AF65-F5344CB8AC3E}">
        <p14:creationId xmlns:p14="http://schemas.microsoft.com/office/powerpoint/2010/main" val="1457234871"/>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A2F3A7E2-C490-4ACC-B7EB-7F2BE849CD08}"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5/19/2026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3" name="Footer Placeholder 2"/>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4" name="Slide Number Placeholder 3"/>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7F78BC8-C166-4CDF-B08B-3FA6A9D20A32}"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579014201"/>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6" name="Rectangle 15"/>
          <p:cNvSpPr/>
          <p:nvPr/>
        </p:nvSpPr>
        <p:spPr>
          <a:xfrm>
            <a:off x="245529" y="237744"/>
            <a:ext cx="8531352"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rgbClr val="FFFFFF"/>
                </a:solidFill>
                <a:effectLst/>
                <a:latin typeface="+mj-lt"/>
                <a:ea typeface="+mn-ea"/>
                <a:cs typeface="+mn-cs"/>
              </a:defRPr>
            </a:lvl1pPr>
          </a:lstStyle>
          <a:p>
            <a:r>
              <a:rPr lang="en-US" smtClean="0"/>
              <a:t>Click to edit Master title style</a:t>
            </a:r>
            <a:endParaRPr lang="en-US" dirty="0"/>
          </a:p>
        </p:txBody>
      </p:sp>
      <p:sp>
        <p:nvSpPr>
          <p:cNvPr id="3" name="Content Placeholder 2"/>
          <p:cNvSpPr>
            <a:spLocks noGrp="1"/>
          </p:cNvSpPr>
          <p:nvPr>
            <p:ph idx="1"/>
          </p:nvPr>
        </p:nvSpPr>
        <p:spPr>
          <a:xfrm>
            <a:off x="685800" y="609600"/>
            <a:ext cx="7772400" cy="53340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8" name="Date Placeholder 7"/>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A2F3A7E2-C490-4ACC-B7EB-7F2BE849CD08}"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5/19/2026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9" name="Footer Placeholder 8"/>
          <p:cNvSpPr>
            <a:spLocks noGrp="1"/>
          </p:cNvSpPr>
          <p:nvPr>
            <p:ph type="ftr" sz="quarter" idx="11"/>
          </p:nvPr>
        </p:nvSpPr>
        <p:spPr/>
        <p:txBody>
          <a:bodyPr/>
          <a:lstStyle>
            <a:lvl1pPr algn="r">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11" name="Slide Number Placeholder 10"/>
          <p:cNvSpPr>
            <a:spLocks noGrp="1"/>
          </p:cNvSpPr>
          <p:nvPr>
            <p:ph type="sldNum" sz="quarter" idx="12"/>
          </p:nvPr>
        </p:nvSpPr>
        <p:spPr>
          <a:xfrm>
            <a:off x="10393677" y="6223002"/>
            <a:ext cx="1463040" cy="274320"/>
          </a:xfrm>
        </p:spPr>
        <p:txBody>
          <a:bodyPr/>
          <a:lstStyle>
            <a:lvl1pPr>
              <a:defRPr>
                <a:solidFill>
                  <a:srgbClr val="FFFFFF"/>
                </a:solidFill>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07F78BC8-C166-4CDF-B08B-3FA6A9D20A32}" type="slidenum">
              <a:rPr kumimoji="0" lang="en-US" sz="1000" b="0" i="0" u="none" strike="noStrike" kern="1200" cap="none" spc="0" normalizeH="0" baseline="0" noProof="0" smtClean="0">
                <a:ln>
                  <a:noFill/>
                </a:ln>
                <a:solidFill>
                  <a:srgbClr val="FFFFFF"/>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srgbClr val="FFFFFF"/>
              </a:solidFill>
              <a:effectLst/>
              <a:uLnTx/>
              <a:uFillTx/>
              <a:latin typeface="Century Gothic" panose="020B0502020202020204"/>
              <a:ea typeface="+mn-ea"/>
              <a:cs typeface="+mn-cs"/>
            </a:endParaRPr>
          </a:p>
        </p:txBody>
      </p:sp>
      <p:sp>
        <p:nvSpPr>
          <p:cNvPr id="12" name="Rectangle 11"/>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787269373"/>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rgbClr val="FFFFFF"/>
                </a:solidFill>
                <a:latin typeface="+mj-lt"/>
              </a:defRPr>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fld id="{A2F3A7E2-C490-4ACC-B7EB-7F2BE849CD08}" type="datetimeFigureOut">
              <a:rPr kumimoji="0" lang="en-US" sz="1000" b="0" i="0" u="none" strike="noStrike" kern="1200" cap="none" spc="0" normalizeH="0" baseline="0" noProof="0" smtClean="0">
                <a:ln>
                  <a:noFill/>
                </a:ln>
                <a:solidFill>
                  <a:srgbClr val="FFFFFF"/>
                </a:solidFill>
                <a:effectLst>
                  <a:outerShdw blurRad="12700" dist="6350" dir="2700000" algn="tl" rotWithShape="0">
                    <a:prstClr val="black">
                      <a:alpha val="40000"/>
                    </a:prstClr>
                  </a:outerShdw>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5/19/2026</a:t>
            </a:fld>
            <a:endParaRPr kumimoji="0" lang="en-US" sz="1000" b="0" i="0" u="none" strike="noStrike" kern="1200" cap="none" spc="0" normalizeH="0" baseline="0" noProof="0">
              <a:ln>
                <a:noFill/>
              </a:ln>
              <a:solidFill>
                <a:srgbClr val="FFFFFF"/>
              </a:solidFill>
              <a:effectLst>
                <a:outerShdw blurRad="12700" dist="6350" dir="2700000" algn="tl" rotWithShape="0">
                  <a:prstClr val="black">
                    <a:alpha val="40000"/>
                  </a:prstClr>
                </a:outerShdw>
              </a:effectLst>
              <a:uLnTx/>
              <a:uFillTx/>
              <a:latin typeface="Century Gothic" panose="020B0502020202020204"/>
              <a:ea typeface="+mn-ea"/>
              <a:cs typeface="+mn-cs"/>
            </a:endParaRPr>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srgbClr val="FFFFFF"/>
              </a:solidFill>
              <a:effectLst>
                <a:outerShdw blurRad="12700" dist="6350" dir="2700000" algn="tl" rotWithShape="0">
                  <a:prstClr val="black">
                    <a:alpha val="40000"/>
                  </a:prstClr>
                </a:outerShdw>
              </a:effectLst>
              <a:uLnTx/>
              <a:uFillTx/>
              <a:latin typeface="Century Gothic" panose="020B0502020202020204"/>
              <a:ea typeface="+mn-ea"/>
              <a:cs typeface="+mn-cs"/>
            </a:endParaRPr>
          </a:p>
        </p:txBody>
      </p:sp>
      <p:sp>
        <p:nvSpPr>
          <p:cNvPr id="7" name="Slide Number Placeholder 6"/>
          <p:cNvSpPr>
            <a:spLocks noGrp="1"/>
          </p:cNvSpPr>
          <p:nvPr>
            <p:ph type="sldNum" sz="quarter" idx="12"/>
          </p:nvPr>
        </p:nvSpPr>
        <p:spPr>
          <a:xfrm>
            <a:off x="10396728" y="6227064"/>
            <a:ext cx="1463040" cy="274320"/>
          </a:xfrm>
        </p:spPr>
        <p:txBody>
          <a:bodyPr/>
          <a:lstStyle>
            <a:lvl1pPr>
              <a:defRPr>
                <a:solidFill>
                  <a:srgbClr val="FFFFFF"/>
                </a:solidFill>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07F78BC8-C166-4CDF-B08B-3FA6A9D20A32}" type="slidenum">
              <a:rPr kumimoji="0" lang="en-US" sz="1000" b="0" i="0" u="none" strike="noStrike" kern="1200" cap="none" spc="0" normalizeH="0" baseline="0" noProof="0" smtClean="0">
                <a:ln>
                  <a:noFill/>
                </a:ln>
                <a:solidFill>
                  <a:srgbClr val="FFFFFF"/>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srgbClr val="FFFFFF"/>
              </a:solidFill>
              <a:effectLst/>
              <a:uLnTx/>
              <a:uFillTx/>
              <a:latin typeface="Century Gothic" panose="020B0502020202020204"/>
              <a:ea typeface="+mn-ea"/>
              <a:cs typeface="+mn-cs"/>
            </a:endParaRPr>
          </a:p>
        </p:txBody>
      </p:sp>
      <p:sp>
        <p:nvSpPr>
          <p:cNvPr id="10" name="Rectangle 9"/>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939555799"/>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A2F3A7E2-C490-4ACC-B7EB-7F2BE849CD08}"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5/19/2026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5" name="Footer Placeholder 4"/>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7F78BC8-C166-4CDF-B08B-3FA6A9D20A32}"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2660233955"/>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A2F3A7E2-C490-4ACC-B7EB-7F2BE849CD08}"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5/19/2026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5" name="Footer Placeholder 4"/>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7F78BC8-C166-4CDF-B08B-3FA6A9D20A32}"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1332779274"/>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en-US" smtClean="0"/>
              <a:t>Click to edit Master title style</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1"/>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chemeClr val="tx1"/>
                </a:solidFill>
                <a:latin typeface="+mn-lt"/>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fld id="{31E51FBF-C29D-44CC-ACAD-203681F9CF3D}" type="datetimeFigureOut">
              <a:rPr kumimoji="0" lang="en-US" sz="1300" b="0" i="0" u="none" strike="noStrike" kern="1200" cap="none" spc="0" normalizeH="0" baseline="0" noProof="0" smtClean="0">
                <a:ln>
                  <a:noFill/>
                </a:ln>
                <a:solidFill>
                  <a:prstClr val="black"/>
                </a:solidFill>
                <a:effectLst/>
                <a:uLnTx/>
                <a:uFillTx/>
                <a:latin typeface="Century Gothic" panose="020B0502020202020204"/>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5/19/2026</a:t>
            </a:fld>
            <a:endParaRPr kumimoji="0" lang="en-US" sz="1300" b="0" i="0" u="none" strike="noStrike" kern="1200" cap="none" spc="0" normalizeH="0" baseline="0" noProof="0">
              <a:ln>
                <a:noFill/>
              </a:ln>
              <a:solidFill>
                <a:prstClr val="black"/>
              </a:solidFill>
              <a:effectLst/>
              <a:uLnTx/>
              <a:uFillTx/>
              <a:latin typeface="Century Gothic" panose="020B0502020202020204"/>
              <a:ea typeface="+mn-ea"/>
              <a:cs typeface="+mn-cs"/>
            </a:endParaRPr>
          </a:p>
        </p:txBody>
      </p:sp>
      <p:sp>
        <p:nvSpPr>
          <p:cNvPr id="21" name="Footer Placeholder 20"/>
          <p:cNvSpPr>
            <a:spLocks noGrp="1"/>
          </p:cNvSpPr>
          <p:nvPr>
            <p:ph type="ftr" sz="quarter" idx="11"/>
          </p:nvPr>
        </p:nvSpPr>
        <p:spPr>
          <a:xfrm>
            <a:off x="1453896" y="5211060"/>
            <a:ext cx="5905500" cy="228600"/>
          </a:xfrm>
        </p:spPr>
        <p:txBody>
          <a:bodyPr/>
          <a:lstStyle>
            <a:lvl1pPr algn="l">
              <a:defRPr>
                <a:solidFill>
                  <a:schemeClr val="tx1">
                    <a:lumMod val="75000"/>
                    <a:lumOff val="25000"/>
                  </a:schemeClr>
                </a:solidFill>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07F34017-7ED8-4369-BECC-9008E39C9749}"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3619517247"/>
      </p:ext>
    </p:extLst>
  </p:cSld>
  <p:clrMapOvr>
    <a:overrideClrMapping bg1="lt1" tx1="dk1" bg2="lt2" tx2="dk2" accent1="accent1" accent2="accent2" accent3="accent3" accent4="accent4" accent5="accent5" accent6="accent6" hlink="hlink" folHlink="folHlink"/>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31E51FBF-C29D-44CC-ACAD-203681F9CF3D}"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5/19/2026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8" name="Footer Placeholder 7"/>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9" name="Slide Number Placeholder 8"/>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7F34017-7ED8-4369-BECC-9008E39C9749}"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1300126912"/>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12192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0"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en-US" smtClean="0"/>
              <a:t>Click to edit Master title style</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defRPr sz="1600">
                <a:solidFill>
                  <a:schemeClr val="tx1"/>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chemeClr val="tx1"/>
                </a:solidFill>
                <a:latin typeface="+mn-lt"/>
                <a:ea typeface="+mn-ea"/>
                <a:cs typeface="+mn-cs"/>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fld id="{31E51FBF-C29D-44CC-ACAD-203681F9CF3D}" type="datetimeFigureOut">
              <a:rPr kumimoji="0" lang="en-US" sz="1300" b="0" i="0" u="none" strike="noStrike" kern="1200" cap="none" spc="0" normalizeH="0" baseline="0" noProof="0" smtClean="0">
                <a:ln>
                  <a:noFill/>
                </a:ln>
                <a:solidFill>
                  <a:prstClr val="black"/>
                </a:solidFill>
                <a:effectLst/>
                <a:uLnTx/>
                <a:uFillTx/>
                <a:latin typeface="Century Gothic" panose="020B0502020202020204"/>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5/19/2026</a:t>
            </a:fld>
            <a:endParaRPr kumimoji="0" lang="en-US" sz="1300" b="0" i="0" u="none" strike="noStrike" kern="1200" cap="none" spc="0" normalizeH="0" baseline="0" noProof="0">
              <a:ln>
                <a:noFill/>
              </a:ln>
              <a:solidFill>
                <a:prstClr val="black"/>
              </a:solidFill>
              <a:effectLst/>
              <a:uLnTx/>
              <a:uFillTx/>
              <a:latin typeface="Century Gothic" panose="020B0502020202020204"/>
              <a:ea typeface="+mn-ea"/>
              <a:cs typeface="+mn-cs"/>
            </a:endParaRPr>
          </a:p>
        </p:txBody>
      </p:sp>
      <p:sp>
        <p:nvSpPr>
          <p:cNvPr id="5" name="Footer Placeholder 4"/>
          <p:cNvSpPr>
            <a:spLocks noGrp="1"/>
          </p:cNvSpPr>
          <p:nvPr>
            <p:ph type="ftr" sz="quarter" idx="11"/>
          </p:nvPr>
        </p:nvSpPr>
        <p:spPr>
          <a:xfrm>
            <a:off x="1453553" y="5211060"/>
            <a:ext cx="5907024" cy="228600"/>
          </a:xfrm>
        </p:spPr>
        <p:txBody>
          <a:bodyPr/>
          <a:lstStyle>
            <a:lvl1pPr algn="l">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6" name="Slide Number Placeholder 5"/>
          <p:cNvSpPr>
            <a:spLocks noGrp="1"/>
          </p:cNvSpPr>
          <p:nvPr>
            <p:ph type="sldNum" sz="quarter" idx="12"/>
          </p:nvPr>
        </p:nvSpPr>
        <p:spPr>
          <a:xfrm>
            <a:off x="8604504" y="5211060"/>
            <a:ext cx="2112264" cy="228600"/>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7F34017-7ED8-4369-BECC-9008E39C9749}"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3904224451"/>
      </p:ext>
    </p:extLst>
  </p:cSld>
  <p:clrMapOvr>
    <a:overrideClrMapping bg1="lt1" tx1="dk1" bg2="lt2" tx2="dk2" accent1="accent1" accent2="accent2" accent3="accent3" accent4="accent4" accent5="accent5" accent6="accent6" hlink="hlink" folHlink="folHlink"/>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31E51FBF-C29D-44CC-ACAD-203681F9CF3D}"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5/19/2026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6" name="Footer Placeholder 5"/>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7" name="Slide Number Placeholder 6"/>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7F34017-7ED8-4369-BECC-9008E39C9749}"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288302410"/>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31E51FBF-C29D-44CC-ACAD-203681F9CF3D}"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5/19/2026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8" name="Footer Placeholder 7"/>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9" name="Slide Number Placeholder 8"/>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7F34017-7ED8-4369-BECC-9008E39C9749}"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71724901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374CA408-5D60-44B5-A130-FD6006B0AE02}" type="datetimeFigureOut">
              <a:rPr lang="en-US" smtClean="0"/>
              <a:t>5/19/2026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F68B28A-9D1A-46D3-894B-791213870462}" type="slidenum">
              <a:rPr lang="en-US" smtClean="0"/>
              <a:t>‹#›</a:t>
            </a:fld>
            <a:endParaRPr lang="en-US"/>
          </a:p>
        </p:txBody>
      </p:sp>
    </p:spTree>
    <p:extLst>
      <p:ext uri="{BB962C8B-B14F-4D97-AF65-F5344CB8AC3E}">
        <p14:creationId xmlns:p14="http://schemas.microsoft.com/office/powerpoint/2010/main" val="1842776170"/>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31E51FBF-C29D-44CC-ACAD-203681F9CF3D}"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5/19/2026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4" name="Footer Placeholder 3"/>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5" name="Slide Number Placeholder 4"/>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7F34017-7ED8-4369-BECC-9008E39C9749}"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3602272951"/>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31E51FBF-C29D-44CC-ACAD-203681F9CF3D}"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5/19/2026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3" name="Footer Placeholder 2"/>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4" name="Slide Number Placeholder 3"/>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7F34017-7ED8-4369-BECC-9008E39C9749}"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1255547953"/>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6" name="Rectangle 15"/>
          <p:cNvSpPr/>
          <p:nvPr/>
        </p:nvSpPr>
        <p:spPr>
          <a:xfrm>
            <a:off x="245529" y="237744"/>
            <a:ext cx="8531352"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rgbClr val="FFFFFF"/>
                </a:solidFill>
                <a:effectLst/>
                <a:latin typeface="+mj-lt"/>
                <a:ea typeface="+mn-ea"/>
                <a:cs typeface="+mn-cs"/>
              </a:defRPr>
            </a:lvl1pPr>
          </a:lstStyle>
          <a:p>
            <a:r>
              <a:rPr lang="en-US" smtClean="0"/>
              <a:t>Click to edit Master title style</a:t>
            </a:r>
            <a:endParaRPr lang="en-US" dirty="0"/>
          </a:p>
        </p:txBody>
      </p:sp>
      <p:sp>
        <p:nvSpPr>
          <p:cNvPr id="3" name="Content Placeholder 2"/>
          <p:cNvSpPr>
            <a:spLocks noGrp="1"/>
          </p:cNvSpPr>
          <p:nvPr>
            <p:ph idx="1"/>
          </p:nvPr>
        </p:nvSpPr>
        <p:spPr>
          <a:xfrm>
            <a:off x="685800" y="609600"/>
            <a:ext cx="7772400" cy="53340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8" name="Date Placeholder 7"/>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31E51FBF-C29D-44CC-ACAD-203681F9CF3D}"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5/19/2026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9" name="Footer Placeholder 8"/>
          <p:cNvSpPr>
            <a:spLocks noGrp="1"/>
          </p:cNvSpPr>
          <p:nvPr>
            <p:ph type="ftr" sz="quarter" idx="11"/>
          </p:nvPr>
        </p:nvSpPr>
        <p:spPr/>
        <p:txBody>
          <a:bodyPr/>
          <a:lstStyle>
            <a:lvl1pPr algn="r">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11" name="Slide Number Placeholder 10"/>
          <p:cNvSpPr>
            <a:spLocks noGrp="1"/>
          </p:cNvSpPr>
          <p:nvPr>
            <p:ph type="sldNum" sz="quarter" idx="12"/>
          </p:nvPr>
        </p:nvSpPr>
        <p:spPr>
          <a:xfrm>
            <a:off x="10393677" y="6223002"/>
            <a:ext cx="1463040" cy="274320"/>
          </a:xfrm>
        </p:spPr>
        <p:txBody>
          <a:bodyPr/>
          <a:lstStyle>
            <a:lvl1pPr>
              <a:defRPr>
                <a:solidFill>
                  <a:srgbClr val="FFFFFF"/>
                </a:solidFill>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07F34017-7ED8-4369-BECC-9008E39C9749}" type="slidenum">
              <a:rPr kumimoji="0" lang="en-US" sz="1000" b="0" i="0" u="none" strike="noStrike" kern="1200" cap="none" spc="0" normalizeH="0" baseline="0" noProof="0" smtClean="0">
                <a:ln>
                  <a:noFill/>
                </a:ln>
                <a:solidFill>
                  <a:srgbClr val="FFFFFF"/>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srgbClr val="FFFFFF"/>
              </a:solidFill>
              <a:effectLst/>
              <a:uLnTx/>
              <a:uFillTx/>
              <a:latin typeface="Century Gothic" panose="020B0502020202020204"/>
              <a:ea typeface="+mn-ea"/>
              <a:cs typeface="+mn-cs"/>
            </a:endParaRPr>
          </a:p>
        </p:txBody>
      </p:sp>
      <p:sp>
        <p:nvSpPr>
          <p:cNvPr id="12" name="Rectangle 11"/>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246013904"/>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rgbClr val="FFFFFF"/>
                </a:solidFill>
                <a:latin typeface="+mj-lt"/>
              </a:defRPr>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fld id="{31E51FBF-C29D-44CC-ACAD-203681F9CF3D}" type="datetimeFigureOut">
              <a:rPr kumimoji="0" lang="en-US" sz="1000" b="0" i="0" u="none" strike="noStrike" kern="1200" cap="none" spc="0" normalizeH="0" baseline="0" noProof="0" smtClean="0">
                <a:ln>
                  <a:noFill/>
                </a:ln>
                <a:solidFill>
                  <a:srgbClr val="FFFFFF"/>
                </a:solidFill>
                <a:effectLst>
                  <a:outerShdw blurRad="12700" dist="6350" dir="2700000" algn="tl" rotWithShape="0">
                    <a:prstClr val="black">
                      <a:alpha val="40000"/>
                    </a:prstClr>
                  </a:outerShdw>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5/19/2026</a:t>
            </a:fld>
            <a:endParaRPr kumimoji="0" lang="en-US" sz="1000" b="0" i="0" u="none" strike="noStrike" kern="1200" cap="none" spc="0" normalizeH="0" baseline="0" noProof="0">
              <a:ln>
                <a:noFill/>
              </a:ln>
              <a:solidFill>
                <a:srgbClr val="FFFFFF"/>
              </a:solidFill>
              <a:effectLst>
                <a:outerShdw blurRad="12700" dist="6350" dir="2700000" algn="tl" rotWithShape="0">
                  <a:prstClr val="black">
                    <a:alpha val="40000"/>
                  </a:prstClr>
                </a:outerShdw>
              </a:effectLst>
              <a:uLnTx/>
              <a:uFillTx/>
              <a:latin typeface="Century Gothic" panose="020B0502020202020204"/>
              <a:ea typeface="+mn-ea"/>
              <a:cs typeface="+mn-cs"/>
            </a:endParaRPr>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srgbClr val="FFFFFF"/>
              </a:solidFill>
              <a:effectLst>
                <a:outerShdw blurRad="12700" dist="6350" dir="2700000" algn="tl" rotWithShape="0">
                  <a:prstClr val="black">
                    <a:alpha val="40000"/>
                  </a:prstClr>
                </a:outerShdw>
              </a:effectLst>
              <a:uLnTx/>
              <a:uFillTx/>
              <a:latin typeface="Century Gothic" panose="020B0502020202020204"/>
              <a:ea typeface="+mn-ea"/>
              <a:cs typeface="+mn-cs"/>
            </a:endParaRPr>
          </a:p>
        </p:txBody>
      </p:sp>
      <p:sp>
        <p:nvSpPr>
          <p:cNvPr id="7" name="Slide Number Placeholder 6"/>
          <p:cNvSpPr>
            <a:spLocks noGrp="1"/>
          </p:cNvSpPr>
          <p:nvPr>
            <p:ph type="sldNum" sz="quarter" idx="12"/>
          </p:nvPr>
        </p:nvSpPr>
        <p:spPr>
          <a:xfrm>
            <a:off x="10396728" y="6227064"/>
            <a:ext cx="1463040" cy="274320"/>
          </a:xfrm>
        </p:spPr>
        <p:txBody>
          <a:bodyPr/>
          <a:lstStyle>
            <a:lvl1pPr>
              <a:defRPr>
                <a:solidFill>
                  <a:srgbClr val="FFFFFF"/>
                </a:solidFill>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07F34017-7ED8-4369-BECC-9008E39C9749}" type="slidenum">
              <a:rPr kumimoji="0" lang="en-US" sz="1000" b="0" i="0" u="none" strike="noStrike" kern="1200" cap="none" spc="0" normalizeH="0" baseline="0" noProof="0" smtClean="0">
                <a:ln>
                  <a:noFill/>
                </a:ln>
                <a:solidFill>
                  <a:srgbClr val="FFFFFF"/>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srgbClr val="FFFFFF"/>
              </a:solidFill>
              <a:effectLst/>
              <a:uLnTx/>
              <a:uFillTx/>
              <a:latin typeface="Century Gothic" panose="020B0502020202020204"/>
              <a:ea typeface="+mn-ea"/>
              <a:cs typeface="+mn-cs"/>
            </a:endParaRPr>
          </a:p>
        </p:txBody>
      </p:sp>
      <p:sp>
        <p:nvSpPr>
          <p:cNvPr id="10" name="Rectangle 9"/>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649904034"/>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31E51FBF-C29D-44CC-ACAD-203681F9CF3D}"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5/19/2026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5" name="Footer Placeholder 4"/>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7F34017-7ED8-4369-BECC-9008E39C9749}"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288204015"/>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31E51FBF-C29D-44CC-ACAD-203681F9CF3D}"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5/19/2026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5" name="Footer Placeholder 4"/>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7F34017-7ED8-4369-BECC-9008E39C9749}"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4059451082"/>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en-US" smtClean="0"/>
              <a:t>Click to edit Master title style</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1"/>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chemeClr val="tx1"/>
                </a:solidFill>
                <a:latin typeface="+mn-lt"/>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fld id="{940E6392-10C0-43EC-998C-83EFCD1B5C4D}" type="datetimeFigureOut">
              <a:rPr kumimoji="0" lang="en-US" sz="1300" b="0" i="0" u="none" strike="noStrike" kern="1200" cap="none" spc="0" normalizeH="0" baseline="0" noProof="0" smtClean="0">
                <a:ln>
                  <a:noFill/>
                </a:ln>
                <a:solidFill>
                  <a:prstClr val="black"/>
                </a:solidFill>
                <a:effectLst/>
                <a:uLnTx/>
                <a:uFillTx/>
                <a:latin typeface="Century Gothic" panose="020B0502020202020204"/>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5/19/2026</a:t>
            </a:fld>
            <a:endParaRPr kumimoji="0" lang="en-US" sz="1300" b="0" i="0" u="none" strike="noStrike" kern="1200" cap="none" spc="0" normalizeH="0" baseline="0" noProof="0">
              <a:ln>
                <a:noFill/>
              </a:ln>
              <a:solidFill>
                <a:prstClr val="black"/>
              </a:solidFill>
              <a:effectLst/>
              <a:uLnTx/>
              <a:uFillTx/>
              <a:latin typeface="Century Gothic" panose="020B0502020202020204"/>
              <a:ea typeface="+mn-ea"/>
              <a:cs typeface="+mn-cs"/>
            </a:endParaRPr>
          </a:p>
        </p:txBody>
      </p:sp>
      <p:sp>
        <p:nvSpPr>
          <p:cNvPr id="21" name="Footer Placeholder 20"/>
          <p:cNvSpPr>
            <a:spLocks noGrp="1"/>
          </p:cNvSpPr>
          <p:nvPr>
            <p:ph type="ftr" sz="quarter" idx="11"/>
          </p:nvPr>
        </p:nvSpPr>
        <p:spPr>
          <a:xfrm>
            <a:off x="1453896" y="5211060"/>
            <a:ext cx="5905500" cy="228600"/>
          </a:xfrm>
        </p:spPr>
        <p:txBody>
          <a:bodyPr/>
          <a:lstStyle>
            <a:lvl1pPr algn="l">
              <a:defRPr>
                <a:solidFill>
                  <a:schemeClr val="tx1">
                    <a:lumMod val="75000"/>
                    <a:lumOff val="25000"/>
                  </a:schemeClr>
                </a:solidFill>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5847EB88-49E4-4203-9AD1-466118E23B88}"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3374012247"/>
      </p:ext>
    </p:extLst>
  </p:cSld>
  <p:clrMapOvr>
    <a:overrideClrMapping bg1="lt1" tx1="dk1" bg2="lt2" tx2="dk2" accent1="accent1" accent2="accent2" accent3="accent3" accent4="accent4" accent5="accent5" accent6="accent6" hlink="hlink" folHlink="folHlink"/>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40E6392-10C0-43EC-998C-83EFCD1B5C4D}"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5/19/2026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8" name="Footer Placeholder 7"/>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9" name="Slide Number Placeholder 8"/>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847EB88-49E4-4203-9AD1-466118E23B88}"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3701468953"/>
      </p:ext>
    </p:extLst>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12192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0"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en-US" smtClean="0"/>
              <a:t>Click to edit Master title style</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defRPr sz="1600">
                <a:solidFill>
                  <a:schemeClr val="tx1"/>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chemeClr val="tx1"/>
                </a:solidFill>
                <a:latin typeface="+mn-lt"/>
                <a:ea typeface="+mn-ea"/>
                <a:cs typeface="+mn-cs"/>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fld id="{940E6392-10C0-43EC-998C-83EFCD1B5C4D}" type="datetimeFigureOut">
              <a:rPr kumimoji="0" lang="en-US" sz="1300" b="0" i="0" u="none" strike="noStrike" kern="1200" cap="none" spc="0" normalizeH="0" baseline="0" noProof="0" smtClean="0">
                <a:ln>
                  <a:noFill/>
                </a:ln>
                <a:solidFill>
                  <a:prstClr val="black"/>
                </a:solidFill>
                <a:effectLst/>
                <a:uLnTx/>
                <a:uFillTx/>
                <a:latin typeface="Century Gothic" panose="020B0502020202020204"/>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5/19/2026</a:t>
            </a:fld>
            <a:endParaRPr kumimoji="0" lang="en-US" sz="1300" b="0" i="0" u="none" strike="noStrike" kern="1200" cap="none" spc="0" normalizeH="0" baseline="0" noProof="0">
              <a:ln>
                <a:noFill/>
              </a:ln>
              <a:solidFill>
                <a:prstClr val="black"/>
              </a:solidFill>
              <a:effectLst/>
              <a:uLnTx/>
              <a:uFillTx/>
              <a:latin typeface="Century Gothic" panose="020B0502020202020204"/>
              <a:ea typeface="+mn-ea"/>
              <a:cs typeface="+mn-cs"/>
            </a:endParaRPr>
          </a:p>
        </p:txBody>
      </p:sp>
      <p:sp>
        <p:nvSpPr>
          <p:cNvPr id="5" name="Footer Placeholder 4"/>
          <p:cNvSpPr>
            <a:spLocks noGrp="1"/>
          </p:cNvSpPr>
          <p:nvPr>
            <p:ph type="ftr" sz="quarter" idx="11"/>
          </p:nvPr>
        </p:nvSpPr>
        <p:spPr>
          <a:xfrm>
            <a:off x="1453553" y="5211060"/>
            <a:ext cx="5907024" cy="228600"/>
          </a:xfrm>
        </p:spPr>
        <p:txBody>
          <a:bodyPr/>
          <a:lstStyle>
            <a:lvl1pPr algn="l">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6" name="Slide Number Placeholder 5"/>
          <p:cNvSpPr>
            <a:spLocks noGrp="1"/>
          </p:cNvSpPr>
          <p:nvPr>
            <p:ph type="sldNum" sz="quarter" idx="12"/>
          </p:nvPr>
        </p:nvSpPr>
        <p:spPr>
          <a:xfrm>
            <a:off x="8604504" y="5211060"/>
            <a:ext cx="2112264" cy="228600"/>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847EB88-49E4-4203-9AD1-466118E23B88}"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462660844"/>
      </p:ext>
    </p:extLst>
  </p:cSld>
  <p:clrMapOvr>
    <a:overrideClrMapping bg1="lt1" tx1="dk1" bg2="lt2" tx2="dk2" accent1="accent1" accent2="accent2" accent3="accent3" accent4="accent4" accent5="accent5" accent6="accent6" hlink="hlink" folHlink="folHlink"/>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40E6392-10C0-43EC-998C-83EFCD1B5C4D}"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5/19/2026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6" name="Footer Placeholder 5"/>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7" name="Slide Number Placeholder 6"/>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847EB88-49E4-4203-9AD1-466118E23B88}"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77956460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374CA408-5D60-44B5-A130-FD6006B0AE02}" type="datetimeFigureOut">
              <a:rPr lang="en-US" smtClean="0"/>
              <a:t>5/19/2026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F68B28A-9D1A-46D3-894B-791213870462}" type="slidenum">
              <a:rPr lang="en-US" smtClean="0"/>
              <a:t>‹#›</a:t>
            </a:fld>
            <a:endParaRPr lang="en-US"/>
          </a:p>
        </p:txBody>
      </p:sp>
    </p:spTree>
    <p:extLst>
      <p:ext uri="{BB962C8B-B14F-4D97-AF65-F5344CB8AC3E}">
        <p14:creationId xmlns:p14="http://schemas.microsoft.com/office/powerpoint/2010/main" val="2897272206"/>
      </p:ext>
    </p:extLst>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40E6392-10C0-43EC-998C-83EFCD1B5C4D}"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5/19/2026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8" name="Footer Placeholder 7"/>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9" name="Slide Number Placeholder 8"/>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847EB88-49E4-4203-9AD1-466118E23B88}"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3876438220"/>
      </p:ext>
    </p:extLst>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40E6392-10C0-43EC-998C-83EFCD1B5C4D}"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5/19/2026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4" name="Footer Placeholder 3"/>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5" name="Slide Number Placeholder 4"/>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847EB88-49E4-4203-9AD1-466118E23B88}"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455034950"/>
      </p:ext>
    </p:extLst>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40E6392-10C0-43EC-998C-83EFCD1B5C4D}"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5/19/2026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3" name="Footer Placeholder 2"/>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4" name="Slide Number Placeholder 3"/>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847EB88-49E4-4203-9AD1-466118E23B88}"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3849810408"/>
      </p:ext>
    </p:extLst>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6" name="Rectangle 15"/>
          <p:cNvSpPr/>
          <p:nvPr/>
        </p:nvSpPr>
        <p:spPr>
          <a:xfrm>
            <a:off x="245529" y="237744"/>
            <a:ext cx="8531352"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rgbClr val="FFFFFF"/>
                </a:solidFill>
                <a:effectLst/>
                <a:latin typeface="+mj-lt"/>
                <a:ea typeface="+mn-ea"/>
                <a:cs typeface="+mn-cs"/>
              </a:defRPr>
            </a:lvl1pPr>
          </a:lstStyle>
          <a:p>
            <a:r>
              <a:rPr lang="en-US" smtClean="0"/>
              <a:t>Click to edit Master title style</a:t>
            </a:r>
            <a:endParaRPr lang="en-US" dirty="0"/>
          </a:p>
        </p:txBody>
      </p:sp>
      <p:sp>
        <p:nvSpPr>
          <p:cNvPr id="3" name="Content Placeholder 2"/>
          <p:cNvSpPr>
            <a:spLocks noGrp="1"/>
          </p:cNvSpPr>
          <p:nvPr>
            <p:ph idx="1"/>
          </p:nvPr>
        </p:nvSpPr>
        <p:spPr>
          <a:xfrm>
            <a:off x="685800" y="609600"/>
            <a:ext cx="7772400" cy="53340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8" name="Date Placeholder 7"/>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40E6392-10C0-43EC-998C-83EFCD1B5C4D}"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5/19/2026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9" name="Footer Placeholder 8"/>
          <p:cNvSpPr>
            <a:spLocks noGrp="1"/>
          </p:cNvSpPr>
          <p:nvPr>
            <p:ph type="ftr" sz="quarter" idx="11"/>
          </p:nvPr>
        </p:nvSpPr>
        <p:spPr/>
        <p:txBody>
          <a:bodyPr/>
          <a:lstStyle>
            <a:lvl1pPr algn="r">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11" name="Slide Number Placeholder 10"/>
          <p:cNvSpPr>
            <a:spLocks noGrp="1"/>
          </p:cNvSpPr>
          <p:nvPr>
            <p:ph type="sldNum" sz="quarter" idx="12"/>
          </p:nvPr>
        </p:nvSpPr>
        <p:spPr>
          <a:xfrm>
            <a:off x="10393677" y="6223002"/>
            <a:ext cx="1463040" cy="274320"/>
          </a:xfrm>
        </p:spPr>
        <p:txBody>
          <a:bodyPr/>
          <a:lstStyle>
            <a:lvl1pPr>
              <a:defRPr>
                <a:solidFill>
                  <a:srgbClr val="FFFFFF"/>
                </a:solidFill>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5847EB88-49E4-4203-9AD1-466118E23B88}" type="slidenum">
              <a:rPr kumimoji="0" lang="en-US" sz="1000" b="0" i="0" u="none" strike="noStrike" kern="1200" cap="none" spc="0" normalizeH="0" baseline="0" noProof="0" smtClean="0">
                <a:ln>
                  <a:noFill/>
                </a:ln>
                <a:solidFill>
                  <a:srgbClr val="FFFFFF"/>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srgbClr val="FFFFFF"/>
              </a:solidFill>
              <a:effectLst/>
              <a:uLnTx/>
              <a:uFillTx/>
              <a:latin typeface="Century Gothic" panose="020B0502020202020204"/>
              <a:ea typeface="+mn-ea"/>
              <a:cs typeface="+mn-cs"/>
            </a:endParaRPr>
          </a:p>
        </p:txBody>
      </p:sp>
      <p:sp>
        <p:nvSpPr>
          <p:cNvPr id="12" name="Rectangle 11"/>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59036196"/>
      </p:ext>
    </p:extLst>
  </p:cSld>
  <p:clrMapOvr>
    <a:masterClrMapping/>
  </p:clrMapOvr>
</p:sldLayout>
</file>

<file path=ppt/slideLayouts/slideLayout64.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rgbClr val="FFFFFF"/>
                </a:solidFill>
                <a:latin typeface="+mj-lt"/>
              </a:defRPr>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fld id="{940E6392-10C0-43EC-998C-83EFCD1B5C4D}" type="datetimeFigureOut">
              <a:rPr kumimoji="0" lang="en-US" sz="1000" b="0" i="0" u="none" strike="noStrike" kern="1200" cap="none" spc="0" normalizeH="0" baseline="0" noProof="0" smtClean="0">
                <a:ln>
                  <a:noFill/>
                </a:ln>
                <a:solidFill>
                  <a:srgbClr val="FFFFFF"/>
                </a:solidFill>
                <a:effectLst>
                  <a:outerShdw blurRad="12700" dist="6350" dir="2700000" algn="tl" rotWithShape="0">
                    <a:prstClr val="black">
                      <a:alpha val="40000"/>
                    </a:prstClr>
                  </a:outerShdw>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5/19/2026</a:t>
            </a:fld>
            <a:endParaRPr kumimoji="0" lang="en-US" sz="1000" b="0" i="0" u="none" strike="noStrike" kern="1200" cap="none" spc="0" normalizeH="0" baseline="0" noProof="0">
              <a:ln>
                <a:noFill/>
              </a:ln>
              <a:solidFill>
                <a:srgbClr val="FFFFFF"/>
              </a:solidFill>
              <a:effectLst>
                <a:outerShdw blurRad="12700" dist="6350" dir="2700000" algn="tl" rotWithShape="0">
                  <a:prstClr val="black">
                    <a:alpha val="40000"/>
                  </a:prstClr>
                </a:outerShdw>
              </a:effectLst>
              <a:uLnTx/>
              <a:uFillTx/>
              <a:latin typeface="Century Gothic" panose="020B0502020202020204"/>
              <a:ea typeface="+mn-ea"/>
              <a:cs typeface="+mn-cs"/>
            </a:endParaRPr>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srgbClr val="FFFFFF"/>
              </a:solidFill>
              <a:effectLst>
                <a:outerShdw blurRad="12700" dist="6350" dir="2700000" algn="tl" rotWithShape="0">
                  <a:prstClr val="black">
                    <a:alpha val="40000"/>
                  </a:prstClr>
                </a:outerShdw>
              </a:effectLst>
              <a:uLnTx/>
              <a:uFillTx/>
              <a:latin typeface="Century Gothic" panose="020B0502020202020204"/>
              <a:ea typeface="+mn-ea"/>
              <a:cs typeface="+mn-cs"/>
            </a:endParaRPr>
          </a:p>
        </p:txBody>
      </p:sp>
      <p:sp>
        <p:nvSpPr>
          <p:cNvPr id="7" name="Slide Number Placeholder 6"/>
          <p:cNvSpPr>
            <a:spLocks noGrp="1"/>
          </p:cNvSpPr>
          <p:nvPr>
            <p:ph type="sldNum" sz="quarter" idx="12"/>
          </p:nvPr>
        </p:nvSpPr>
        <p:spPr>
          <a:xfrm>
            <a:off x="10396728" y="6227064"/>
            <a:ext cx="1463040" cy="274320"/>
          </a:xfrm>
        </p:spPr>
        <p:txBody>
          <a:bodyPr/>
          <a:lstStyle>
            <a:lvl1pPr>
              <a:defRPr>
                <a:solidFill>
                  <a:srgbClr val="FFFFFF"/>
                </a:solidFill>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5847EB88-49E4-4203-9AD1-466118E23B88}" type="slidenum">
              <a:rPr kumimoji="0" lang="en-US" sz="1000" b="0" i="0" u="none" strike="noStrike" kern="1200" cap="none" spc="0" normalizeH="0" baseline="0" noProof="0" smtClean="0">
                <a:ln>
                  <a:noFill/>
                </a:ln>
                <a:solidFill>
                  <a:srgbClr val="FFFFFF"/>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srgbClr val="FFFFFF"/>
              </a:solidFill>
              <a:effectLst/>
              <a:uLnTx/>
              <a:uFillTx/>
              <a:latin typeface="Century Gothic" panose="020B0502020202020204"/>
              <a:ea typeface="+mn-ea"/>
              <a:cs typeface="+mn-cs"/>
            </a:endParaRPr>
          </a:p>
        </p:txBody>
      </p:sp>
      <p:sp>
        <p:nvSpPr>
          <p:cNvPr id="10" name="Rectangle 9"/>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172155882"/>
      </p:ext>
    </p:extLst>
  </p:cSld>
  <p:clrMapOvr>
    <a:masterClrMapping/>
  </p:clrMapOvr>
</p:sldLayout>
</file>

<file path=ppt/slideLayouts/slideLayout6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40E6392-10C0-43EC-998C-83EFCD1B5C4D}"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5/19/2026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5" name="Footer Placeholder 4"/>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847EB88-49E4-4203-9AD1-466118E23B88}"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3432901089"/>
      </p:ext>
    </p:extLst>
  </p:cSld>
  <p:clrMapOvr>
    <a:masterClrMapping/>
  </p:clrMapOvr>
</p:sldLayout>
</file>

<file path=ppt/slideLayouts/slideLayout6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40E6392-10C0-43EC-998C-83EFCD1B5C4D}"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5/19/2026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5" name="Footer Placeholder 4"/>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847EB88-49E4-4203-9AD1-466118E23B88}"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189361550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74CA408-5D60-44B5-A130-FD6006B0AE02}" type="datetimeFigureOut">
              <a:rPr lang="en-US" smtClean="0"/>
              <a:t>5/19/2026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F68B28A-9D1A-46D3-894B-791213870462}" type="slidenum">
              <a:rPr lang="en-US" smtClean="0"/>
              <a:t>‹#›</a:t>
            </a:fld>
            <a:endParaRPr lang="en-US"/>
          </a:p>
        </p:txBody>
      </p:sp>
    </p:spTree>
    <p:extLst>
      <p:ext uri="{BB962C8B-B14F-4D97-AF65-F5344CB8AC3E}">
        <p14:creationId xmlns:p14="http://schemas.microsoft.com/office/powerpoint/2010/main" val="329746588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374CA408-5D60-44B5-A130-FD6006B0AE02}" type="datetimeFigureOut">
              <a:rPr lang="en-US" smtClean="0"/>
              <a:t>5/19/2026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F68B28A-9D1A-46D3-894B-791213870462}" type="slidenum">
              <a:rPr lang="en-US" smtClean="0"/>
              <a:t>‹#›</a:t>
            </a:fld>
            <a:endParaRPr lang="en-US"/>
          </a:p>
        </p:txBody>
      </p:sp>
    </p:spTree>
    <p:extLst>
      <p:ext uri="{BB962C8B-B14F-4D97-AF65-F5344CB8AC3E}">
        <p14:creationId xmlns:p14="http://schemas.microsoft.com/office/powerpoint/2010/main" val="419839346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374CA408-5D60-44B5-A130-FD6006B0AE02}" type="datetimeFigureOut">
              <a:rPr lang="en-US" smtClean="0"/>
              <a:t>5/19/2026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F68B28A-9D1A-46D3-894B-791213870462}" type="slidenum">
              <a:rPr lang="en-US" smtClean="0"/>
              <a:t>‹#›</a:t>
            </a:fld>
            <a:endParaRPr lang="en-US"/>
          </a:p>
        </p:txBody>
      </p:sp>
    </p:spTree>
    <p:extLst>
      <p:ext uri="{BB962C8B-B14F-4D97-AF65-F5344CB8AC3E}">
        <p14:creationId xmlns:p14="http://schemas.microsoft.com/office/powerpoint/2010/main" val="11005662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theme" Target="../theme/theme4.xml"/><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2.xml"/><Relationship Id="rId3" Type="http://schemas.openxmlformats.org/officeDocument/2006/relationships/slideLayout" Target="../slideLayouts/slideLayout47.xml"/><Relationship Id="rId7" Type="http://schemas.openxmlformats.org/officeDocument/2006/relationships/slideLayout" Target="../slideLayouts/slideLayout51.xml"/><Relationship Id="rId12" Type="http://schemas.openxmlformats.org/officeDocument/2006/relationships/theme" Target="../theme/theme5.xml"/><Relationship Id="rId2" Type="http://schemas.openxmlformats.org/officeDocument/2006/relationships/slideLayout" Target="../slideLayouts/slideLayout46.xml"/><Relationship Id="rId1" Type="http://schemas.openxmlformats.org/officeDocument/2006/relationships/slideLayout" Target="../slideLayouts/slideLayout45.xml"/><Relationship Id="rId6" Type="http://schemas.openxmlformats.org/officeDocument/2006/relationships/slideLayout" Target="../slideLayouts/slideLayout50.xml"/><Relationship Id="rId11" Type="http://schemas.openxmlformats.org/officeDocument/2006/relationships/slideLayout" Target="../slideLayouts/slideLayout55.xml"/><Relationship Id="rId5" Type="http://schemas.openxmlformats.org/officeDocument/2006/relationships/slideLayout" Target="../slideLayouts/slideLayout49.xml"/><Relationship Id="rId10" Type="http://schemas.openxmlformats.org/officeDocument/2006/relationships/slideLayout" Target="../slideLayouts/slideLayout54.xml"/><Relationship Id="rId4" Type="http://schemas.openxmlformats.org/officeDocument/2006/relationships/slideLayout" Target="../slideLayouts/slideLayout48.xml"/><Relationship Id="rId9" Type="http://schemas.openxmlformats.org/officeDocument/2006/relationships/slideLayout" Target="../slideLayouts/slideLayout53.xml"/></Relationships>
</file>

<file path=ppt/slideMasters/_rels/slideMaster6.xml.rels><?xml version="1.0" encoding="UTF-8" standalone="yes"?>
<Relationships xmlns="http://schemas.openxmlformats.org/package/2006/relationships"><Relationship Id="rId8" Type="http://schemas.openxmlformats.org/officeDocument/2006/relationships/slideLayout" Target="../slideLayouts/slideLayout63.xml"/><Relationship Id="rId3" Type="http://schemas.openxmlformats.org/officeDocument/2006/relationships/slideLayout" Target="../slideLayouts/slideLayout58.xml"/><Relationship Id="rId7" Type="http://schemas.openxmlformats.org/officeDocument/2006/relationships/slideLayout" Target="../slideLayouts/slideLayout62.xml"/><Relationship Id="rId12" Type="http://schemas.openxmlformats.org/officeDocument/2006/relationships/theme" Target="../theme/theme6.xml"/><Relationship Id="rId2" Type="http://schemas.openxmlformats.org/officeDocument/2006/relationships/slideLayout" Target="../slideLayouts/slideLayout57.xml"/><Relationship Id="rId1" Type="http://schemas.openxmlformats.org/officeDocument/2006/relationships/slideLayout" Target="../slideLayouts/slideLayout56.xml"/><Relationship Id="rId6" Type="http://schemas.openxmlformats.org/officeDocument/2006/relationships/slideLayout" Target="../slideLayouts/slideLayout61.xml"/><Relationship Id="rId11" Type="http://schemas.openxmlformats.org/officeDocument/2006/relationships/slideLayout" Target="../slideLayouts/slideLayout66.xml"/><Relationship Id="rId5" Type="http://schemas.openxmlformats.org/officeDocument/2006/relationships/slideLayout" Target="../slideLayouts/slideLayout60.xml"/><Relationship Id="rId10" Type="http://schemas.openxmlformats.org/officeDocument/2006/relationships/slideLayout" Target="../slideLayouts/slideLayout65.xml"/><Relationship Id="rId4" Type="http://schemas.openxmlformats.org/officeDocument/2006/relationships/slideLayout" Target="../slideLayouts/slideLayout59.xml"/><Relationship Id="rId9" Type="http://schemas.openxmlformats.org/officeDocument/2006/relationships/slideLayout" Target="../slideLayouts/slideLayout6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74CA408-5D60-44B5-A130-FD6006B0AE02}" type="datetimeFigureOut">
              <a:rPr lang="en-US" smtClean="0"/>
              <a:t>5/19/2026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F68B28A-9D1A-46D3-894B-791213870462}" type="slidenum">
              <a:rPr lang="en-US" smtClean="0"/>
              <a:t>‹#›</a:t>
            </a:fld>
            <a:endParaRPr lang="en-US"/>
          </a:p>
        </p:txBody>
      </p:sp>
    </p:spTree>
    <p:extLst>
      <p:ext uri="{BB962C8B-B14F-4D97-AF65-F5344CB8AC3E}">
        <p14:creationId xmlns:p14="http://schemas.microsoft.com/office/powerpoint/2010/main" val="229391344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274320" y="6307672"/>
            <a:ext cx="2743200" cy="274320"/>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fld id="{A2F3A7E2-C490-4ACC-B7EB-7F2BE849CD08}"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5/19/2026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5" name="Footer Placeholder 4"/>
          <p:cNvSpPr>
            <a:spLocks noGrp="1"/>
          </p:cNvSpPr>
          <p:nvPr>
            <p:ph type="ftr" sz="quarter" idx="3"/>
          </p:nvPr>
        </p:nvSpPr>
        <p:spPr>
          <a:xfrm>
            <a:off x="3489960" y="6307672"/>
            <a:ext cx="5212080" cy="274320"/>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6" name="Slide Number Placeholder 5"/>
          <p:cNvSpPr>
            <a:spLocks noGrp="1"/>
          </p:cNvSpPr>
          <p:nvPr>
            <p:ph type="sldNum" sz="quarter" idx="4"/>
          </p:nvPr>
        </p:nvSpPr>
        <p:spPr>
          <a:xfrm>
            <a:off x="10469880" y="6307672"/>
            <a:ext cx="1463040" cy="27432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07F78BC8-C166-4CDF-B08B-3FA6A9D20A32}"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181107332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274320" y="6307672"/>
            <a:ext cx="2743200" cy="274320"/>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fld id="{7B2D0FE1-7B04-4692-BAF6-A2D1E0A8D3B2}"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5/19/2026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5" name="Footer Placeholder 4"/>
          <p:cNvSpPr>
            <a:spLocks noGrp="1"/>
          </p:cNvSpPr>
          <p:nvPr>
            <p:ph type="ftr" sz="quarter" idx="3"/>
          </p:nvPr>
        </p:nvSpPr>
        <p:spPr>
          <a:xfrm>
            <a:off x="3489960" y="6307672"/>
            <a:ext cx="5212080" cy="274320"/>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6" name="Slide Number Placeholder 5"/>
          <p:cNvSpPr>
            <a:spLocks noGrp="1"/>
          </p:cNvSpPr>
          <p:nvPr>
            <p:ph type="sldNum" sz="quarter" idx="4"/>
          </p:nvPr>
        </p:nvSpPr>
        <p:spPr>
          <a:xfrm>
            <a:off x="10469880" y="6307672"/>
            <a:ext cx="1463040" cy="27432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7865BAF3-C24D-4234-9009-DD9404419E74}"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2771667890"/>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274320" y="6307672"/>
            <a:ext cx="2743200" cy="274320"/>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fld id="{A2F3A7E2-C490-4ACC-B7EB-7F2BE849CD08}"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5/19/2026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5" name="Footer Placeholder 4"/>
          <p:cNvSpPr>
            <a:spLocks noGrp="1"/>
          </p:cNvSpPr>
          <p:nvPr>
            <p:ph type="ftr" sz="quarter" idx="3"/>
          </p:nvPr>
        </p:nvSpPr>
        <p:spPr>
          <a:xfrm>
            <a:off x="3489960" y="6307672"/>
            <a:ext cx="5212080" cy="274320"/>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6" name="Slide Number Placeholder 5"/>
          <p:cNvSpPr>
            <a:spLocks noGrp="1"/>
          </p:cNvSpPr>
          <p:nvPr>
            <p:ph type="sldNum" sz="quarter" idx="4"/>
          </p:nvPr>
        </p:nvSpPr>
        <p:spPr>
          <a:xfrm>
            <a:off x="10469880" y="6307672"/>
            <a:ext cx="1463040" cy="27432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07F78BC8-C166-4CDF-B08B-3FA6A9D20A32}"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3518785301"/>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274320" y="6307672"/>
            <a:ext cx="2743200" cy="274320"/>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fld id="{31E51FBF-C29D-44CC-ACAD-203681F9CF3D}"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5/19/2026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5" name="Footer Placeholder 4"/>
          <p:cNvSpPr>
            <a:spLocks noGrp="1"/>
          </p:cNvSpPr>
          <p:nvPr>
            <p:ph type="ftr" sz="quarter" idx="3"/>
          </p:nvPr>
        </p:nvSpPr>
        <p:spPr>
          <a:xfrm>
            <a:off x="3489960" y="6307672"/>
            <a:ext cx="5212080" cy="274320"/>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6" name="Slide Number Placeholder 5"/>
          <p:cNvSpPr>
            <a:spLocks noGrp="1"/>
          </p:cNvSpPr>
          <p:nvPr>
            <p:ph type="sldNum" sz="quarter" idx="4"/>
          </p:nvPr>
        </p:nvSpPr>
        <p:spPr>
          <a:xfrm>
            <a:off x="10469880" y="6307672"/>
            <a:ext cx="1463040" cy="27432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07F34017-7ED8-4369-BECC-9008E39C9749}"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910581110"/>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274320" y="6307672"/>
            <a:ext cx="2743200" cy="274320"/>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fld id="{940E6392-10C0-43EC-998C-83EFCD1B5C4D}" type="datetimeFigureOut">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5/19/2026</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5" name="Footer Placeholder 4"/>
          <p:cNvSpPr>
            <a:spLocks noGrp="1"/>
          </p:cNvSpPr>
          <p:nvPr>
            <p:ph type="ftr" sz="quarter" idx="3"/>
          </p:nvPr>
        </p:nvSpPr>
        <p:spPr>
          <a:xfrm>
            <a:off x="3489960" y="6307672"/>
            <a:ext cx="5212080" cy="274320"/>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
        <p:nvSpPr>
          <p:cNvPr id="6" name="Slide Number Placeholder 5"/>
          <p:cNvSpPr>
            <a:spLocks noGrp="1"/>
          </p:cNvSpPr>
          <p:nvPr>
            <p:ph type="sldNum" sz="quarter" idx="4"/>
          </p:nvPr>
        </p:nvSpPr>
        <p:spPr>
          <a:xfrm>
            <a:off x="10469880" y="6307672"/>
            <a:ext cx="1463040" cy="27432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5847EB88-49E4-4203-9AD1-466118E23B88}" type="slidenum">
              <a:rPr kumimoji="0" lang="en-US" sz="1000" b="0" i="0" u="none" strike="noStrike" kern="1200" cap="none" spc="0" normalizeH="0" baseline="0" noProof="0" smtClean="0">
                <a:ln>
                  <a:noFill/>
                </a:ln>
                <a:solidFill>
                  <a:prstClr val="black">
                    <a:lumMod val="75000"/>
                    <a:lumOff val="25000"/>
                  </a:prstClr>
                </a:solidFill>
                <a:effectLst/>
                <a:uLnTx/>
                <a:uFillTx/>
                <a:latin typeface="Century Gothic" panose="020B0502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none" spc="0" normalizeH="0" baseline="0" noProof="0">
              <a:ln>
                <a:noFill/>
              </a:ln>
              <a:solidFill>
                <a:prstClr val="black">
                  <a:lumMod val="75000"/>
                  <a:lumOff val="25000"/>
                </a:prstClr>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4286443480"/>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17.xml"/></Relationships>
</file>

<file path=ppt/slides/_rels/slide11.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17.xml"/></Relationships>
</file>

<file path=ppt/slides/_rels/slide1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17.xml"/></Relationships>
</file>

<file path=ppt/slides/_rels/slide1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7.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8.xml"/></Relationships>
</file>

<file path=ppt/slides/_rels/slide18.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8.xml"/></Relationships>
</file>

<file path=ppt/slides/_rels/slide19.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0.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8.xml"/></Relationships>
</file>

<file path=ppt/slides/_rels/slide21.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8.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23.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8.xml"/></Relationships>
</file>

<file path=ppt/slides/_rels/slide24.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3.jpg"/><Relationship Id="rId1" Type="http://schemas.openxmlformats.org/officeDocument/2006/relationships/slideLayout" Target="../slideLayouts/slideLayout2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45.xml"/></Relationships>
</file>

<file path=ppt/slides/_rels/slide26.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50.xml"/></Relationships>
</file>

<file path=ppt/slides/_rels/slide27.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50.xml"/></Relationships>
</file>

<file path=ppt/slides/_rels/slide28.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50.xml"/></Relationships>
</file>

<file path=ppt/slides/_rels/slide29.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50.xml"/></Relationships>
</file>

<file path=ppt/slides/_rels/slide3.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17.xml"/></Relationships>
</file>

<file path=ppt/slides/_rels/slide30.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50.xml"/></Relationships>
</file>

<file path=ppt/slides/_rels/slide31.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50.xml"/></Relationships>
</file>

<file path=ppt/slides/_rels/slide32.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50.xml"/></Relationships>
</file>

<file path=ppt/slides/_rels/slide33.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50.xml"/></Relationships>
</file>

<file path=ppt/slides/_rels/slide34.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50.xml"/></Relationships>
</file>

<file path=ppt/slides/_rels/slide35.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50.xml"/></Relationships>
</file>

<file path=ppt/slides/_rels/slide3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45.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34.xml"/></Relationships>
</file>

<file path=ppt/slides/_rels/slide38.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39.xml"/></Relationships>
</file>

<file path=ppt/slides/_rels/slide39.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39.xml"/></Relationships>
</file>

<file path=ppt/slides/_rels/slide4.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17.xml"/></Relationships>
</file>

<file path=ppt/slides/_rels/slide40.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39.xml"/></Relationships>
</file>

<file path=ppt/slides/_rels/slide41.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39.xml"/></Relationships>
</file>

<file path=ppt/slides/_rels/slide42.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39.xml"/></Relationships>
</file>

<file path=ppt/slides/_rels/slide43.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39.xml"/></Relationships>
</file>

<file path=ppt/slides/_rels/slide4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34.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56.xml"/></Relationships>
</file>

<file path=ppt/slides/_rels/slide46.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61.xml"/></Relationships>
</file>

<file path=ppt/slides/_rels/slide47.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61.xml"/></Relationships>
</file>

<file path=ppt/slides/_rels/slide48.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61.xml"/></Relationships>
</file>

<file path=ppt/slides/_rels/slide49.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61.xml"/></Relationships>
</file>

<file path=ppt/slides/_rels/slide5.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17.xml"/></Relationships>
</file>

<file path=ppt/slides/_rels/slide50.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61.xml"/></Relationships>
</file>

<file path=ppt/slides/_rels/slide51.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61.xml"/></Relationships>
</file>

<file path=ppt/slides/_rels/slide52.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61.xml"/></Relationships>
</file>

<file path=ppt/slides/_rels/slide53.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61.xml"/></Relationships>
</file>

<file path=ppt/slides/_rels/slide54.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61.xml"/></Relationships>
</file>

<file path=ppt/slides/_rels/slide55.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61.xml"/></Relationships>
</file>

<file path=ppt/slides/_rels/slide56.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61.xml"/></Relationships>
</file>

<file path=ppt/slides/_rels/slide57.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39.xml"/></Relationships>
</file>

<file path=ppt/slides/_rels/slide58.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39.xml"/></Relationships>
</file>

<file path=ppt/slides/_rels/slide6.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17.xml"/></Relationships>
</file>

<file path=ppt/slides/_rels/slide7.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17.xml"/></Relationships>
</file>

<file path=ppt/slides/_rels/slide8.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17.xml"/></Relationships>
</file>

<file path=ppt/slides/_rels/slide9.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1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94317" y="4539648"/>
            <a:ext cx="7802880" cy="875315"/>
          </a:xfrm>
        </p:spPr>
        <p:txBody>
          <a:bodyPr>
            <a:normAutofit fontScale="90000"/>
          </a:bodyPr>
          <a:lstStyle/>
          <a:p>
            <a:endParaRPr lang="en-US"/>
          </a:p>
        </p:txBody>
      </p:sp>
      <p:sp>
        <p:nvSpPr>
          <p:cNvPr id="3" name="Subtitle 2"/>
          <p:cNvSpPr>
            <a:spLocks noGrp="1"/>
          </p:cNvSpPr>
          <p:nvPr>
            <p:ph type="subTitle" idx="1"/>
          </p:nvPr>
        </p:nvSpPr>
        <p:spPr/>
        <p:txBody>
          <a:bodyPr/>
          <a:lstStyle/>
          <a:p>
            <a:endParaRPr lang="en-US"/>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 y="0"/>
            <a:ext cx="12192000" cy="6858000"/>
          </a:xfrm>
          <a:prstGeom prst="rect">
            <a:avLst/>
          </a:prstGeom>
        </p:spPr>
      </p:pic>
    </p:spTree>
    <p:extLst>
      <p:ext uri="{BB962C8B-B14F-4D97-AF65-F5344CB8AC3E}">
        <p14:creationId xmlns:p14="http://schemas.microsoft.com/office/powerpoint/2010/main" val="8535371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7AA667A-9A1A-3142-C48B-A53CC256553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78EED58-326D-198D-2F9C-8F4B5EE28479}"/>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B8490ABF-6691-33F5-FD22-3B71763C9C8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E9AE6E02-4509-4715-FF4F-82CABA7273CE}"/>
              </a:ext>
            </a:extLst>
          </p:cNvPr>
          <p:cNvSpPr/>
          <p:nvPr/>
        </p:nvSpPr>
        <p:spPr>
          <a:xfrm>
            <a:off x="438727" y="605138"/>
            <a:ext cx="11314545" cy="5632311"/>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6000" b="1" i="0" u="none" strike="noStrike" kern="1200" cap="none" spc="0" normalizeH="0" baseline="0" noProof="0">
                <a:ln>
                  <a:noFill/>
                </a:ln>
                <a:solidFill>
                  <a:srgbClr val="FF0000"/>
                </a:solidFill>
                <a:effectLst/>
                <a:uLnTx/>
                <a:uFillTx/>
                <a:latin typeface="Arial" panose="020B0604020202020204" pitchFamily="34" charset="0"/>
                <a:ea typeface="+mn-ea"/>
                <a:cs typeface="Arial" panose="020B0604020202020204" pitchFamily="34" charset="0"/>
              </a:rPr>
              <a:t>4</a:t>
            </a:r>
            <a:r>
              <a:rPr kumimoji="0" lang="vi-VN" sz="6000" b="1" i="0" u="none" strike="noStrike" kern="1200" cap="none" spc="0" normalizeH="0" baseline="0" noProof="0">
                <a:ln>
                  <a:noFill/>
                </a:ln>
                <a:solidFill>
                  <a:srgbClr val="FF0000"/>
                </a:solidFill>
                <a:effectLst/>
                <a:uLnTx/>
                <a:uFillTx/>
                <a:latin typeface="Arial" panose="020B0604020202020204" pitchFamily="34" charset="0"/>
                <a:ea typeface="+mn-ea"/>
                <a:cs typeface="Arial" panose="020B0604020202020204" pitchFamily="34" charset="0"/>
              </a:rPr>
              <a:t>. </a:t>
            </a:r>
            <a:r>
              <a:rPr kumimoji="0" lang="vi-VN" sz="6000" b="1"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rPr>
              <a:t>Nguyện Chúa Thánh Thần xin ngự đến, Ngài là niềm cậy trông hồi xao xuyến, nguồn trợ lực kẻ lâm vòng chinh chiến chính sức mạnh trợ giúp giáo dân liên.</a:t>
            </a:r>
            <a:endParaRPr kumimoji="0" lang="vi-VN" sz="6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370609975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72BEDDF-341B-C208-2BB0-D29F7832B4F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AD8C856-10E3-2032-CF94-38ED6988CFF7}"/>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2752E377-F83D-0AB1-F9E1-ECE2CDE8185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470C7A58-3D29-F3E6-8FDC-E28C4D3A4534}"/>
              </a:ext>
            </a:extLst>
          </p:cNvPr>
          <p:cNvSpPr/>
          <p:nvPr/>
        </p:nvSpPr>
        <p:spPr>
          <a:xfrm>
            <a:off x="438727" y="605138"/>
            <a:ext cx="11314545" cy="5478423"/>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vi-VN" sz="5000" b="1" i="0" u="none" strike="noStrike" kern="1200" cap="none" spc="0" normalizeH="0" baseline="0" noProof="0">
                <a:ln>
                  <a:noFill/>
                </a:ln>
                <a:solidFill>
                  <a:srgbClr val="FF0000"/>
                </a:solidFill>
                <a:effectLst/>
                <a:uLnTx/>
                <a:uFillTx/>
                <a:latin typeface="Arial" panose="020B0604020202020204" pitchFamily="34" charset="0"/>
                <a:ea typeface="+mn-ea"/>
                <a:cs typeface="Arial" panose="020B0604020202020204" pitchFamily="34" charset="0"/>
              </a:rPr>
              <a:t>ĐK: </a:t>
            </a:r>
            <a:r>
              <a:rPr kumimoji="0" lang="vi-VN" sz="5000" b="1"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rPr>
              <a:t>Xin Ngôi Ba Thiên Chúa ngự xuống trên chúng con, ban hồng ân chan chứa thấm nhuần hồn xác chúng con, biến chúng con thành những chiến sĩ theo Chúa Ki – tô, thành nhân chứng Nước Trời cho muôn người trong khắp nơi.</a:t>
            </a:r>
            <a:endParaRPr kumimoji="0" lang="vi-VN" sz="5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337726085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94317" y="4539648"/>
            <a:ext cx="7802880" cy="875315"/>
          </a:xfrm>
        </p:spPr>
        <p:txBody>
          <a:bodyPr>
            <a:normAutofit fontScale="90000"/>
          </a:bodyPr>
          <a:lstStyle/>
          <a:p>
            <a:endParaRPr lang="en-US"/>
          </a:p>
        </p:txBody>
      </p:sp>
      <p:sp>
        <p:nvSpPr>
          <p:cNvPr id="3" name="Subtitle 2"/>
          <p:cNvSpPr>
            <a:spLocks noGrp="1"/>
          </p:cNvSpPr>
          <p:nvPr>
            <p:ph type="subTitle" idx="1"/>
          </p:nvPr>
        </p:nvSpPr>
        <p:spPr/>
        <p:txBody>
          <a:bodyPr/>
          <a:lstStyle/>
          <a:p>
            <a:endParaRPr lang="en-US"/>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 y="0"/>
            <a:ext cx="12192000" cy="6858000"/>
          </a:xfrm>
          <a:prstGeom prst="rect">
            <a:avLst/>
          </a:prstGeom>
        </p:spPr>
      </p:pic>
    </p:spTree>
    <p:extLst>
      <p:ext uri="{BB962C8B-B14F-4D97-AF65-F5344CB8AC3E}">
        <p14:creationId xmlns:p14="http://schemas.microsoft.com/office/powerpoint/2010/main" val="27250816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6600" b="1" smtClean="0">
                <a:solidFill>
                  <a:srgbClr val="FF0000"/>
                </a:solidFill>
                <a:latin typeface="Arial" panose="020B0604020202020204" pitchFamily="34" charset="0"/>
                <a:cs typeface="Arial" panose="020B0604020202020204" pitchFamily="34" charset="0"/>
              </a:rPr>
              <a:t>ĐÁP CA</a:t>
            </a:r>
            <a:r>
              <a:rPr lang="en-US" sz="6600" b="1" dirty="0" smtClean="0">
                <a:solidFill>
                  <a:srgbClr val="FF0000"/>
                </a:solidFill>
                <a:latin typeface="Arial" panose="020B0604020202020204" pitchFamily="34" charset="0"/>
                <a:cs typeface="Arial" panose="020B0604020202020204" pitchFamily="34" charset="0"/>
              </a:rPr>
              <a:t/>
            </a:r>
            <a:br>
              <a:rPr lang="en-US" sz="6600" b="1" dirty="0" smtClean="0">
                <a:solidFill>
                  <a:srgbClr val="FF0000"/>
                </a:solidFill>
                <a:latin typeface="Arial" panose="020B0604020202020204" pitchFamily="34" charset="0"/>
                <a:cs typeface="Arial" panose="020B0604020202020204" pitchFamily="34" charset="0"/>
              </a:rPr>
            </a:br>
            <a:r>
              <a:rPr lang="en-US" sz="3600" b="1" dirty="0" smtClean="0">
                <a:solidFill>
                  <a:srgbClr val="FF0000"/>
                </a:solidFill>
                <a:latin typeface="Arial" panose="020B0604020202020204" pitchFamily="34" charset="0"/>
                <a:cs typeface="Arial" panose="020B0604020202020204" pitchFamily="34" charset="0"/>
              </a:rPr>
              <a:t>(THÁI NGUYÊN)</a:t>
            </a:r>
            <a:endParaRPr lang="en-US" sz="3600" b="1" dirty="0">
              <a:solidFill>
                <a:srgbClr val="FF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56541846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251717"/>
            <a:ext cx="12575567" cy="7109717"/>
          </a:xfrm>
          <a:prstGeom prst="rect">
            <a:avLst/>
          </a:prstGeom>
        </p:spPr>
      </p:pic>
      <p:sp>
        <p:nvSpPr>
          <p:cNvPr id="4" name="Rectangle 3"/>
          <p:cNvSpPr/>
          <p:nvPr/>
        </p:nvSpPr>
        <p:spPr>
          <a:xfrm>
            <a:off x="438728" y="515155"/>
            <a:ext cx="11113621" cy="3979166"/>
          </a:xfrm>
          <a:prstGeom prst="rect">
            <a:avLst/>
          </a:prstGeom>
        </p:spPr>
        <p:txBody>
          <a:bodyPr wrap="square">
            <a:spAutoFit/>
          </a:bodyPr>
          <a:lstStyle/>
          <a:p>
            <a:pPr algn="just">
              <a:lnSpc>
                <a:spcPct val="107000"/>
              </a:lnSpc>
              <a:spcAft>
                <a:spcPts val="800"/>
              </a:spcAft>
            </a:pPr>
            <a:r>
              <a:rPr kumimoji="0" lang="en-US" sz="1800" b="0" i="0" u="none" strike="noStrike" kern="1200" cap="none" spc="0" normalizeH="0" baseline="0" noProof="0">
                <a:ln>
                  <a:noFill/>
                </a:ln>
                <a:solidFill>
                  <a:prstClr val="black"/>
                </a:solidFill>
                <a:effectLst/>
                <a:uLnTx/>
                <a:uFillTx/>
                <a:latin typeface="Century Gothic" panose="020B0502020202020204"/>
                <a:ea typeface="+mn-ea"/>
                <a:cs typeface="+mn-cs"/>
              </a:rPr>
              <a:t> </a:t>
            </a:r>
            <a:r>
              <a:rPr lang="en-US" sz="8000" b="1" smtClean="0">
                <a:effectLst/>
                <a:latin typeface="Times New Roman" panose="02020603050405020304" pitchFamily="18" charset="0"/>
                <a:ea typeface="Calibri" panose="020F0502020204030204" pitchFamily="34" charset="0"/>
                <a:cs typeface="Times New Roman" panose="02020603050405020304" pitchFamily="18" charset="0"/>
              </a:rPr>
              <a:t>Xin sai Thánh Thần Chúa đến để Người đổi mới mặt đất này.</a:t>
            </a:r>
            <a:endParaRPr lang="en-US" sz="800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69261358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94317" y="4539648"/>
            <a:ext cx="7802880" cy="875315"/>
          </a:xfrm>
        </p:spPr>
        <p:txBody>
          <a:bodyPr>
            <a:normAutofit fontScale="90000"/>
          </a:bodyPr>
          <a:lstStyle/>
          <a:p>
            <a:endParaRPr lang="en-US"/>
          </a:p>
        </p:txBody>
      </p:sp>
      <p:sp>
        <p:nvSpPr>
          <p:cNvPr id="3" name="Subtitle 2"/>
          <p:cNvSpPr>
            <a:spLocks noGrp="1"/>
          </p:cNvSpPr>
          <p:nvPr>
            <p:ph type="subTitle" idx="1"/>
          </p:nvPr>
        </p:nvSpPr>
        <p:spPr/>
        <p:txBody>
          <a:bodyPr/>
          <a:lstStyle/>
          <a:p>
            <a:endParaRPr lang="en-US"/>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 y="0"/>
            <a:ext cx="12192000" cy="6858000"/>
          </a:xfrm>
          <a:prstGeom prst="rect">
            <a:avLst/>
          </a:prstGeom>
        </p:spPr>
      </p:pic>
    </p:spTree>
    <p:extLst>
      <p:ext uri="{BB962C8B-B14F-4D97-AF65-F5344CB8AC3E}">
        <p14:creationId xmlns:p14="http://schemas.microsoft.com/office/powerpoint/2010/main" val="411377903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6600" b="1" dirty="0" smtClean="0">
                <a:solidFill>
                  <a:srgbClr val="FF0000"/>
                </a:solidFill>
                <a:latin typeface="Arial" panose="020B0604020202020204" pitchFamily="34" charset="0"/>
                <a:cs typeface="Arial" panose="020B0604020202020204" pitchFamily="34" charset="0"/>
              </a:rPr>
              <a:t>CA TIẾP LIÊN</a:t>
            </a:r>
            <a:br>
              <a:rPr lang="en-US" sz="6600" b="1" dirty="0" smtClean="0">
                <a:solidFill>
                  <a:srgbClr val="FF0000"/>
                </a:solidFill>
                <a:latin typeface="Arial" panose="020B0604020202020204" pitchFamily="34" charset="0"/>
                <a:cs typeface="Arial" panose="020B0604020202020204" pitchFamily="34" charset="0"/>
              </a:rPr>
            </a:br>
            <a:r>
              <a:rPr lang="en-US" sz="3600" b="1" dirty="0" smtClean="0">
                <a:solidFill>
                  <a:srgbClr val="FF0000"/>
                </a:solidFill>
                <a:latin typeface="Arial" panose="020B0604020202020204" pitchFamily="34" charset="0"/>
                <a:cs typeface="Arial" panose="020B0604020202020204" pitchFamily="34" charset="0"/>
              </a:rPr>
              <a:t>(THÁI NGUYÊN)</a:t>
            </a:r>
            <a:endParaRPr lang="en-US" sz="3600" b="1" dirty="0">
              <a:solidFill>
                <a:srgbClr val="FF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10054604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38728" y="231820"/>
            <a:ext cx="11074985" cy="5355312"/>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vi-VN" sz="5700" b="1" i="0" u="none" strike="noStrike" kern="1200" cap="none" spc="0" normalizeH="0" baseline="0" noProof="0" dirty="0">
                <a:ln>
                  <a:noFill/>
                </a:ln>
                <a:solidFill>
                  <a:prstClr val="black"/>
                </a:solidFill>
                <a:effectLst/>
                <a:uLnTx/>
                <a:uFillTx/>
                <a:latin typeface="Verdana" panose="020B0604030504040204" pitchFamily="34" charset="0"/>
                <a:ea typeface="+mn-ea"/>
                <a:cs typeface="+mn-cs"/>
              </a:rPr>
              <a:t>Lạy Chúa Thánh Thần xin Ngài ngự đến, và tự trời toả ánh quang minh.  Lạy Cha kẻ cơ bần xin Ngài ngự đến, Đấng ban ân huệ chiếu soi tâm hồn. </a:t>
            </a:r>
            <a:endParaRPr kumimoji="0" lang="vi-VN" sz="5700" b="1" i="0" u="none" strike="noStrike" kern="1200" cap="none" spc="0" normalizeH="0" baseline="0" noProof="0" dirty="0" smtClean="0">
              <a:ln>
                <a:noFill/>
              </a:ln>
              <a:solidFill>
                <a:srgbClr val="333333"/>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3782630262"/>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38727" y="540913"/>
            <a:ext cx="11126501" cy="5632311"/>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vi-VN" sz="4800" b="1" i="0" u="none" strike="noStrike" kern="1200" cap="none" spc="0" normalizeH="0" baseline="0" noProof="0" dirty="0">
                <a:ln>
                  <a:noFill/>
                </a:ln>
                <a:solidFill>
                  <a:prstClr val="black"/>
                </a:solidFill>
                <a:effectLst/>
                <a:uLnTx/>
                <a:uFillTx/>
                <a:latin typeface="Verdana" panose="020B0604030504040204" pitchFamily="34" charset="0"/>
                <a:ea typeface="+mn-ea"/>
                <a:cs typeface="+mn-cs"/>
              </a:rPr>
              <a:t> </a:t>
            </a:r>
            <a:r>
              <a:rPr kumimoji="0" lang="vi-VN" sz="1800" b="0" i="0" u="none" strike="noStrike" kern="1200" cap="none" spc="0" normalizeH="0" baseline="0" noProof="0" dirty="0">
                <a:ln>
                  <a:noFill/>
                </a:ln>
                <a:solidFill>
                  <a:prstClr val="black"/>
                </a:solidFill>
                <a:effectLst/>
                <a:uLnTx/>
                <a:uFillTx/>
                <a:latin typeface="Verdana" panose="020B0604030504040204" pitchFamily="34" charset="0"/>
                <a:ea typeface="+mn-ea"/>
                <a:cs typeface="+mn-cs"/>
              </a:rPr>
              <a:t> </a:t>
            </a:r>
            <a:r>
              <a:rPr kumimoji="0" lang="vi-VN" sz="6000" b="1" i="0" u="none" strike="noStrike" kern="1200" cap="none" spc="0" normalizeH="0" baseline="0" noProof="0" dirty="0">
                <a:ln>
                  <a:noFill/>
                </a:ln>
                <a:solidFill>
                  <a:prstClr val="black"/>
                </a:solidFill>
                <a:effectLst/>
                <a:uLnTx/>
                <a:uFillTx/>
                <a:latin typeface="Verdana" panose="020B0604030504040204" pitchFamily="34" charset="0"/>
                <a:ea typeface="+mn-ea"/>
                <a:cs typeface="+mn-cs"/>
              </a:rPr>
              <a:t> Lạy Đấng an ủi tuyệt vời là khách trọ hiền lương của tâm hồn.  Chúa là sự nghỉ ngơi trong cảnh lầm than là niềm bình an trong lúc lệ rơi. </a:t>
            </a:r>
            <a:endParaRPr kumimoji="0" lang="vi-VN" sz="6000" b="1" i="0" u="none" strike="noStrike" kern="1200" cap="none" spc="0" normalizeH="0" baseline="0" noProof="0" dirty="0" smtClean="0">
              <a:ln>
                <a:noFill/>
              </a:ln>
              <a:solidFill>
                <a:srgbClr val="333333"/>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221050318"/>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38728" y="515155"/>
            <a:ext cx="11113621" cy="6186309"/>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66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6600" b="1" i="0" u="none" strike="noStrike" kern="1200" cap="none" spc="0" normalizeH="0" baseline="0" noProof="0" dirty="0" err="1">
                <a:ln>
                  <a:noFill/>
                </a:ln>
                <a:solidFill>
                  <a:prstClr val="black"/>
                </a:solidFill>
                <a:effectLst/>
                <a:uLnTx/>
                <a:uFillTx/>
                <a:latin typeface="Century Gothic" panose="020B0502020202020204"/>
                <a:ea typeface="+mn-ea"/>
                <a:cs typeface="+mn-cs"/>
              </a:rPr>
              <a:t>Ôi</a:t>
            </a:r>
            <a:r>
              <a:rPr kumimoji="0" lang="en-US" sz="66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6600" b="1" i="0" u="none" strike="noStrike" kern="1200" cap="none" spc="0" normalizeH="0" baseline="0" noProof="0" dirty="0" err="1">
                <a:ln>
                  <a:noFill/>
                </a:ln>
                <a:solidFill>
                  <a:prstClr val="black"/>
                </a:solidFill>
                <a:effectLst/>
                <a:uLnTx/>
                <a:uFillTx/>
                <a:latin typeface="Century Gothic" panose="020B0502020202020204"/>
                <a:ea typeface="+mn-ea"/>
                <a:cs typeface="+mn-cs"/>
              </a:rPr>
              <a:t>sự</a:t>
            </a:r>
            <a:r>
              <a:rPr kumimoji="0" lang="en-US" sz="66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6600" b="1" i="0" u="none" strike="noStrike" kern="1200" cap="none" spc="0" normalizeH="0" baseline="0" noProof="0" dirty="0" err="1">
                <a:ln>
                  <a:noFill/>
                </a:ln>
                <a:solidFill>
                  <a:prstClr val="black"/>
                </a:solidFill>
                <a:effectLst/>
                <a:uLnTx/>
                <a:uFillTx/>
                <a:latin typeface="Century Gothic" panose="020B0502020202020204"/>
                <a:ea typeface="+mn-ea"/>
                <a:cs typeface="+mn-cs"/>
              </a:rPr>
              <a:t>sáng</a:t>
            </a:r>
            <a:r>
              <a:rPr kumimoji="0" lang="en-US" sz="66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6600" b="1" i="0" u="none" strike="noStrike" kern="1200" cap="none" spc="0" normalizeH="0" baseline="0" noProof="0" dirty="0" err="1">
                <a:ln>
                  <a:noFill/>
                </a:ln>
                <a:solidFill>
                  <a:prstClr val="black"/>
                </a:solidFill>
                <a:effectLst/>
                <a:uLnTx/>
                <a:uFillTx/>
                <a:latin typeface="Century Gothic" panose="020B0502020202020204"/>
                <a:ea typeface="+mn-ea"/>
                <a:cs typeface="+mn-cs"/>
              </a:rPr>
              <a:t>chứa</a:t>
            </a:r>
            <a:r>
              <a:rPr kumimoji="0" lang="en-US" sz="66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6600" b="1" i="0" u="none" strike="noStrike" kern="1200" cap="none" spc="0" normalizeH="0" baseline="0" noProof="0" dirty="0" err="1">
                <a:ln>
                  <a:noFill/>
                </a:ln>
                <a:solidFill>
                  <a:prstClr val="black"/>
                </a:solidFill>
                <a:effectLst/>
                <a:uLnTx/>
                <a:uFillTx/>
                <a:latin typeface="Century Gothic" panose="020B0502020202020204"/>
                <a:ea typeface="+mn-ea"/>
                <a:cs typeface="+mn-cs"/>
              </a:rPr>
              <a:t>chan</a:t>
            </a:r>
            <a:r>
              <a:rPr kumimoji="0" lang="en-US" sz="66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6600" b="1" i="0" u="none" strike="noStrike" kern="1200" cap="none" spc="0" normalizeH="0" baseline="0" noProof="0" dirty="0" err="1">
                <a:ln>
                  <a:noFill/>
                </a:ln>
                <a:solidFill>
                  <a:prstClr val="black"/>
                </a:solidFill>
                <a:effectLst/>
                <a:uLnTx/>
                <a:uFillTx/>
                <a:latin typeface="Century Gothic" panose="020B0502020202020204"/>
                <a:ea typeface="+mn-ea"/>
                <a:cs typeface="+mn-cs"/>
              </a:rPr>
              <a:t>hồng</a:t>
            </a:r>
            <a:r>
              <a:rPr kumimoji="0" lang="en-US" sz="66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6600" b="1" i="0" u="none" strike="noStrike" kern="1200" cap="none" spc="0" normalizeH="0" baseline="0" noProof="0" dirty="0" err="1">
                <a:ln>
                  <a:noFill/>
                </a:ln>
                <a:solidFill>
                  <a:prstClr val="black"/>
                </a:solidFill>
                <a:effectLst/>
                <a:uLnTx/>
                <a:uFillTx/>
                <a:latin typeface="Century Gothic" panose="020B0502020202020204"/>
                <a:ea typeface="+mn-ea"/>
                <a:cs typeface="+mn-cs"/>
              </a:rPr>
              <a:t>ân</a:t>
            </a:r>
            <a:r>
              <a:rPr kumimoji="0" lang="en-US" sz="66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6600" b="1" i="0" u="none" strike="noStrike" kern="1200" cap="none" spc="0" normalizeH="0" baseline="0" noProof="0" dirty="0" err="1">
                <a:ln>
                  <a:noFill/>
                </a:ln>
                <a:solidFill>
                  <a:prstClr val="black"/>
                </a:solidFill>
                <a:effectLst/>
                <a:uLnTx/>
                <a:uFillTx/>
                <a:latin typeface="Century Gothic" panose="020B0502020202020204"/>
                <a:ea typeface="+mn-ea"/>
                <a:cs typeface="+mn-cs"/>
              </a:rPr>
              <a:t>xin</a:t>
            </a:r>
            <a:r>
              <a:rPr kumimoji="0" lang="en-US" sz="66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6600" b="1" i="0" u="none" strike="noStrike" kern="1200" cap="none" spc="0" normalizeH="0" baseline="0" noProof="0" dirty="0" err="1">
                <a:ln>
                  <a:noFill/>
                </a:ln>
                <a:solidFill>
                  <a:prstClr val="black"/>
                </a:solidFill>
                <a:effectLst/>
                <a:uLnTx/>
                <a:uFillTx/>
                <a:latin typeface="Century Gothic" panose="020B0502020202020204"/>
                <a:ea typeface="+mn-ea"/>
                <a:cs typeface="+mn-cs"/>
              </a:rPr>
              <a:t>chiếu</a:t>
            </a:r>
            <a:r>
              <a:rPr kumimoji="0" lang="en-US" sz="66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6600" b="1" i="0" u="none" strike="noStrike" kern="1200" cap="none" spc="0" normalizeH="0" baseline="0" noProof="0" dirty="0" err="1">
                <a:ln>
                  <a:noFill/>
                </a:ln>
                <a:solidFill>
                  <a:prstClr val="black"/>
                </a:solidFill>
                <a:effectLst/>
                <a:uLnTx/>
                <a:uFillTx/>
                <a:latin typeface="Century Gothic" panose="020B0502020202020204"/>
                <a:ea typeface="+mn-ea"/>
                <a:cs typeface="+mn-cs"/>
              </a:rPr>
              <a:t>soi</a:t>
            </a:r>
            <a:r>
              <a:rPr kumimoji="0" lang="en-US" sz="66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6600" b="1" i="0" u="none" strike="noStrike" kern="1200" cap="none" spc="0" normalizeH="0" baseline="0" noProof="0" dirty="0" err="1">
                <a:ln>
                  <a:noFill/>
                </a:ln>
                <a:solidFill>
                  <a:prstClr val="black"/>
                </a:solidFill>
                <a:effectLst/>
                <a:uLnTx/>
                <a:uFillTx/>
                <a:latin typeface="Century Gothic" panose="020B0502020202020204"/>
                <a:ea typeface="+mn-ea"/>
                <a:cs typeface="+mn-cs"/>
              </a:rPr>
              <a:t>ngập</a:t>
            </a:r>
            <a:r>
              <a:rPr kumimoji="0" lang="en-US" sz="66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6600" b="1" i="0" u="none" strike="noStrike" kern="1200" cap="none" spc="0" normalizeH="0" baseline="0" noProof="0" dirty="0" err="1">
                <a:ln>
                  <a:noFill/>
                </a:ln>
                <a:solidFill>
                  <a:prstClr val="black"/>
                </a:solidFill>
                <a:effectLst/>
                <a:uLnTx/>
                <a:uFillTx/>
                <a:latin typeface="Century Gothic" panose="020B0502020202020204"/>
                <a:ea typeface="+mn-ea"/>
                <a:cs typeface="+mn-cs"/>
              </a:rPr>
              <a:t>tràn</a:t>
            </a:r>
            <a:r>
              <a:rPr kumimoji="0" lang="en-US" sz="66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6600" b="1" i="0" u="none" strike="noStrike" kern="1200" cap="none" spc="0" normalizeH="0" baseline="0" noProof="0" dirty="0" err="1">
                <a:ln>
                  <a:noFill/>
                </a:ln>
                <a:solidFill>
                  <a:prstClr val="black"/>
                </a:solidFill>
                <a:effectLst/>
                <a:uLnTx/>
                <a:uFillTx/>
                <a:latin typeface="Century Gothic" panose="020B0502020202020204"/>
                <a:ea typeface="+mn-ea"/>
                <a:cs typeface="+mn-cs"/>
              </a:rPr>
              <a:t>tâm</a:t>
            </a:r>
            <a:r>
              <a:rPr kumimoji="0" lang="en-US" sz="66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6600" b="1" i="0" u="none" strike="noStrike" kern="1200" cap="none" spc="0" normalizeH="0" baseline="0" noProof="0" dirty="0" err="1">
                <a:ln>
                  <a:noFill/>
                </a:ln>
                <a:solidFill>
                  <a:prstClr val="black"/>
                </a:solidFill>
                <a:effectLst/>
                <a:uLnTx/>
                <a:uFillTx/>
                <a:latin typeface="Century Gothic" panose="020B0502020202020204"/>
                <a:ea typeface="+mn-ea"/>
                <a:cs typeface="+mn-cs"/>
              </a:rPr>
              <a:t>hồn</a:t>
            </a:r>
            <a:r>
              <a:rPr kumimoji="0" lang="en-US" sz="66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6600" b="1" i="0" u="none" strike="noStrike" kern="1200" cap="none" spc="0" normalizeH="0" baseline="0" noProof="0" dirty="0" err="1">
                <a:ln>
                  <a:noFill/>
                </a:ln>
                <a:solidFill>
                  <a:prstClr val="black"/>
                </a:solidFill>
                <a:effectLst/>
                <a:uLnTx/>
                <a:uFillTx/>
                <a:latin typeface="Century Gothic" panose="020B0502020202020204"/>
                <a:ea typeface="+mn-ea"/>
                <a:cs typeface="+mn-cs"/>
              </a:rPr>
              <a:t>tín</a:t>
            </a:r>
            <a:r>
              <a:rPr kumimoji="0" lang="en-US" sz="66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6600" b="1" i="0" u="none" strike="noStrike" kern="1200" cap="none" spc="0" normalizeH="0" baseline="0" noProof="0" dirty="0" err="1">
                <a:ln>
                  <a:noFill/>
                </a:ln>
                <a:solidFill>
                  <a:prstClr val="black"/>
                </a:solidFill>
                <a:effectLst/>
                <a:uLnTx/>
                <a:uFillTx/>
                <a:latin typeface="Century Gothic" panose="020B0502020202020204"/>
                <a:ea typeface="+mn-ea"/>
                <a:cs typeface="+mn-cs"/>
              </a:rPr>
              <a:t>hữu</a:t>
            </a:r>
            <a:r>
              <a:rPr kumimoji="0" lang="en-US" sz="66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6600" b="1" i="0" u="none" strike="noStrike" kern="1200" cap="none" spc="0" normalizeH="0" baseline="0" noProof="0" dirty="0" err="1">
                <a:ln>
                  <a:noFill/>
                </a:ln>
                <a:solidFill>
                  <a:prstClr val="black"/>
                </a:solidFill>
                <a:effectLst/>
                <a:uLnTx/>
                <a:uFillTx/>
                <a:latin typeface="Century Gothic" panose="020B0502020202020204"/>
                <a:ea typeface="+mn-ea"/>
                <a:cs typeface="+mn-cs"/>
              </a:rPr>
              <a:t>Nếu</a:t>
            </a:r>
            <a:r>
              <a:rPr kumimoji="0" lang="en-US" sz="66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6600" b="1" i="0" u="none" strike="noStrike" kern="1200" cap="none" spc="0" normalizeH="0" baseline="0" noProof="0" dirty="0" err="1">
                <a:ln>
                  <a:noFill/>
                </a:ln>
                <a:solidFill>
                  <a:prstClr val="black"/>
                </a:solidFill>
                <a:effectLst/>
                <a:uLnTx/>
                <a:uFillTx/>
                <a:latin typeface="Century Gothic" panose="020B0502020202020204"/>
                <a:ea typeface="+mn-ea"/>
                <a:cs typeface="+mn-cs"/>
              </a:rPr>
              <a:t>không</a:t>
            </a:r>
            <a:r>
              <a:rPr kumimoji="0" lang="en-US" sz="66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6600" b="1" i="0" u="none" strike="noStrike" kern="1200" cap="none" spc="0" normalizeH="0" baseline="0" noProof="0" dirty="0" err="1">
                <a:ln>
                  <a:noFill/>
                </a:ln>
                <a:solidFill>
                  <a:prstClr val="black"/>
                </a:solidFill>
                <a:effectLst/>
                <a:uLnTx/>
                <a:uFillTx/>
                <a:latin typeface="Century Gothic" panose="020B0502020202020204"/>
                <a:ea typeface="+mn-ea"/>
                <a:cs typeface="+mn-cs"/>
              </a:rPr>
              <a:t>có</a:t>
            </a:r>
            <a:r>
              <a:rPr kumimoji="0" lang="en-US" sz="66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6600" b="1" i="0" u="none" strike="noStrike" kern="1200" cap="none" spc="0" normalizeH="0" baseline="0" noProof="0" dirty="0" err="1">
                <a:ln>
                  <a:noFill/>
                </a:ln>
                <a:solidFill>
                  <a:prstClr val="black"/>
                </a:solidFill>
                <a:effectLst/>
                <a:uLnTx/>
                <a:uFillTx/>
                <a:latin typeface="Century Gothic" panose="020B0502020202020204"/>
                <a:ea typeface="+mn-ea"/>
                <a:cs typeface="+mn-cs"/>
              </a:rPr>
              <a:t>Chúa</a:t>
            </a:r>
            <a:r>
              <a:rPr kumimoji="0" lang="en-US" sz="66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6600" b="1" i="0" u="none" strike="noStrike" kern="1200" cap="none" spc="0" normalizeH="0" baseline="0" noProof="0" dirty="0" err="1">
                <a:ln>
                  <a:noFill/>
                </a:ln>
                <a:solidFill>
                  <a:prstClr val="black"/>
                </a:solidFill>
                <a:effectLst/>
                <a:uLnTx/>
                <a:uFillTx/>
                <a:latin typeface="Century Gothic" panose="020B0502020202020204"/>
                <a:ea typeface="+mn-ea"/>
                <a:cs typeface="+mn-cs"/>
              </a:rPr>
              <a:t>trợ</a:t>
            </a:r>
            <a:r>
              <a:rPr kumimoji="0" lang="en-US" sz="66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6600" b="1" i="0" u="none" strike="noStrike" kern="1200" cap="none" spc="0" normalizeH="0" baseline="0" noProof="0" dirty="0" err="1">
                <a:ln>
                  <a:noFill/>
                </a:ln>
                <a:solidFill>
                  <a:prstClr val="black"/>
                </a:solidFill>
                <a:effectLst/>
                <a:uLnTx/>
                <a:uFillTx/>
                <a:latin typeface="Century Gothic" panose="020B0502020202020204"/>
                <a:ea typeface="+mn-ea"/>
                <a:cs typeface="+mn-cs"/>
              </a:rPr>
              <a:t>phù</a:t>
            </a:r>
            <a:r>
              <a:rPr kumimoji="0" lang="en-US" sz="66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6600" b="1" i="0" u="none" strike="noStrike" kern="1200" cap="none" spc="0" normalizeH="0" baseline="0" noProof="0" dirty="0" err="1">
                <a:ln>
                  <a:noFill/>
                </a:ln>
                <a:solidFill>
                  <a:prstClr val="black"/>
                </a:solidFill>
                <a:effectLst/>
                <a:uLnTx/>
                <a:uFillTx/>
                <a:latin typeface="Century Gothic" panose="020B0502020202020204"/>
                <a:ea typeface="+mn-ea"/>
                <a:cs typeface="+mn-cs"/>
              </a:rPr>
              <a:t>thì</a:t>
            </a:r>
            <a:r>
              <a:rPr kumimoji="0" lang="en-US" sz="6600" b="1" i="0" u="none" strike="noStrike" kern="1200" cap="none" spc="0" normalizeH="0" baseline="0" noProof="0" dirty="0">
                <a:ln>
                  <a:noFill/>
                </a:ln>
                <a:solidFill>
                  <a:prstClr val="black"/>
                </a:solidFill>
                <a:effectLst/>
                <a:uLnTx/>
                <a:uFillTx/>
                <a:latin typeface="Century Gothic" panose="020B0502020202020204"/>
                <a:ea typeface="+mn-ea"/>
                <a:cs typeface="+mn-cs"/>
              </a:rPr>
              <a:t> con chi </a:t>
            </a:r>
            <a:r>
              <a:rPr kumimoji="0" lang="en-US" sz="6600" b="1" i="0" u="none" strike="noStrike" kern="1200" cap="none" spc="0" normalizeH="0" baseline="0" noProof="0" dirty="0" err="1">
                <a:ln>
                  <a:noFill/>
                </a:ln>
                <a:solidFill>
                  <a:prstClr val="black"/>
                </a:solidFill>
                <a:effectLst/>
                <a:uLnTx/>
                <a:uFillTx/>
                <a:latin typeface="Century Gothic" panose="020B0502020202020204"/>
                <a:ea typeface="+mn-ea"/>
                <a:cs typeface="+mn-cs"/>
              </a:rPr>
              <a:t>thanh</a:t>
            </a:r>
            <a:r>
              <a:rPr kumimoji="0" lang="en-US" sz="66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6600" b="1" i="0" u="none" strike="noStrike" kern="1200" cap="none" spc="0" normalizeH="0" baseline="0" noProof="0" dirty="0" err="1">
                <a:ln>
                  <a:noFill/>
                </a:ln>
                <a:solidFill>
                  <a:prstClr val="black"/>
                </a:solidFill>
                <a:effectLst/>
                <a:uLnTx/>
                <a:uFillTx/>
                <a:latin typeface="Century Gothic" panose="020B0502020202020204"/>
                <a:ea typeface="+mn-ea"/>
                <a:cs typeface="+mn-cs"/>
              </a:rPr>
              <a:t>khiết</a:t>
            </a:r>
            <a:r>
              <a:rPr kumimoji="0" lang="en-US" sz="66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6600" b="1" i="0" u="none" strike="noStrike" kern="1200" cap="none" spc="0" normalizeH="0" baseline="0" noProof="0" dirty="0" err="1">
                <a:ln>
                  <a:noFill/>
                </a:ln>
                <a:solidFill>
                  <a:prstClr val="black"/>
                </a:solidFill>
                <a:effectLst/>
                <a:uLnTx/>
                <a:uFillTx/>
                <a:latin typeface="Century Gothic" panose="020B0502020202020204"/>
                <a:ea typeface="+mn-ea"/>
                <a:cs typeface="+mn-cs"/>
              </a:rPr>
              <a:t>thì</a:t>
            </a:r>
            <a:r>
              <a:rPr kumimoji="0" lang="en-US" sz="66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6600" b="1" i="0" u="none" strike="noStrike" kern="1200" cap="none" spc="0" normalizeH="0" baseline="0" noProof="0" dirty="0" err="1">
                <a:ln>
                  <a:noFill/>
                </a:ln>
                <a:solidFill>
                  <a:prstClr val="black"/>
                </a:solidFill>
                <a:effectLst/>
                <a:uLnTx/>
                <a:uFillTx/>
                <a:latin typeface="Century Gothic" panose="020B0502020202020204"/>
                <a:ea typeface="+mn-ea"/>
                <a:cs typeface="+mn-cs"/>
              </a:rPr>
              <a:t>còn</a:t>
            </a:r>
            <a:r>
              <a:rPr kumimoji="0" lang="en-US" sz="6600" b="1" i="0" u="none" strike="noStrike" kern="1200" cap="none" spc="0" normalizeH="0" baseline="0" noProof="0" dirty="0">
                <a:ln>
                  <a:noFill/>
                </a:ln>
                <a:solidFill>
                  <a:prstClr val="black"/>
                </a:solidFill>
                <a:effectLst/>
                <a:uLnTx/>
                <a:uFillTx/>
                <a:latin typeface="Century Gothic" panose="020B0502020202020204"/>
                <a:ea typeface="+mn-ea"/>
                <a:cs typeface="+mn-cs"/>
              </a:rPr>
              <a:t> chi </a:t>
            </a:r>
            <a:r>
              <a:rPr kumimoji="0" lang="en-US" sz="6600" b="1" i="0" u="none" strike="noStrike" kern="1200" cap="none" spc="0" normalizeH="0" baseline="0" noProof="0" dirty="0" err="1">
                <a:ln>
                  <a:noFill/>
                </a:ln>
                <a:solidFill>
                  <a:prstClr val="black"/>
                </a:solidFill>
                <a:effectLst/>
                <a:uLnTx/>
                <a:uFillTx/>
                <a:latin typeface="Century Gothic" panose="020B0502020202020204"/>
                <a:ea typeface="+mn-ea"/>
                <a:cs typeface="+mn-cs"/>
              </a:rPr>
              <a:t>vô</a:t>
            </a:r>
            <a:r>
              <a:rPr kumimoji="0" lang="en-US" sz="6600" b="1"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en-US" sz="6600" b="1" i="0" u="none" strike="noStrike" kern="1200" cap="none" spc="0" normalizeH="0" baseline="0" noProof="0" dirty="0" err="1">
                <a:ln>
                  <a:noFill/>
                </a:ln>
                <a:solidFill>
                  <a:prstClr val="black"/>
                </a:solidFill>
                <a:effectLst/>
                <a:uLnTx/>
                <a:uFillTx/>
                <a:latin typeface="Century Gothic" panose="020B0502020202020204"/>
                <a:ea typeface="+mn-ea"/>
                <a:cs typeface="+mn-cs"/>
              </a:rPr>
              <a:t>tội</a:t>
            </a:r>
            <a:r>
              <a:rPr kumimoji="0" lang="en-US" sz="6600" b="1" i="0" u="none" strike="noStrike" kern="1200" cap="none" spc="0" normalizeH="0" baseline="0" noProof="0" dirty="0">
                <a:ln>
                  <a:noFill/>
                </a:ln>
                <a:solidFill>
                  <a:prstClr val="black"/>
                </a:solidFill>
                <a:effectLst/>
                <a:uLnTx/>
                <a:uFillTx/>
                <a:latin typeface="Century Gothic" panose="020B0502020202020204"/>
                <a:ea typeface="+mn-ea"/>
                <a:cs typeface="+mn-cs"/>
              </a:rPr>
              <a:t>. </a:t>
            </a:r>
            <a:endParaRPr kumimoji="0" lang="vi-VN" sz="6600" b="1" i="0" u="none" strike="noStrike" kern="1200" cap="none" spc="0" normalizeH="0" baseline="0" noProof="0" dirty="0" smtClean="0">
              <a:ln>
                <a:noFill/>
              </a:ln>
              <a:solidFill>
                <a:srgbClr val="333333"/>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200662074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8000" b="1">
                <a:solidFill>
                  <a:srgbClr val="FF0000"/>
                </a:solidFill>
                <a:latin typeface="Arial" panose="020B0604020202020204" pitchFamily="34" charset="0"/>
                <a:cs typeface="Arial" panose="020B0604020202020204" pitchFamily="34" charset="0"/>
              </a:rPr>
              <a:t>Xin ngôi ba</a:t>
            </a:r>
            <a:endParaRPr lang="en-US" sz="8000" b="1" dirty="0">
              <a:solidFill>
                <a:srgbClr val="FF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91020891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38728" y="154547"/>
            <a:ext cx="11229531" cy="6555641"/>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vi-VN" sz="4800" b="1" i="0" u="none" strike="noStrike" kern="1200" cap="none" spc="0" normalizeH="0" baseline="0" noProof="0" dirty="0">
                <a:ln>
                  <a:noFill/>
                </a:ln>
                <a:solidFill>
                  <a:prstClr val="black"/>
                </a:solidFill>
                <a:effectLst/>
                <a:uLnTx/>
                <a:uFillTx/>
                <a:latin typeface="Verdana" panose="020B0604030504040204" pitchFamily="34" charset="0"/>
                <a:ea typeface="+mn-ea"/>
                <a:cs typeface="+mn-cs"/>
              </a:rPr>
              <a:t> </a:t>
            </a:r>
            <a:r>
              <a:rPr kumimoji="0" lang="vi-VN" sz="6000" b="1" i="0" u="none" strike="noStrike" kern="1200" cap="none" spc="0" normalizeH="0" baseline="0" noProof="0" dirty="0" smtClean="0">
                <a:ln>
                  <a:noFill/>
                </a:ln>
                <a:solidFill>
                  <a:prstClr val="black"/>
                </a:solidFill>
                <a:effectLst/>
                <a:uLnTx/>
                <a:uFillTx/>
                <a:latin typeface="Verdana" panose="020B0604030504040204" pitchFamily="34" charset="0"/>
                <a:ea typeface="+mn-ea"/>
                <a:cs typeface="+mn-cs"/>
              </a:rPr>
              <a:t>Xin </a:t>
            </a:r>
            <a:r>
              <a:rPr kumimoji="0" lang="vi-VN" sz="6000" b="1" i="0" u="none" strike="noStrike" kern="1200" cap="none" spc="0" normalizeH="0" baseline="0" noProof="0" dirty="0">
                <a:ln>
                  <a:noFill/>
                </a:ln>
                <a:solidFill>
                  <a:prstClr val="black"/>
                </a:solidFill>
                <a:effectLst/>
                <a:uLnTx/>
                <a:uFillTx/>
                <a:latin typeface="Verdana" panose="020B0604030504040204" pitchFamily="34" charset="0"/>
                <a:ea typeface="+mn-ea"/>
                <a:cs typeface="+mn-cs"/>
              </a:rPr>
              <a:t>Chúa rửa sạch bợn nhơ tưới giội chỗ khô khan chữa cho lành thương tích.  Xin uốn nắn điều cứng cỏi sưởi ấm lạnh lùng chỉnh đốn sai lầm. </a:t>
            </a:r>
            <a:endParaRPr kumimoji="0" lang="vi-VN" sz="6000" b="1" i="0" u="none" strike="noStrike" kern="1200" cap="none" spc="0" normalizeH="0" baseline="0" noProof="0" dirty="0" smtClean="0">
              <a:ln>
                <a:noFill/>
              </a:ln>
              <a:solidFill>
                <a:srgbClr val="333333"/>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2140066592"/>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251717"/>
            <a:ext cx="12575567" cy="7109717"/>
          </a:xfrm>
          <a:prstGeom prst="rect">
            <a:avLst/>
          </a:prstGeom>
        </p:spPr>
      </p:pic>
      <p:sp>
        <p:nvSpPr>
          <p:cNvPr id="4" name="Rectangle 3"/>
          <p:cNvSpPr/>
          <p:nvPr/>
        </p:nvSpPr>
        <p:spPr>
          <a:xfrm>
            <a:off x="438728" y="515155"/>
            <a:ext cx="11113621" cy="5816977"/>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entury Gothic" panose="020B0502020202020204"/>
                <a:ea typeface="+mn-ea"/>
                <a:cs typeface="+mn-cs"/>
              </a:rPr>
              <a:t> </a:t>
            </a:r>
            <a:r>
              <a:rPr kumimoji="0" lang="vi-VN" sz="6000" b="1" i="0" u="none" strike="noStrike" kern="1200" cap="none" spc="0" normalizeH="0" baseline="0" noProof="0" dirty="0">
                <a:ln>
                  <a:noFill/>
                </a:ln>
                <a:solidFill>
                  <a:prstClr val="black"/>
                </a:solidFill>
                <a:effectLst/>
                <a:uLnTx/>
                <a:uFillTx/>
                <a:latin typeface="Verdana" panose="020B0604030504040204" pitchFamily="34" charset="0"/>
                <a:ea typeface="+mn-ea"/>
                <a:cs typeface="+mn-cs"/>
              </a:rPr>
              <a:t>Xin Chúa ban cho mọi tín hữu là những người tin cậy nơi Chúa Chúa ơi.  Cho họ được hạnh phúc cứu độ và được hoan hỉ muôn đời. </a:t>
            </a:r>
            <a:endParaRPr kumimoji="0" lang="vi-VN" sz="6000" b="1" i="0" u="none" strike="noStrike" kern="1200" cap="none" spc="0" normalizeH="0" baseline="0" noProof="0" dirty="0" smtClean="0">
              <a:ln>
                <a:noFill/>
              </a:ln>
              <a:solidFill>
                <a:srgbClr val="333333"/>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644417488"/>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6600" b="1" smtClean="0">
                <a:solidFill>
                  <a:srgbClr val="FF0000"/>
                </a:solidFill>
                <a:latin typeface="Arial" panose="020B0604020202020204" pitchFamily="34" charset="0"/>
                <a:cs typeface="Arial" panose="020B0604020202020204" pitchFamily="34" charset="0"/>
              </a:rPr>
              <a:t>ALLELUIA</a:t>
            </a:r>
            <a:endParaRPr lang="en-US" sz="3600" b="1" dirty="0">
              <a:solidFill>
                <a:srgbClr val="FF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82832824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251717"/>
            <a:ext cx="12575567" cy="7109717"/>
          </a:xfrm>
          <a:prstGeom prst="rect">
            <a:avLst/>
          </a:prstGeom>
        </p:spPr>
      </p:pic>
      <p:sp>
        <p:nvSpPr>
          <p:cNvPr id="4" name="Rectangle 3"/>
          <p:cNvSpPr/>
          <p:nvPr/>
        </p:nvSpPr>
        <p:spPr>
          <a:xfrm>
            <a:off x="438728" y="1242391"/>
            <a:ext cx="11140359" cy="4154984"/>
          </a:xfrm>
          <a:prstGeom prst="rect">
            <a:avLst/>
          </a:prstGeom>
        </p:spPr>
        <p:txBody>
          <a:bodyPr wrap="square">
            <a:spAutoFit/>
          </a:bodyPr>
          <a:lstStyle/>
          <a:p>
            <a:pPr lvl="0" algn="just"/>
            <a:r>
              <a:rPr kumimoji="0" lang="en-US" sz="1800" b="0" i="0" u="none" strike="noStrike" kern="1200" cap="none" spc="0" normalizeH="0" baseline="0" noProof="0">
                <a:ln>
                  <a:noFill/>
                </a:ln>
                <a:solidFill>
                  <a:prstClr val="black"/>
                </a:solidFill>
                <a:effectLst/>
                <a:uLnTx/>
                <a:uFillTx/>
                <a:latin typeface="Century Gothic" panose="020B0502020202020204"/>
                <a:ea typeface="+mn-ea"/>
                <a:cs typeface="+mn-cs"/>
              </a:rPr>
              <a:t> </a:t>
            </a:r>
            <a:r>
              <a:rPr lang="en-US" sz="6600" smtClean="0">
                <a:solidFill>
                  <a:srgbClr val="000000"/>
                </a:solidFill>
                <a:effectLst/>
                <a:latin typeface="Times New Roman" panose="02020603050405020304" pitchFamily="18" charset="0"/>
                <a:ea typeface="Calibri" panose="020F0502020204030204" pitchFamily="34" charset="0"/>
              </a:rPr>
              <a:t>Lạy Chúa Thánh Thần xin xuống ngập tràn trong tâm hồn tín hữu, và xin nhóm lửa tình yêu trong lòng mọi người.</a:t>
            </a:r>
            <a:endParaRPr kumimoji="0" lang="vi-VN" sz="6600" b="1" i="0" u="none" strike="noStrike" kern="1200" cap="none" spc="0" normalizeH="0" baseline="0" noProof="0" dirty="0" smtClean="0">
              <a:ln>
                <a:noFill/>
              </a:ln>
              <a:solidFill>
                <a:srgbClr val="333333"/>
              </a:solidFill>
              <a:effectLst/>
              <a:uLnTx/>
              <a:uFillTx/>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455450779"/>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94317" y="4539648"/>
            <a:ext cx="7802880" cy="875315"/>
          </a:xfrm>
        </p:spPr>
        <p:txBody>
          <a:bodyPr>
            <a:normAutofit fontScale="90000"/>
          </a:bodyPr>
          <a:lstStyle/>
          <a:p>
            <a:endParaRPr lang="en-US"/>
          </a:p>
        </p:txBody>
      </p:sp>
      <p:sp>
        <p:nvSpPr>
          <p:cNvPr id="3" name="Subtitle 2"/>
          <p:cNvSpPr>
            <a:spLocks noGrp="1"/>
          </p:cNvSpPr>
          <p:nvPr>
            <p:ph type="subTitle" idx="1"/>
          </p:nvPr>
        </p:nvSpPr>
        <p:spPr/>
        <p:txBody>
          <a:bodyPr/>
          <a:lstStyle/>
          <a:p>
            <a:endParaRPr lang="en-US"/>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 y="0"/>
            <a:ext cx="12192000" cy="6858000"/>
          </a:xfrm>
          <a:prstGeom prst="rect">
            <a:avLst/>
          </a:prstGeom>
        </p:spPr>
      </p:pic>
      <p:pic>
        <p:nvPicPr>
          <p:cNvPr id="1026" name="Picture 2" descr="Hình ảnh Ghim câu chuyện"/>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12192000" cy="729401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660071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6000" b="1" dirty="0" smtClean="0">
                <a:solidFill>
                  <a:srgbClr val="FF0000"/>
                </a:solidFill>
                <a:latin typeface="Arial" panose="020B0604020202020204" pitchFamily="34" charset="0"/>
                <a:cs typeface="Arial" panose="020B0604020202020204" pitchFamily="34" charset="0"/>
              </a:rPr>
              <a:t>CA DAO TÌNH CHÚA</a:t>
            </a:r>
            <a:endParaRPr lang="en-US" sz="6000" b="1" dirty="0">
              <a:solidFill>
                <a:srgbClr val="FF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04628590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38727" y="0"/>
            <a:ext cx="11255290" cy="6924973"/>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6600" b="1" i="0" u="none" strike="noStrike" kern="1200" cap="none" spc="0" normalizeH="0" baseline="0" noProof="0" dirty="0" smtClean="0">
                <a:ln>
                  <a:noFill/>
                </a:ln>
                <a:solidFill>
                  <a:srgbClr val="FF0000"/>
                </a:solidFill>
                <a:effectLst/>
                <a:uLnTx/>
                <a:uFillTx/>
                <a:latin typeface="Century Gothic" panose="020B0502020202020204"/>
                <a:ea typeface="+mn-ea"/>
                <a:cs typeface="+mn-cs"/>
              </a:rPr>
              <a:t>ĐK</a:t>
            </a:r>
            <a:r>
              <a:rPr kumimoji="0" lang="en-US" sz="5400" b="1" i="0" u="none" strike="noStrike" kern="1200" cap="none" spc="0" normalizeH="0" baseline="0" noProof="0" dirty="0" smtClean="0">
                <a:ln>
                  <a:noFill/>
                </a:ln>
                <a:solidFill>
                  <a:srgbClr val="FF0000"/>
                </a:solidFill>
                <a:effectLst/>
                <a:uLnTx/>
                <a:uFillTx/>
                <a:latin typeface="Century Gothic" panose="020B0502020202020204"/>
                <a:ea typeface="+mn-ea"/>
                <a:cs typeface="+mn-cs"/>
              </a:rPr>
              <a:t>. </a:t>
            </a:r>
            <a:r>
              <a:rPr kumimoji="0" lang="vi-VN" sz="1800" b="0" i="0" u="none" strike="noStrike" kern="1200" cap="none" spc="0" normalizeH="0" baseline="0" noProof="0" dirty="0">
                <a:ln>
                  <a:noFill/>
                </a:ln>
                <a:solidFill>
                  <a:prstClr val="black"/>
                </a:solidFill>
                <a:effectLst/>
                <a:uLnTx/>
                <a:uFillTx/>
                <a:latin typeface="Verdana" panose="020B0604030504040204" pitchFamily="34" charset="0"/>
                <a:ea typeface="+mn-ea"/>
                <a:cs typeface="+mn-cs"/>
              </a:rPr>
              <a:t> </a:t>
            </a:r>
            <a:r>
              <a:rPr kumimoji="0" lang="vi-VN" sz="5400" b="1" i="0" u="none" strike="noStrike" kern="1200" cap="none" spc="0" normalizeH="0" baseline="0" noProof="0" dirty="0">
                <a:ln>
                  <a:noFill/>
                </a:ln>
                <a:solidFill>
                  <a:prstClr val="black"/>
                </a:solidFill>
                <a:effectLst/>
                <a:uLnTx/>
                <a:uFillTx/>
                <a:latin typeface="Verdana" panose="020B0604030504040204" pitchFamily="34" charset="0"/>
                <a:ea typeface="+mn-ea"/>
                <a:cs typeface="+mn-cs"/>
              </a:rPr>
              <a:t>Bao la tình Chúa yêu con, bao la tình Chúa yêu con tựa như bể cả, bể cả mỏi mòn tăm hơi. Yêu con từ thưở muôn đời, yêu con từ thuở muôn đời, từ khi là khi chưa có mặt trời là mặt trăng.</a:t>
            </a:r>
            <a:endParaRPr kumimoji="0" lang="vi-VN" sz="5400" b="1" i="0" u="none" strike="noStrike" kern="1200" cap="none" spc="0" normalizeH="0" baseline="0" noProof="0" dirty="0">
              <a:ln>
                <a:noFill/>
              </a:ln>
              <a:solidFill>
                <a:srgbClr val="333333"/>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4010466586"/>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38727" y="334851"/>
            <a:ext cx="10920439" cy="6093976"/>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6600" b="1" i="0" u="none" strike="noStrike" kern="1200" cap="none" spc="0" normalizeH="0" baseline="0" noProof="0" dirty="0" smtClean="0">
                <a:ln>
                  <a:noFill/>
                </a:ln>
                <a:solidFill>
                  <a:srgbClr val="FF0000"/>
                </a:solidFill>
                <a:effectLst/>
                <a:uLnTx/>
                <a:uFillTx/>
                <a:latin typeface="Century Gothic" panose="020B0502020202020204"/>
                <a:ea typeface="+mn-ea"/>
                <a:cs typeface="+mn-cs"/>
              </a:rPr>
              <a:t>ĐK</a:t>
            </a:r>
            <a:r>
              <a:rPr kumimoji="0" lang="en-US" sz="5400" b="1" i="0" u="none" strike="noStrike" kern="1200" cap="none" spc="0" normalizeH="0" baseline="0" noProof="0" dirty="0" smtClean="0">
                <a:ln>
                  <a:noFill/>
                </a:ln>
                <a:solidFill>
                  <a:srgbClr val="FF0000"/>
                </a:solidFill>
                <a:effectLst/>
                <a:uLnTx/>
                <a:uFillTx/>
                <a:latin typeface="Century Gothic" panose="020B0502020202020204"/>
                <a:ea typeface="+mn-ea"/>
                <a:cs typeface="+mn-cs"/>
              </a:rPr>
              <a:t>. </a:t>
            </a:r>
            <a:r>
              <a:rPr kumimoji="0" lang="vi-VN" sz="5400" b="1" i="0" u="none" strike="noStrike" kern="1200" cap="none" spc="0" normalizeH="0" baseline="0" noProof="0" dirty="0">
                <a:ln>
                  <a:noFill/>
                </a:ln>
                <a:solidFill>
                  <a:prstClr val="black"/>
                </a:solidFill>
                <a:effectLst/>
                <a:uLnTx/>
                <a:uFillTx/>
                <a:latin typeface="Verdana" panose="020B0604030504040204" pitchFamily="34" charset="0"/>
                <a:ea typeface="+mn-ea"/>
                <a:cs typeface="+mn-cs"/>
              </a:rPr>
              <a:t>Yêu con gánh chịu bao lần, bao nhiêu là nhiêu đổ vỡ, vong ân đổ vỡ, vong ân tội tình. Vì yêu, vì yêu Chúa chịu lặng thinh, mang bao nỗi khổ quên mình, là mình vì con ư ư.</a:t>
            </a:r>
            <a:endParaRPr kumimoji="0" lang="vi-VN" sz="5400" b="1" i="0" u="none" strike="noStrike" kern="1200" cap="none" spc="0" normalizeH="0" baseline="0" noProof="0" dirty="0">
              <a:ln>
                <a:noFill/>
              </a:ln>
              <a:solidFill>
                <a:srgbClr val="333333"/>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1290532629"/>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38727" y="425003"/>
            <a:ext cx="11139380" cy="5724644"/>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6600" b="1" i="0" u="none" strike="noStrike" kern="1200" cap="none" spc="0" normalizeH="0" baseline="0" noProof="0" dirty="0" smtClean="0">
                <a:ln>
                  <a:noFill/>
                </a:ln>
                <a:solidFill>
                  <a:srgbClr val="FF0000"/>
                </a:solidFill>
                <a:effectLst/>
                <a:uLnTx/>
                <a:uFillTx/>
                <a:latin typeface="Century Gothic" panose="020B0502020202020204"/>
                <a:ea typeface="+mn-ea"/>
                <a:cs typeface="+mn-cs"/>
              </a:rPr>
              <a:t>1</a:t>
            </a:r>
            <a:r>
              <a:rPr kumimoji="0" lang="en-US" sz="5400" b="1" i="0" u="none" strike="noStrike" kern="1200" cap="none" spc="0" normalizeH="0" baseline="0" noProof="0" dirty="0" smtClean="0">
                <a:ln>
                  <a:noFill/>
                </a:ln>
                <a:solidFill>
                  <a:srgbClr val="FF0000"/>
                </a:solidFill>
                <a:effectLst/>
                <a:uLnTx/>
                <a:uFillTx/>
                <a:latin typeface="Century Gothic" panose="020B0502020202020204"/>
                <a:ea typeface="+mn-ea"/>
                <a:cs typeface="+mn-cs"/>
              </a:rPr>
              <a:t>. </a:t>
            </a:r>
            <a:r>
              <a:rPr kumimoji="0" lang="vi-VN" sz="6000" b="1" i="0" u="none" strike="noStrike" kern="1200" cap="none" spc="0" normalizeH="0" baseline="0" noProof="0" dirty="0">
                <a:ln>
                  <a:noFill/>
                </a:ln>
                <a:solidFill>
                  <a:prstClr val="black"/>
                </a:solidFill>
                <a:effectLst/>
                <a:uLnTx/>
                <a:uFillTx/>
                <a:latin typeface="Verdana" panose="020B0604030504040204" pitchFamily="34" charset="0"/>
                <a:ea typeface="+mn-ea"/>
                <a:cs typeface="+mn-cs"/>
              </a:rPr>
              <a:t>Từ trong hoang sơ hoang sơ Chúa đã định dựng nên con. Từ trong hư vô hư vô Ngài đã tác nên hình hài, Ngài đã tác nên hình hài.</a:t>
            </a:r>
            <a:endParaRPr kumimoji="0" lang="vi-VN" sz="6000" b="1" i="0" u="none" strike="noStrike" kern="1200" cap="none" spc="0" normalizeH="0" baseline="0" noProof="0" dirty="0">
              <a:ln>
                <a:noFill/>
              </a:ln>
              <a:solidFill>
                <a:srgbClr val="333333"/>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3515644714"/>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38728" y="642594"/>
            <a:ext cx="11036348" cy="5724644"/>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6600" b="1" i="0" u="none" strike="noStrike" kern="1200" cap="none" spc="0" normalizeH="0" baseline="0" noProof="0" dirty="0" smtClean="0">
                <a:ln>
                  <a:noFill/>
                </a:ln>
                <a:solidFill>
                  <a:srgbClr val="FF0000"/>
                </a:solidFill>
                <a:effectLst/>
                <a:uLnTx/>
                <a:uFillTx/>
                <a:latin typeface="Century Gothic" panose="020B0502020202020204"/>
                <a:ea typeface="+mn-ea"/>
                <a:cs typeface="+mn-cs"/>
              </a:rPr>
              <a:t>1. </a:t>
            </a:r>
            <a:r>
              <a:rPr kumimoji="0" lang="vi-VN" sz="6000" b="1" i="0" u="none" strike="noStrike" kern="1200" cap="none" spc="0" normalizeH="0" baseline="0" noProof="0" dirty="0">
                <a:ln>
                  <a:noFill/>
                </a:ln>
                <a:solidFill>
                  <a:prstClr val="black"/>
                </a:solidFill>
                <a:effectLst/>
                <a:uLnTx/>
                <a:uFillTx/>
                <a:latin typeface="Verdana" panose="020B0604030504040204" pitchFamily="34" charset="0"/>
                <a:ea typeface="+mn-ea"/>
                <a:cs typeface="+mn-cs"/>
              </a:rPr>
              <a:t> Ngài nuôi con, Ngài nuôi con bằng tình thương yêu, bằng thiên ân huyền nhiệm cao siêu. Con không biết lấy gì đền đáp tình yêu.</a:t>
            </a:r>
            <a:endParaRPr kumimoji="0" lang="vi-VN" sz="6000" b="1" i="0" u="none" strike="noStrike" kern="1200" cap="none" spc="0" normalizeH="0" baseline="0" noProof="0" dirty="0">
              <a:ln>
                <a:noFill/>
              </a:ln>
              <a:solidFill>
                <a:srgbClr val="333333"/>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93746920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38727" y="605138"/>
            <a:ext cx="11314545" cy="5478423"/>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vi-VN" sz="5000" b="1" i="0" u="none" strike="noStrike" kern="1200" cap="none" spc="0" normalizeH="0" baseline="0" noProof="0">
                <a:ln>
                  <a:noFill/>
                </a:ln>
                <a:solidFill>
                  <a:srgbClr val="FF0000"/>
                </a:solidFill>
                <a:effectLst/>
                <a:uLnTx/>
                <a:uFillTx/>
                <a:latin typeface="Arial" panose="020B0604020202020204" pitchFamily="34" charset="0"/>
                <a:ea typeface="+mn-ea"/>
                <a:cs typeface="Arial" panose="020B0604020202020204" pitchFamily="34" charset="0"/>
              </a:rPr>
              <a:t>ĐK: </a:t>
            </a:r>
            <a:r>
              <a:rPr kumimoji="0" lang="vi-VN" sz="5000" b="1"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rPr>
              <a:t>Xin Ngôi Ba Thiên Chúa ngự xuống trên chúng con, ban hồng ân chan chứa thấm nhuần hồn xác chúng con, biến chúng con thành những chiến sĩ theo Chúa Ki – tô, thành nhân chứng Nước Trời cho muôn người trong khắp nơi.</a:t>
            </a:r>
            <a:endParaRPr kumimoji="0" lang="vi-VN" sz="5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278845918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38727" y="0"/>
            <a:ext cx="11255290" cy="6924973"/>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6600" b="1" i="0" u="none" strike="noStrike" kern="1200" cap="none" spc="0" normalizeH="0" baseline="0" noProof="0" dirty="0" smtClean="0">
                <a:ln>
                  <a:noFill/>
                </a:ln>
                <a:solidFill>
                  <a:srgbClr val="FF0000"/>
                </a:solidFill>
                <a:effectLst/>
                <a:uLnTx/>
                <a:uFillTx/>
                <a:latin typeface="Century Gothic" panose="020B0502020202020204"/>
                <a:ea typeface="+mn-ea"/>
                <a:cs typeface="+mn-cs"/>
              </a:rPr>
              <a:t>ĐK</a:t>
            </a:r>
            <a:r>
              <a:rPr kumimoji="0" lang="en-US" sz="5400" b="1" i="0" u="none" strike="noStrike" kern="1200" cap="none" spc="0" normalizeH="0" baseline="0" noProof="0" dirty="0" smtClean="0">
                <a:ln>
                  <a:noFill/>
                </a:ln>
                <a:solidFill>
                  <a:srgbClr val="FF0000"/>
                </a:solidFill>
                <a:effectLst/>
                <a:uLnTx/>
                <a:uFillTx/>
                <a:latin typeface="Century Gothic" panose="020B0502020202020204"/>
                <a:ea typeface="+mn-ea"/>
                <a:cs typeface="+mn-cs"/>
              </a:rPr>
              <a:t>. </a:t>
            </a:r>
            <a:r>
              <a:rPr kumimoji="0" lang="vi-VN" sz="1800" b="0" i="0" u="none" strike="noStrike" kern="1200" cap="none" spc="0" normalizeH="0" baseline="0" noProof="0" dirty="0">
                <a:ln>
                  <a:noFill/>
                </a:ln>
                <a:solidFill>
                  <a:prstClr val="black"/>
                </a:solidFill>
                <a:effectLst/>
                <a:uLnTx/>
                <a:uFillTx/>
                <a:latin typeface="Verdana" panose="020B0604030504040204" pitchFamily="34" charset="0"/>
                <a:ea typeface="+mn-ea"/>
                <a:cs typeface="+mn-cs"/>
              </a:rPr>
              <a:t> </a:t>
            </a:r>
            <a:r>
              <a:rPr kumimoji="0" lang="vi-VN" sz="5400" b="1" i="0" u="none" strike="noStrike" kern="1200" cap="none" spc="0" normalizeH="0" baseline="0" noProof="0" dirty="0">
                <a:ln>
                  <a:noFill/>
                </a:ln>
                <a:solidFill>
                  <a:prstClr val="black"/>
                </a:solidFill>
                <a:effectLst/>
                <a:uLnTx/>
                <a:uFillTx/>
                <a:latin typeface="Verdana" panose="020B0604030504040204" pitchFamily="34" charset="0"/>
                <a:ea typeface="+mn-ea"/>
                <a:cs typeface="+mn-cs"/>
              </a:rPr>
              <a:t>Bao la tình Chúa yêu con, bao la tình Chúa yêu con tựa như bể cả, bể cả mỏi mòn tăm hơi. Yêu con từ thưở muôn đời, yêu con từ thuở muôn đời, từ khi là khi chưa có mặt trời là mặt trăng.</a:t>
            </a:r>
            <a:endParaRPr kumimoji="0" lang="vi-VN" sz="5400" b="1" i="0" u="none" strike="noStrike" kern="1200" cap="none" spc="0" normalizeH="0" baseline="0" noProof="0" dirty="0">
              <a:ln>
                <a:noFill/>
              </a:ln>
              <a:solidFill>
                <a:srgbClr val="333333"/>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2629167996"/>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38727" y="334851"/>
            <a:ext cx="10920439" cy="6093976"/>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6600" b="1" i="0" u="none" strike="noStrike" kern="1200" cap="none" spc="0" normalizeH="0" baseline="0" noProof="0" dirty="0" smtClean="0">
                <a:ln>
                  <a:noFill/>
                </a:ln>
                <a:solidFill>
                  <a:srgbClr val="FF0000"/>
                </a:solidFill>
                <a:effectLst/>
                <a:uLnTx/>
                <a:uFillTx/>
                <a:latin typeface="Century Gothic" panose="020B0502020202020204"/>
                <a:ea typeface="+mn-ea"/>
                <a:cs typeface="+mn-cs"/>
              </a:rPr>
              <a:t>ĐK</a:t>
            </a:r>
            <a:r>
              <a:rPr kumimoji="0" lang="en-US" sz="5400" b="1" i="0" u="none" strike="noStrike" kern="1200" cap="none" spc="0" normalizeH="0" baseline="0" noProof="0" dirty="0" smtClean="0">
                <a:ln>
                  <a:noFill/>
                </a:ln>
                <a:solidFill>
                  <a:srgbClr val="FF0000"/>
                </a:solidFill>
                <a:effectLst/>
                <a:uLnTx/>
                <a:uFillTx/>
                <a:latin typeface="Century Gothic" panose="020B0502020202020204"/>
                <a:ea typeface="+mn-ea"/>
                <a:cs typeface="+mn-cs"/>
              </a:rPr>
              <a:t>. </a:t>
            </a:r>
            <a:r>
              <a:rPr kumimoji="0" lang="vi-VN" sz="5400" b="1" i="0" u="none" strike="noStrike" kern="1200" cap="none" spc="0" normalizeH="0" baseline="0" noProof="0" dirty="0">
                <a:ln>
                  <a:noFill/>
                </a:ln>
                <a:solidFill>
                  <a:prstClr val="black"/>
                </a:solidFill>
                <a:effectLst/>
                <a:uLnTx/>
                <a:uFillTx/>
                <a:latin typeface="Verdana" panose="020B0604030504040204" pitchFamily="34" charset="0"/>
                <a:ea typeface="+mn-ea"/>
                <a:cs typeface="+mn-cs"/>
              </a:rPr>
              <a:t>Yêu con gánh chịu bao lần, bao nhiêu là nhiêu đổ vỡ, vong ân đổ vỡ, vong ân tội tình. Vì yêu, vì yêu Chúa chịu lặng thinh, mang bao nỗi khổ quên mình, là mình vì con ư ư.</a:t>
            </a:r>
            <a:endParaRPr kumimoji="0" lang="vi-VN" sz="5400" b="1" i="0" u="none" strike="noStrike" kern="1200" cap="none" spc="0" normalizeH="0" baseline="0" noProof="0" dirty="0">
              <a:ln>
                <a:noFill/>
              </a:ln>
              <a:solidFill>
                <a:srgbClr val="333333"/>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3573954575"/>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38727" y="425003"/>
            <a:ext cx="11139380" cy="5724644"/>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6600" b="1" i="0" u="none" strike="noStrike" kern="1200" cap="none" spc="0" normalizeH="0" baseline="0" noProof="0" dirty="0" smtClean="0">
                <a:ln>
                  <a:noFill/>
                </a:ln>
                <a:solidFill>
                  <a:srgbClr val="FF0000"/>
                </a:solidFill>
                <a:effectLst/>
                <a:uLnTx/>
                <a:uFillTx/>
                <a:latin typeface="Century Gothic" panose="020B0502020202020204"/>
                <a:ea typeface="+mn-ea"/>
                <a:cs typeface="+mn-cs"/>
              </a:rPr>
              <a:t>2</a:t>
            </a:r>
            <a:r>
              <a:rPr kumimoji="0" lang="en-US" sz="5400" b="1" i="0" u="none" strike="noStrike" kern="1200" cap="none" spc="0" normalizeH="0" baseline="0" noProof="0" dirty="0" smtClean="0">
                <a:ln>
                  <a:noFill/>
                </a:ln>
                <a:solidFill>
                  <a:srgbClr val="FF0000"/>
                </a:solidFill>
                <a:effectLst/>
                <a:uLnTx/>
                <a:uFillTx/>
                <a:latin typeface="Century Gothic" panose="020B0502020202020204"/>
                <a:ea typeface="+mn-ea"/>
                <a:cs typeface="+mn-cs"/>
              </a:rPr>
              <a:t>. </a:t>
            </a:r>
            <a:r>
              <a:rPr kumimoji="0" lang="vi-VN" sz="6000" b="1" i="0" u="none" strike="noStrike" kern="1200" cap="none" spc="0" normalizeH="0" baseline="0" noProof="0" dirty="0">
                <a:ln>
                  <a:noFill/>
                </a:ln>
                <a:solidFill>
                  <a:prstClr val="black"/>
                </a:solidFill>
                <a:effectLst/>
                <a:uLnTx/>
                <a:uFillTx/>
                <a:latin typeface="Verdana" panose="020B0604030504040204" pitchFamily="34" charset="0"/>
                <a:ea typeface="+mn-ea"/>
                <a:cs typeface="+mn-cs"/>
              </a:rPr>
              <a:t>Từ trong xa xăm xa xăm Chúa đã định chọn riêng con. Từ trong vô minh vô minh ân thánh giúp con phục hồi, ơn thánh giúp con phục hồi.</a:t>
            </a:r>
            <a:endParaRPr kumimoji="0" lang="vi-VN" sz="6000" b="1" i="0" u="none" strike="noStrike" kern="1200" cap="none" spc="0" normalizeH="0" baseline="0" noProof="0" dirty="0">
              <a:ln>
                <a:noFill/>
              </a:ln>
              <a:solidFill>
                <a:srgbClr val="333333"/>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3876972067"/>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38727" y="425003"/>
            <a:ext cx="11139380" cy="7571303"/>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6600" b="1" i="0" u="none" strike="noStrike" kern="1200" cap="none" spc="0" normalizeH="0" baseline="0" noProof="0" dirty="0" smtClean="0">
                <a:ln>
                  <a:noFill/>
                </a:ln>
                <a:solidFill>
                  <a:srgbClr val="FF0000"/>
                </a:solidFill>
                <a:effectLst/>
                <a:uLnTx/>
                <a:uFillTx/>
                <a:latin typeface="Century Gothic" panose="020B0502020202020204"/>
                <a:ea typeface="+mn-ea"/>
                <a:cs typeface="+mn-cs"/>
              </a:rPr>
              <a:t>2</a:t>
            </a:r>
            <a:r>
              <a:rPr kumimoji="0" lang="en-US" sz="5400" b="1" i="0" u="none" strike="noStrike" kern="1200" cap="none" spc="0" normalizeH="0" baseline="0" noProof="0" dirty="0" smtClean="0">
                <a:ln>
                  <a:noFill/>
                </a:ln>
                <a:solidFill>
                  <a:srgbClr val="FF0000"/>
                </a:solidFill>
                <a:effectLst/>
                <a:uLnTx/>
                <a:uFillTx/>
                <a:latin typeface="Century Gothic" panose="020B0502020202020204"/>
                <a:ea typeface="+mn-ea"/>
                <a:cs typeface="+mn-cs"/>
              </a:rPr>
              <a:t>. </a:t>
            </a:r>
            <a:r>
              <a:rPr kumimoji="0" lang="vi-VN" sz="1800" b="0" i="0" u="none" strike="noStrike" kern="1200" cap="none" spc="0" normalizeH="0" baseline="0" noProof="0" dirty="0">
                <a:ln>
                  <a:noFill/>
                </a:ln>
                <a:solidFill>
                  <a:prstClr val="black"/>
                </a:solidFill>
                <a:effectLst/>
                <a:uLnTx/>
                <a:uFillTx/>
                <a:latin typeface="Verdana" panose="020B0604030504040204" pitchFamily="34" charset="0"/>
                <a:ea typeface="+mn-ea"/>
                <a:cs typeface="+mn-cs"/>
              </a:rPr>
              <a:t> </a:t>
            </a:r>
            <a:r>
              <a:rPr kumimoji="0" lang="vi-VN" sz="6000" b="1" i="0" u="none" strike="noStrike" kern="1200" cap="none" spc="0" normalizeH="0" baseline="0" noProof="0" dirty="0">
                <a:ln>
                  <a:noFill/>
                </a:ln>
                <a:solidFill>
                  <a:prstClr val="black"/>
                </a:solidFill>
                <a:effectLst/>
                <a:uLnTx/>
                <a:uFillTx/>
                <a:latin typeface="Verdana" panose="020B0604030504040204" pitchFamily="34" charset="0"/>
                <a:ea typeface="+mn-ea"/>
                <a:cs typeface="+mn-cs"/>
              </a:rPr>
              <a:t>Ngài nâng con, Ngài nâng con bằng nguồn ân thiêng và đưa con vào hàng dân riêng. Con không biết lấy gì đền đáp tình thương.</a:t>
            </a:r>
            <a:endParaRPr kumimoji="0" lang="en-US" sz="6000" b="1" i="0" u="none" strike="noStrike" kern="1200" cap="none" spc="0" normalizeH="0" baseline="0" noProof="0" dirty="0" smtClean="0">
              <a:ln>
                <a:noFill/>
              </a:ln>
              <a:solidFill>
                <a:prstClr val="black"/>
              </a:solidFill>
              <a:effectLst/>
              <a:uLnTx/>
              <a:uFillTx/>
              <a:latin typeface="Century Gothic" panose="020B0502020202020204"/>
              <a:ea typeface="+mn-ea"/>
              <a:cs typeface="+mn-cs"/>
            </a:endParaRPr>
          </a:p>
          <a:p>
            <a:pPr marL="0" marR="0" lvl="0" indent="0" algn="just" defTabSz="914400" rtl="0" eaLnBrk="1" fontAlgn="auto" latinLnBrk="0" hangingPunct="1">
              <a:lnSpc>
                <a:spcPct val="100000"/>
              </a:lnSpc>
              <a:spcBef>
                <a:spcPts val="0"/>
              </a:spcBef>
              <a:spcAft>
                <a:spcPts val="0"/>
              </a:spcAft>
              <a:buClrTx/>
              <a:buSzTx/>
              <a:buFontTx/>
              <a:buNone/>
              <a:tabLst/>
              <a:defRPr/>
            </a:pPr>
            <a:r>
              <a:rPr kumimoji="0" lang="vi-VN" sz="6000" b="1" i="0" u="none" strike="noStrike" kern="1200" cap="none" spc="0" normalizeH="0" baseline="0" noProof="0" dirty="0">
                <a:ln>
                  <a:noFill/>
                </a:ln>
                <a:solidFill>
                  <a:prstClr val="black"/>
                </a:solidFill>
                <a:effectLst/>
                <a:uLnTx/>
                <a:uFillTx/>
                <a:latin typeface="Verdana" panose="020B0604030504040204" pitchFamily="34" charset="0"/>
                <a:ea typeface="+mn-ea"/>
                <a:cs typeface="+mn-cs"/>
              </a:rPr>
              <a:t/>
            </a:r>
            <a:br>
              <a:rPr kumimoji="0" lang="vi-VN" sz="6000" b="1" i="0" u="none" strike="noStrike" kern="1200" cap="none" spc="0" normalizeH="0" baseline="0" noProof="0" dirty="0">
                <a:ln>
                  <a:noFill/>
                </a:ln>
                <a:solidFill>
                  <a:prstClr val="black"/>
                </a:solidFill>
                <a:effectLst/>
                <a:uLnTx/>
                <a:uFillTx/>
                <a:latin typeface="Verdana" panose="020B0604030504040204" pitchFamily="34" charset="0"/>
                <a:ea typeface="+mn-ea"/>
                <a:cs typeface="+mn-cs"/>
              </a:rPr>
            </a:br>
            <a:endParaRPr kumimoji="0" lang="vi-VN" sz="6000" b="1" i="0" u="none" strike="noStrike" kern="1200" cap="none" spc="0" normalizeH="0" baseline="0" noProof="0" dirty="0">
              <a:ln>
                <a:noFill/>
              </a:ln>
              <a:solidFill>
                <a:srgbClr val="333333"/>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793291704"/>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38727" y="0"/>
            <a:ext cx="11255290" cy="6924973"/>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6600" b="1" i="0" u="none" strike="noStrike" kern="1200" cap="none" spc="0" normalizeH="0" baseline="0" noProof="0" dirty="0" smtClean="0">
                <a:ln>
                  <a:noFill/>
                </a:ln>
                <a:solidFill>
                  <a:srgbClr val="FF0000"/>
                </a:solidFill>
                <a:effectLst/>
                <a:uLnTx/>
                <a:uFillTx/>
                <a:latin typeface="Century Gothic" panose="020B0502020202020204"/>
                <a:ea typeface="+mn-ea"/>
                <a:cs typeface="+mn-cs"/>
              </a:rPr>
              <a:t>ĐK</a:t>
            </a:r>
            <a:r>
              <a:rPr kumimoji="0" lang="en-US" sz="5400" b="1" i="0" u="none" strike="noStrike" kern="1200" cap="none" spc="0" normalizeH="0" baseline="0" noProof="0" dirty="0" smtClean="0">
                <a:ln>
                  <a:noFill/>
                </a:ln>
                <a:solidFill>
                  <a:srgbClr val="FF0000"/>
                </a:solidFill>
                <a:effectLst/>
                <a:uLnTx/>
                <a:uFillTx/>
                <a:latin typeface="Century Gothic" panose="020B0502020202020204"/>
                <a:ea typeface="+mn-ea"/>
                <a:cs typeface="+mn-cs"/>
              </a:rPr>
              <a:t>. </a:t>
            </a:r>
            <a:r>
              <a:rPr kumimoji="0" lang="vi-VN" sz="1800" b="0" i="0" u="none" strike="noStrike" kern="1200" cap="none" spc="0" normalizeH="0" baseline="0" noProof="0" dirty="0">
                <a:ln>
                  <a:noFill/>
                </a:ln>
                <a:solidFill>
                  <a:prstClr val="black"/>
                </a:solidFill>
                <a:effectLst/>
                <a:uLnTx/>
                <a:uFillTx/>
                <a:latin typeface="Verdana" panose="020B0604030504040204" pitchFamily="34" charset="0"/>
                <a:ea typeface="+mn-ea"/>
                <a:cs typeface="+mn-cs"/>
              </a:rPr>
              <a:t> </a:t>
            </a:r>
            <a:r>
              <a:rPr kumimoji="0" lang="vi-VN" sz="5400" b="1" i="0" u="none" strike="noStrike" kern="1200" cap="none" spc="0" normalizeH="0" baseline="0" noProof="0" dirty="0">
                <a:ln>
                  <a:noFill/>
                </a:ln>
                <a:solidFill>
                  <a:prstClr val="black"/>
                </a:solidFill>
                <a:effectLst/>
                <a:uLnTx/>
                <a:uFillTx/>
                <a:latin typeface="Verdana" panose="020B0604030504040204" pitchFamily="34" charset="0"/>
                <a:ea typeface="+mn-ea"/>
                <a:cs typeface="+mn-cs"/>
              </a:rPr>
              <a:t>Bao la tình Chúa yêu con, bao la tình Chúa yêu con tựa như bể cả, bể cả mỏi mòn tăm hơi. Yêu con từ thưở muôn đời, yêu con từ thuở muôn đời, từ khi là khi chưa có mặt trời là mặt trăng.</a:t>
            </a:r>
            <a:endParaRPr kumimoji="0" lang="vi-VN" sz="5400" b="1" i="0" u="none" strike="noStrike" kern="1200" cap="none" spc="0" normalizeH="0" baseline="0" noProof="0" dirty="0">
              <a:ln>
                <a:noFill/>
              </a:ln>
              <a:solidFill>
                <a:srgbClr val="333333"/>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4122402000"/>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38727" y="334851"/>
            <a:ext cx="10920439" cy="6093976"/>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6600" b="1" i="0" u="none" strike="noStrike" kern="1200" cap="none" spc="0" normalizeH="0" baseline="0" noProof="0" dirty="0" smtClean="0">
                <a:ln>
                  <a:noFill/>
                </a:ln>
                <a:solidFill>
                  <a:srgbClr val="FF0000"/>
                </a:solidFill>
                <a:effectLst/>
                <a:uLnTx/>
                <a:uFillTx/>
                <a:latin typeface="Century Gothic" panose="020B0502020202020204"/>
                <a:ea typeface="+mn-ea"/>
                <a:cs typeface="+mn-cs"/>
              </a:rPr>
              <a:t>ĐK</a:t>
            </a:r>
            <a:r>
              <a:rPr kumimoji="0" lang="en-US" sz="5400" b="1" i="0" u="none" strike="noStrike" kern="1200" cap="none" spc="0" normalizeH="0" baseline="0" noProof="0" dirty="0" smtClean="0">
                <a:ln>
                  <a:noFill/>
                </a:ln>
                <a:solidFill>
                  <a:srgbClr val="FF0000"/>
                </a:solidFill>
                <a:effectLst/>
                <a:uLnTx/>
                <a:uFillTx/>
                <a:latin typeface="Century Gothic" panose="020B0502020202020204"/>
                <a:ea typeface="+mn-ea"/>
                <a:cs typeface="+mn-cs"/>
              </a:rPr>
              <a:t>. </a:t>
            </a:r>
            <a:r>
              <a:rPr kumimoji="0" lang="vi-VN" sz="5400" b="1" i="0" u="none" strike="noStrike" kern="1200" cap="none" spc="0" normalizeH="0" baseline="0" noProof="0" dirty="0">
                <a:ln>
                  <a:noFill/>
                </a:ln>
                <a:solidFill>
                  <a:prstClr val="black"/>
                </a:solidFill>
                <a:effectLst/>
                <a:uLnTx/>
                <a:uFillTx/>
                <a:latin typeface="Verdana" panose="020B0604030504040204" pitchFamily="34" charset="0"/>
                <a:ea typeface="+mn-ea"/>
                <a:cs typeface="+mn-cs"/>
              </a:rPr>
              <a:t>Yêu con gánh chịu bao lần, bao nhiêu là nhiêu đổ vỡ, vong ân đổ vỡ, vong ân tội tình. Vì yêu, vì yêu Chúa chịu lặng thinh, mang bao nỗi khổ quên mình, là mình vì con ư ư.</a:t>
            </a:r>
            <a:endParaRPr kumimoji="0" lang="vi-VN" sz="5400" b="1" i="0" u="none" strike="noStrike" kern="1200" cap="none" spc="0" normalizeH="0" baseline="0" noProof="0" dirty="0">
              <a:ln>
                <a:noFill/>
              </a:ln>
              <a:solidFill>
                <a:srgbClr val="333333"/>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1304716439"/>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94317" y="4539648"/>
            <a:ext cx="7802880" cy="875315"/>
          </a:xfrm>
        </p:spPr>
        <p:txBody>
          <a:bodyPr>
            <a:normAutofit fontScale="90000"/>
          </a:bodyPr>
          <a:lstStyle/>
          <a:p>
            <a:endParaRPr lang="en-US"/>
          </a:p>
        </p:txBody>
      </p:sp>
      <p:sp>
        <p:nvSpPr>
          <p:cNvPr id="3" name="Subtitle 2"/>
          <p:cNvSpPr>
            <a:spLocks noGrp="1"/>
          </p:cNvSpPr>
          <p:nvPr>
            <p:ph type="subTitle" idx="1"/>
          </p:nvPr>
        </p:nvSpPr>
        <p:spPr/>
        <p:txBody>
          <a:bodyPr/>
          <a:lstStyle/>
          <a:p>
            <a:endParaRPr lang="en-US"/>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 y="0"/>
            <a:ext cx="12192000" cy="6858000"/>
          </a:xfrm>
          <a:prstGeom prst="rect">
            <a:avLst/>
          </a:prstGeom>
        </p:spPr>
      </p:pic>
    </p:spTree>
    <p:extLst>
      <p:ext uri="{BB962C8B-B14F-4D97-AF65-F5344CB8AC3E}">
        <p14:creationId xmlns:p14="http://schemas.microsoft.com/office/powerpoint/2010/main" val="4193005969"/>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8000" b="1" dirty="0" smtClean="0">
                <a:solidFill>
                  <a:srgbClr val="FF0000"/>
                </a:solidFill>
                <a:latin typeface="Arial" panose="020B0604020202020204" pitchFamily="34" charset="0"/>
                <a:cs typeface="Arial" panose="020B0604020202020204" pitchFamily="34" charset="0"/>
              </a:rPr>
              <a:t>THÁNH THẦN HÃY ĐẾN</a:t>
            </a:r>
            <a:endParaRPr lang="en-US" sz="8000" b="1" dirty="0">
              <a:solidFill>
                <a:srgbClr val="FF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374787995"/>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91785" y="0"/>
            <a:ext cx="12575567" cy="7109717"/>
          </a:xfrm>
          <a:prstGeom prst="rect">
            <a:avLst/>
          </a:prstGeom>
        </p:spPr>
      </p:pic>
      <p:sp>
        <p:nvSpPr>
          <p:cNvPr id="4" name="Rectangle 3"/>
          <p:cNvSpPr/>
          <p:nvPr/>
        </p:nvSpPr>
        <p:spPr>
          <a:xfrm>
            <a:off x="438727" y="605138"/>
            <a:ext cx="11314545" cy="6186309"/>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6000" b="1" i="0" u="none" strike="noStrike" kern="1200" cap="none" spc="0" normalizeH="0" baseline="0" noProof="0" dirty="0" smtClean="0">
                <a:ln>
                  <a:noFill/>
                </a:ln>
                <a:solidFill>
                  <a:srgbClr val="FF0000"/>
                </a:solidFill>
                <a:effectLst/>
                <a:uLnTx/>
                <a:uFillTx/>
                <a:latin typeface="Arial" panose="020B0604020202020204" pitchFamily="34" charset="0"/>
                <a:ea typeface="+mn-ea"/>
                <a:cs typeface="Arial" panose="020B0604020202020204" pitchFamily="34" charset="0"/>
              </a:rPr>
              <a:t>1</a:t>
            </a:r>
            <a:r>
              <a:rPr kumimoji="0" lang="vi-VN" sz="6000" b="1" i="0" u="none" strike="noStrike" kern="1200" cap="none" spc="0" normalizeH="0" baseline="0" noProof="0" dirty="0" smtClean="0">
                <a:ln>
                  <a:noFill/>
                </a:ln>
                <a:solidFill>
                  <a:srgbClr val="FF0000"/>
                </a:solidFill>
                <a:effectLst/>
                <a:uLnTx/>
                <a:uFillTx/>
                <a:latin typeface="Arial" panose="020B0604020202020204" pitchFamily="34" charset="0"/>
                <a:ea typeface="+mn-ea"/>
                <a:cs typeface="Arial" panose="020B0604020202020204" pitchFamily="34" charset="0"/>
              </a:rPr>
              <a:t>. </a:t>
            </a:r>
            <a:r>
              <a:rPr kumimoji="0" lang="vi-VN" sz="1800" b="0" i="0" u="none" strike="noStrike" kern="1200" cap="none" spc="0" normalizeH="0" baseline="0" noProof="0" dirty="0">
                <a:ln>
                  <a:noFill/>
                </a:ln>
                <a:solidFill>
                  <a:prstClr val="black"/>
                </a:solidFill>
                <a:effectLst/>
                <a:uLnTx/>
                <a:uFillTx/>
                <a:latin typeface="Verdana" panose="020B0604030504040204" pitchFamily="34" charset="0"/>
                <a:ea typeface="+mn-ea"/>
                <a:cs typeface="+mn-cs"/>
              </a:rPr>
              <a:t> </a:t>
            </a:r>
            <a:r>
              <a:rPr kumimoji="0" lang="vi-VN" sz="5400" b="1" i="0" u="none" strike="noStrike" kern="1200" cap="none" spc="0" normalizeH="0" baseline="0" noProof="0" dirty="0">
                <a:ln>
                  <a:noFill/>
                </a:ln>
                <a:solidFill>
                  <a:prstClr val="black"/>
                </a:solidFill>
                <a:effectLst/>
                <a:uLnTx/>
                <a:uFillTx/>
                <a:latin typeface="Verdana" panose="020B0604030504040204" pitchFamily="34" charset="0"/>
                <a:ea typeface="+mn-ea"/>
                <a:cs typeface="+mn-cs"/>
              </a:rPr>
              <a:t> </a:t>
            </a:r>
            <a:r>
              <a:rPr kumimoji="0" lang="en-US" sz="4800" b="1" i="0" u="none" strike="noStrike" kern="1200" cap="none" spc="0" normalizeH="0" baseline="0" noProof="0" dirty="0" smtClean="0">
                <a:ln>
                  <a:noFill/>
                </a:ln>
                <a:solidFill>
                  <a:prstClr val="black"/>
                </a:solidFill>
                <a:effectLst/>
                <a:uLnTx/>
                <a:uFillTx/>
                <a:latin typeface="Century Gothic" panose="020B0502020202020204"/>
                <a:ea typeface="+mn-ea"/>
                <a:cs typeface="+mn-cs"/>
              </a:rPr>
              <a:t>T</a:t>
            </a:r>
            <a:r>
              <a:rPr kumimoji="0" lang="vi-VN" sz="4800" b="1" i="0" u="none" strike="noStrike" kern="1200" cap="none" spc="0" normalizeH="0" baseline="0" noProof="0" dirty="0" smtClean="0">
                <a:ln>
                  <a:noFill/>
                </a:ln>
                <a:solidFill>
                  <a:prstClr val="black"/>
                </a:solidFill>
                <a:effectLst/>
                <a:uLnTx/>
                <a:uFillTx/>
                <a:latin typeface="Verdana" panose="020B0604030504040204" pitchFamily="34" charset="0"/>
                <a:ea typeface="+mn-ea"/>
                <a:cs typeface="+mn-cs"/>
              </a:rPr>
              <a:t>hánh </a:t>
            </a:r>
            <a:r>
              <a:rPr kumimoji="0" lang="vi-VN" sz="4800" b="1" i="0" u="none" strike="noStrike" kern="1200" cap="none" spc="0" normalizeH="0" baseline="0" noProof="0" dirty="0">
                <a:ln>
                  <a:noFill/>
                </a:ln>
                <a:solidFill>
                  <a:prstClr val="black"/>
                </a:solidFill>
                <a:effectLst/>
                <a:uLnTx/>
                <a:uFillTx/>
                <a:latin typeface="Verdana" panose="020B0604030504040204" pitchFamily="34" charset="0"/>
                <a:ea typeface="+mn-ea"/>
                <a:cs typeface="+mn-cs"/>
              </a:rPr>
              <a:t>Thần, khấn xin ngự đến, hồn con đang mong chờ Ngài, suối nguồn thánh ân hiện xuống, này dương gian, xin Ngài đổi mới. Ngài ơi, xin Ngài hãy đến, chiếu sáng thế gian u mê tối tăm. Ngài ơi, xin Ngài hãy đến, hiển linh Ngài ơi.</a:t>
            </a:r>
            <a:endParaRPr kumimoji="0" lang="vi-VN" sz="4800" b="1" i="0" u="none" strike="noStrike" kern="1200" cap="none" spc="0" normalizeH="0" baseline="0" noProof="0" dirty="0">
              <a:ln>
                <a:noFill/>
              </a:ln>
              <a:solidFill>
                <a:srgbClr val="333333"/>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2861801100"/>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91785" y="0"/>
            <a:ext cx="12575567" cy="7109717"/>
          </a:xfrm>
          <a:prstGeom prst="rect">
            <a:avLst/>
          </a:prstGeom>
        </p:spPr>
      </p:pic>
      <p:sp>
        <p:nvSpPr>
          <p:cNvPr id="4" name="Rectangle 3"/>
          <p:cNvSpPr/>
          <p:nvPr/>
        </p:nvSpPr>
        <p:spPr>
          <a:xfrm>
            <a:off x="438727" y="605138"/>
            <a:ext cx="11314545" cy="5447645"/>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6000" b="1" i="0" u="none" strike="noStrike" kern="1200" cap="none" spc="0" normalizeH="0" baseline="0" noProof="0" dirty="0" smtClean="0">
                <a:ln>
                  <a:noFill/>
                </a:ln>
                <a:solidFill>
                  <a:srgbClr val="FF0000"/>
                </a:solidFill>
                <a:effectLst/>
                <a:uLnTx/>
                <a:uFillTx/>
                <a:latin typeface="Arial" panose="020B0604020202020204" pitchFamily="34" charset="0"/>
                <a:ea typeface="+mn-ea"/>
                <a:cs typeface="Arial" panose="020B0604020202020204" pitchFamily="34" charset="0"/>
              </a:rPr>
              <a:t>ĐK</a:t>
            </a:r>
            <a:r>
              <a:rPr kumimoji="0" lang="vi-VN" sz="6000" b="1" i="0" u="none" strike="noStrike" kern="1200" cap="none" spc="0" normalizeH="0" baseline="0" noProof="0" dirty="0" smtClean="0">
                <a:ln>
                  <a:noFill/>
                </a:ln>
                <a:solidFill>
                  <a:srgbClr val="FF0000"/>
                </a:solidFill>
                <a:effectLst/>
                <a:uLnTx/>
                <a:uFillTx/>
                <a:latin typeface="Arial" panose="020B0604020202020204" pitchFamily="34" charset="0"/>
                <a:ea typeface="+mn-ea"/>
                <a:cs typeface="Arial" panose="020B0604020202020204" pitchFamily="34" charset="0"/>
              </a:rPr>
              <a:t>. </a:t>
            </a:r>
            <a:r>
              <a:rPr kumimoji="0" lang="vi-VN" sz="1800" b="0" i="0" u="none" strike="noStrike" kern="1200" cap="none" spc="0" normalizeH="0" baseline="0" noProof="0" dirty="0">
                <a:ln>
                  <a:noFill/>
                </a:ln>
                <a:solidFill>
                  <a:prstClr val="black"/>
                </a:solidFill>
                <a:effectLst/>
                <a:uLnTx/>
                <a:uFillTx/>
                <a:latin typeface="Verdana" panose="020B0604030504040204" pitchFamily="34" charset="0"/>
                <a:ea typeface="+mn-ea"/>
                <a:cs typeface="+mn-cs"/>
              </a:rPr>
              <a:t> </a:t>
            </a:r>
            <a:r>
              <a:rPr kumimoji="0" lang="vi-VN" sz="5400" b="1" i="0" u="none" strike="noStrike" kern="1200" cap="none" spc="0" normalizeH="0" baseline="0" noProof="0" dirty="0">
                <a:ln>
                  <a:noFill/>
                </a:ln>
                <a:solidFill>
                  <a:prstClr val="black"/>
                </a:solidFill>
                <a:effectLst/>
                <a:uLnTx/>
                <a:uFillTx/>
                <a:latin typeface="Verdana" panose="020B0604030504040204" pitchFamily="34" charset="0"/>
                <a:ea typeface="+mn-ea"/>
                <a:cs typeface="+mn-cs"/>
              </a:rPr>
              <a:t> </a:t>
            </a:r>
            <a:r>
              <a:rPr kumimoji="0" lang="vi-VN" sz="4800" b="1" i="0" u="none" strike="noStrike" kern="1200" cap="none" spc="0" normalizeH="0" baseline="0" noProof="0" dirty="0">
                <a:ln>
                  <a:noFill/>
                </a:ln>
                <a:solidFill>
                  <a:prstClr val="black"/>
                </a:solidFill>
                <a:effectLst/>
                <a:uLnTx/>
                <a:uFillTx/>
                <a:latin typeface="Verdana" panose="020B0604030504040204" pitchFamily="34" charset="0"/>
                <a:ea typeface="+mn-ea"/>
                <a:cs typeface="+mn-cs"/>
              </a:rPr>
              <a:t> Lạy Ngài xin đến dẫn đắt chúng con trên đường. Cầu Ngài liên kết chúng con nhất tâm trong Ngài. Cầu Ngài ban ơn thêm sức kiên vững không lay. Sống sao nên người con Chúa chứng nhân tình yêu.</a:t>
            </a:r>
            <a:endParaRPr kumimoji="0" lang="vi-VN" sz="4800" b="1" i="0" u="none" strike="noStrike" kern="1200" cap="none" spc="0" normalizeH="0" baseline="0" noProof="0" dirty="0">
              <a:ln>
                <a:noFill/>
              </a:ln>
              <a:solidFill>
                <a:srgbClr val="333333"/>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344076966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2FF2910-38D2-43E4-A26E-C6BD615E913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47D9758-F9EC-5E77-520B-9DF3B8A74636}"/>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F80340CB-B3C8-F767-4FE7-94508B304B4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914447EB-2CFF-96C5-B05C-2CEDEF045F86}"/>
              </a:ext>
            </a:extLst>
          </p:cNvPr>
          <p:cNvSpPr/>
          <p:nvPr/>
        </p:nvSpPr>
        <p:spPr>
          <a:xfrm>
            <a:off x="438727" y="605138"/>
            <a:ext cx="11314545" cy="5632311"/>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vi-VN" sz="6000" b="1" i="0" u="none" strike="noStrike" kern="1200" cap="none" spc="0" normalizeH="0" baseline="0" noProof="0">
                <a:ln>
                  <a:noFill/>
                </a:ln>
                <a:solidFill>
                  <a:srgbClr val="FF0000"/>
                </a:solidFill>
                <a:effectLst/>
                <a:uLnTx/>
                <a:uFillTx/>
                <a:latin typeface="Arial" panose="020B0604020202020204" pitchFamily="34" charset="0"/>
                <a:ea typeface="+mn-ea"/>
                <a:cs typeface="Arial" panose="020B0604020202020204" pitchFamily="34" charset="0"/>
              </a:rPr>
              <a:t>1. </a:t>
            </a:r>
            <a:r>
              <a:rPr kumimoji="0" lang="vi-VN" sz="6000" b="1"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rPr>
              <a:t>Nguyện Chúa Thánh Thần xin ngự đến, lòng vạn lòng đợi trông Ngài soi sáng, và luyện lọc hầu mong được xứng đáng với danh hiệu Đền Thánh Chúa cao quang.</a:t>
            </a:r>
            <a:endParaRPr kumimoji="0" lang="vi-VN" sz="6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2243168100"/>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91785" y="0"/>
            <a:ext cx="12575567" cy="7109717"/>
          </a:xfrm>
          <a:prstGeom prst="rect">
            <a:avLst/>
          </a:prstGeom>
        </p:spPr>
      </p:pic>
      <p:sp>
        <p:nvSpPr>
          <p:cNvPr id="4" name="Rectangle 3"/>
          <p:cNvSpPr/>
          <p:nvPr/>
        </p:nvSpPr>
        <p:spPr>
          <a:xfrm>
            <a:off x="438727" y="605138"/>
            <a:ext cx="11314545" cy="6186309"/>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6000" b="1" i="0" u="none" strike="noStrike" kern="1200" cap="none" spc="0" normalizeH="0" baseline="0" noProof="0" dirty="0" smtClean="0">
                <a:ln>
                  <a:noFill/>
                </a:ln>
                <a:solidFill>
                  <a:srgbClr val="FF0000"/>
                </a:solidFill>
                <a:effectLst/>
                <a:uLnTx/>
                <a:uFillTx/>
                <a:latin typeface="Arial" panose="020B0604020202020204" pitchFamily="34" charset="0"/>
                <a:ea typeface="+mn-ea"/>
                <a:cs typeface="Arial" panose="020B0604020202020204" pitchFamily="34" charset="0"/>
              </a:rPr>
              <a:t>2</a:t>
            </a:r>
            <a:r>
              <a:rPr kumimoji="0" lang="vi-VN" sz="6000" b="1" i="0" u="none" strike="noStrike" kern="1200" cap="none" spc="0" normalizeH="0" baseline="0" noProof="0" dirty="0" smtClean="0">
                <a:ln>
                  <a:noFill/>
                </a:ln>
                <a:solidFill>
                  <a:srgbClr val="FF0000"/>
                </a:solidFill>
                <a:effectLst/>
                <a:uLnTx/>
                <a:uFillTx/>
                <a:latin typeface="Arial" panose="020B0604020202020204" pitchFamily="34" charset="0"/>
                <a:ea typeface="+mn-ea"/>
                <a:cs typeface="Arial" panose="020B0604020202020204" pitchFamily="34" charset="0"/>
              </a:rPr>
              <a:t>. </a:t>
            </a:r>
            <a:r>
              <a:rPr kumimoji="0" lang="vi-VN" sz="1800" b="0" i="0" u="none" strike="noStrike" kern="1200" cap="none" spc="0" normalizeH="0" baseline="0" noProof="0" dirty="0">
                <a:ln>
                  <a:noFill/>
                </a:ln>
                <a:solidFill>
                  <a:prstClr val="black"/>
                </a:solidFill>
                <a:effectLst/>
                <a:uLnTx/>
                <a:uFillTx/>
                <a:latin typeface="Verdana" panose="020B0604030504040204" pitchFamily="34" charset="0"/>
                <a:ea typeface="+mn-ea"/>
                <a:cs typeface="+mn-cs"/>
              </a:rPr>
              <a:t> </a:t>
            </a:r>
            <a:r>
              <a:rPr kumimoji="0" lang="vi-VN" sz="5400" b="1" i="0" u="none" strike="noStrike" kern="1200" cap="none" spc="0" normalizeH="0" baseline="0" noProof="0" dirty="0">
                <a:ln>
                  <a:noFill/>
                </a:ln>
                <a:solidFill>
                  <a:prstClr val="black"/>
                </a:solidFill>
                <a:effectLst/>
                <a:uLnTx/>
                <a:uFillTx/>
                <a:latin typeface="Verdana" panose="020B0604030504040204" pitchFamily="34" charset="0"/>
                <a:ea typeface="+mn-ea"/>
                <a:cs typeface="+mn-cs"/>
              </a:rPr>
              <a:t> </a:t>
            </a:r>
            <a:r>
              <a:rPr kumimoji="0" lang="vi-VN" sz="4800" b="1" i="0" u="none" strike="noStrike" kern="1200" cap="none" spc="0" normalizeH="0" baseline="0" noProof="0" dirty="0">
                <a:ln>
                  <a:noFill/>
                </a:ln>
                <a:solidFill>
                  <a:prstClr val="black"/>
                </a:solidFill>
                <a:effectLst/>
                <a:uLnTx/>
                <a:uFillTx/>
                <a:latin typeface="Verdana" panose="020B0604030504040204" pitchFamily="34" charset="0"/>
                <a:ea typeface="+mn-ea"/>
                <a:cs typeface="+mn-cs"/>
              </a:rPr>
              <a:t>Thánh Thần, khấn xin ngự đến, hồn con đang mong chờ Ngài, mở lòng sáng soi đường đi, tìm chân lý, công bình bác ái. Ngài ơi, xin Ngài thương đến, uốn nắn nẻo đi quanh co sai lầm. Ngài ơi, xin Ngài hãy đến, dẫn đi đường ngay.</a:t>
            </a:r>
            <a:endParaRPr kumimoji="0" lang="vi-VN" sz="4800" b="1" i="0" u="none" strike="noStrike" kern="1200" cap="none" spc="0" normalizeH="0" baseline="0" noProof="0" dirty="0">
              <a:ln>
                <a:noFill/>
              </a:ln>
              <a:solidFill>
                <a:srgbClr val="333333"/>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3760493546"/>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91785" y="0"/>
            <a:ext cx="12575567" cy="7109717"/>
          </a:xfrm>
          <a:prstGeom prst="rect">
            <a:avLst/>
          </a:prstGeom>
        </p:spPr>
      </p:pic>
      <p:sp>
        <p:nvSpPr>
          <p:cNvPr id="4" name="Rectangle 3"/>
          <p:cNvSpPr/>
          <p:nvPr/>
        </p:nvSpPr>
        <p:spPr>
          <a:xfrm>
            <a:off x="438727" y="605138"/>
            <a:ext cx="11314545" cy="5447645"/>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6000" b="1" i="0" u="none" strike="noStrike" kern="1200" cap="none" spc="0" normalizeH="0" baseline="0" noProof="0" dirty="0" smtClean="0">
                <a:ln>
                  <a:noFill/>
                </a:ln>
                <a:solidFill>
                  <a:srgbClr val="FF0000"/>
                </a:solidFill>
                <a:effectLst/>
                <a:uLnTx/>
                <a:uFillTx/>
                <a:latin typeface="Arial" panose="020B0604020202020204" pitchFamily="34" charset="0"/>
                <a:ea typeface="+mn-ea"/>
                <a:cs typeface="Arial" panose="020B0604020202020204" pitchFamily="34" charset="0"/>
              </a:rPr>
              <a:t>ĐK</a:t>
            </a:r>
            <a:r>
              <a:rPr kumimoji="0" lang="vi-VN" sz="6000" b="1" i="0" u="none" strike="noStrike" kern="1200" cap="none" spc="0" normalizeH="0" baseline="0" noProof="0" dirty="0" smtClean="0">
                <a:ln>
                  <a:noFill/>
                </a:ln>
                <a:solidFill>
                  <a:srgbClr val="FF0000"/>
                </a:solidFill>
                <a:effectLst/>
                <a:uLnTx/>
                <a:uFillTx/>
                <a:latin typeface="Arial" panose="020B0604020202020204" pitchFamily="34" charset="0"/>
                <a:ea typeface="+mn-ea"/>
                <a:cs typeface="Arial" panose="020B0604020202020204" pitchFamily="34" charset="0"/>
              </a:rPr>
              <a:t>. </a:t>
            </a:r>
            <a:r>
              <a:rPr kumimoji="0" lang="vi-VN" sz="1800" b="0" i="0" u="none" strike="noStrike" kern="1200" cap="none" spc="0" normalizeH="0" baseline="0" noProof="0" dirty="0">
                <a:ln>
                  <a:noFill/>
                </a:ln>
                <a:solidFill>
                  <a:prstClr val="black"/>
                </a:solidFill>
                <a:effectLst/>
                <a:uLnTx/>
                <a:uFillTx/>
                <a:latin typeface="Verdana" panose="020B0604030504040204" pitchFamily="34" charset="0"/>
                <a:ea typeface="+mn-ea"/>
                <a:cs typeface="+mn-cs"/>
              </a:rPr>
              <a:t> </a:t>
            </a:r>
            <a:r>
              <a:rPr kumimoji="0" lang="vi-VN" sz="5400" b="1" i="0" u="none" strike="noStrike" kern="1200" cap="none" spc="0" normalizeH="0" baseline="0" noProof="0" dirty="0">
                <a:ln>
                  <a:noFill/>
                </a:ln>
                <a:solidFill>
                  <a:prstClr val="black"/>
                </a:solidFill>
                <a:effectLst/>
                <a:uLnTx/>
                <a:uFillTx/>
                <a:latin typeface="Verdana" panose="020B0604030504040204" pitchFamily="34" charset="0"/>
                <a:ea typeface="+mn-ea"/>
                <a:cs typeface="+mn-cs"/>
              </a:rPr>
              <a:t> </a:t>
            </a:r>
            <a:r>
              <a:rPr kumimoji="0" lang="vi-VN" sz="4800" b="1" i="0" u="none" strike="noStrike" kern="1200" cap="none" spc="0" normalizeH="0" baseline="0" noProof="0" dirty="0">
                <a:ln>
                  <a:noFill/>
                </a:ln>
                <a:solidFill>
                  <a:prstClr val="black"/>
                </a:solidFill>
                <a:effectLst/>
                <a:uLnTx/>
                <a:uFillTx/>
                <a:latin typeface="Verdana" panose="020B0604030504040204" pitchFamily="34" charset="0"/>
                <a:ea typeface="+mn-ea"/>
                <a:cs typeface="+mn-cs"/>
              </a:rPr>
              <a:t> Lạy Ngài xin đến dẫn đắt chúng con trên đường. Cầu Ngài liên kết chúng con nhất tâm trong Ngài. Cầu Ngài ban ơn thêm sức kiên vững không lay. Sống sao nên người con Chúa chứng nhân tình yêu.</a:t>
            </a:r>
            <a:endParaRPr kumimoji="0" lang="vi-VN" sz="4800" b="1" i="0" u="none" strike="noStrike" kern="1200" cap="none" spc="0" normalizeH="0" baseline="0" noProof="0" dirty="0">
              <a:ln>
                <a:noFill/>
              </a:ln>
              <a:solidFill>
                <a:srgbClr val="333333"/>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543462978"/>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91785" y="0"/>
            <a:ext cx="12575567" cy="7109717"/>
          </a:xfrm>
          <a:prstGeom prst="rect">
            <a:avLst/>
          </a:prstGeom>
        </p:spPr>
      </p:pic>
      <p:sp>
        <p:nvSpPr>
          <p:cNvPr id="4" name="Rectangle 3"/>
          <p:cNvSpPr/>
          <p:nvPr/>
        </p:nvSpPr>
        <p:spPr>
          <a:xfrm>
            <a:off x="438727" y="605138"/>
            <a:ext cx="11314545" cy="6186309"/>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6000" b="1" i="0" u="none" strike="noStrike" kern="1200" cap="none" spc="0" normalizeH="0" baseline="0" noProof="0" dirty="0" smtClean="0">
                <a:ln>
                  <a:noFill/>
                </a:ln>
                <a:solidFill>
                  <a:srgbClr val="FF0000"/>
                </a:solidFill>
                <a:effectLst/>
                <a:uLnTx/>
                <a:uFillTx/>
                <a:latin typeface="Arial" panose="020B0604020202020204" pitchFamily="34" charset="0"/>
                <a:ea typeface="+mn-ea"/>
                <a:cs typeface="Arial" panose="020B0604020202020204" pitchFamily="34" charset="0"/>
              </a:rPr>
              <a:t>3</a:t>
            </a:r>
            <a:r>
              <a:rPr kumimoji="0" lang="vi-VN" sz="6000" b="1" i="0" u="none" strike="noStrike" kern="1200" cap="none" spc="0" normalizeH="0" baseline="0" noProof="0" dirty="0" smtClean="0">
                <a:ln>
                  <a:noFill/>
                </a:ln>
                <a:solidFill>
                  <a:srgbClr val="FF0000"/>
                </a:solidFill>
                <a:effectLst/>
                <a:uLnTx/>
                <a:uFillTx/>
                <a:latin typeface="Arial" panose="020B0604020202020204" pitchFamily="34" charset="0"/>
                <a:ea typeface="+mn-ea"/>
                <a:cs typeface="Arial" panose="020B0604020202020204" pitchFamily="34" charset="0"/>
              </a:rPr>
              <a:t>. </a:t>
            </a:r>
            <a:r>
              <a:rPr kumimoji="0" lang="vi-VN" sz="1800" b="0" i="0" u="none" strike="noStrike" kern="1200" cap="none" spc="0" normalizeH="0" baseline="0" noProof="0" dirty="0">
                <a:ln>
                  <a:noFill/>
                </a:ln>
                <a:solidFill>
                  <a:prstClr val="black"/>
                </a:solidFill>
                <a:effectLst/>
                <a:uLnTx/>
                <a:uFillTx/>
                <a:latin typeface="Verdana" panose="020B0604030504040204" pitchFamily="34" charset="0"/>
                <a:ea typeface="+mn-ea"/>
                <a:cs typeface="+mn-cs"/>
              </a:rPr>
              <a:t> </a:t>
            </a:r>
            <a:r>
              <a:rPr kumimoji="0" lang="vi-VN" sz="4800" b="1" i="0" u="none" strike="noStrike" kern="1200" cap="none" spc="0" normalizeH="0" baseline="0" noProof="0" dirty="0">
                <a:ln>
                  <a:noFill/>
                </a:ln>
                <a:solidFill>
                  <a:prstClr val="black"/>
                </a:solidFill>
                <a:effectLst/>
                <a:uLnTx/>
                <a:uFillTx/>
                <a:latin typeface="Verdana" panose="020B0604030504040204" pitchFamily="34" charset="0"/>
                <a:ea typeface="+mn-ea"/>
                <a:cs typeface="+mn-cs"/>
              </a:rPr>
              <a:t>Thánh Thần, khấn xin ngự đến, hồn con đang mong chờ Ngài, dẫn về những chiên lạc hướng, về chung sống trong đàn chiên Chúa. Ngài ơi, xin Ngài thương giúp chỉ lối những ai đi xa chưa về. Ngài ơi, xin Ngài hãy đến, ủi an Ngài ơi.</a:t>
            </a:r>
            <a:endParaRPr kumimoji="0" lang="vi-VN" sz="4800" b="1" i="0" u="none" strike="noStrike" kern="1200" cap="none" spc="0" normalizeH="0" baseline="0" noProof="0" dirty="0">
              <a:ln>
                <a:noFill/>
              </a:ln>
              <a:solidFill>
                <a:srgbClr val="333333"/>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2940325420"/>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91785" y="0"/>
            <a:ext cx="12575567" cy="7109717"/>
          </a:xfrm>
          <a:prstGeom prst="rect">
            <a:avLst/>
          </a:prstGeom>
        </p:spPr>
      </p:pic>
      <p:sp>
        <p:nvSpPr>
          <p:cNvPr id="4" name="Rectangle 3"/>
          <p:cNvSpPr/>
          <p:nvPr/>
        </p:nvSpPr>
        <p:spPr>
          <a:xfrm>
            <a:off x="438727" y="605138"/>
            <a:ext cx="11314545" cy="5447645"/>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6000" b="1" i="0" u="none" strike="noStrike" kern="1200" cap="none" spc="0" normalizeH="0" baseline="0" noProof="0" dirty="0" smtClean="0">
                <a:ln>
                  <a:noFill/>
                </a:ln>
                <a:solidFill>
                  <a:srgbClr val="FF0000"/>
                </a:solidFill>
                <a:effectLst/>
                <a:uLnTx/>
                <a:uFillTx/>
                <a:latin typeface="Arial" panose="020B0604020202020204" pitchFamily="34" charset="0"/>
                <a:ea typeface="+mn-ea"/>
                <a:cs typeface="Arial" panose="020B0604020202020204" pitchFamily="34" charset="0"/>
              </a:rPr>
              <a:t>ĐK</a:t>
            </a:r>
            <a:r>
              <a:rPr kumimoji="0" lang="vi-VN" sz="6000" b="1" i="0" u="none" strike="noStrike" kern="1200" cap="none" spc="0" normalizeH="0" baseline="0" noProof="0" dirty="0" smtClean="0">
                <a:ln>
                  <a:noFill/>
                </a:ln>
                <a:solidFill>
                  <a:srgbClr val="FF0000"/>
                </a:solidFill>
                <a:effectLst/>
                <a:uLnTx/>
                <a:uFillTx/>
                <a:latin typeface="Arial" panose="020B0604020202020204" pitchFamily="34" charset="0"/>
                <a:ea typeface="+mn-ea"/>
                <a:cs typeface="Arial" panose="020B0604020202020204" pitchFamily="34" charset="0"/>
              </a:rPr>
              <a:t>. </a:t>
            </a:r>
            <a:r>
              <a:rPr kumimoji="0" lang="vi-VN" sz="1800" b="0" i="0" u="none" strike="noStrike" kern="1200" cap="none" spc="0" normalizeH="0" baseline="0" noProof="0" dirty="0">
                <a:ln>
                  <a:noFill/>
                </a:ln>
                <a:solidFill>
                  <a:prstClr val="black"/>
                </a:solidFill>
                <a:effectLst/>
                <a:uLnTx/>
                <a:uFillTx/>
                <a:latin typeface="Verdana" panose="020B0604030504040204" pitchFamily="34" charset="0"/>
                <a:ea typeface="+mn-ea"/>
                <a:cs typeface="+mn-cs"/>
              </a:rPr>
              <a:t> </a:t>
            </a:r>
            <a:r>
              <a:rPr kumimoji="0" lang="vi-VN" sz="5400" b="1" i="0" u="none" strike="noStrike" kern="1200" cap="none" spc="0" normalizeH="0" baseline="0" noProof="0" dirty="0">
                <a:ln>
                  <a:noFill/>
                </a:ln>
                <a:solidFill>
                  <a:prstClr val="black"/>
                </a:solidFill>
                <a:effectLst/>
                <a:uLnTx/>
                <a:uFillTx/>
                <a:latin typeface="Verdana" panose="020B0604030504040204" pitchFamily="34" charset="0"/>
                <a:ea typeface="+mn-ea"/>
                <a:cs typeface="+mn-cs"/>
              </a:rPr>
              <a:t> </a:t>
            </a:r>
            <a:r>
              <a:rPr kumimoji="0" lang="vi-VN" sz="4800" b="1" i="0" u="none" strike="noStrike" kern="1200" cap="none" spc="0" normalizeH="0" baseline="0" noProof="0" dirty="0">
                <a:ln>
                  <a:noFill/>
                </a:ln>
                <a:solidFill>
                  <a:prstClr val="black"/>
                </a:solidFill>
                <a:effectLst/>
                <a:uLnTx/>
                <a:uFillTx/>
                <a:latin typeface="Verdana" panose="020B0604030504040204" pitchFamily="34" charset="0"/>
                <a:ea typeface="+mn-ea"/>
                <a:cs typeface="+mn-cs"/>
              </a:rPr>
              <a:t> Lạy Ngài xin đến dẫn đắt chúng con trên đường. Cầu Ngài liên kết chúng con nhất tâm trong Ngài. Cầu Ngài ban ơn thêm sức kiên vững không lay. Sống sao nên người con Chúa chứng nhân tình yêu.</a:t>
            </a:r>
            <a:endParaRPr kumimoji="0" lang="vi-VN" sz="4800" b="1" i="0" u="none" strike="noStrike" kern="1200" cap="none" spc="0" normalizeH="0" baseline="0" noProof="0" dirty="0">
              <a:ln>
                <a:noFill/>
              </a:ln>
              <a:solidFill>
                <a:srgbClr val="333333"/>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454131190"/>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94317" y="4539648"/>
            <a:ext cx="7802880" cy="875315"/>
          </a:xfrm>
        </p:spPr>
        <p:txBody>
          <a:bodyPr>
            <a:normAutofit fontScale="90000"/>
          </a:bodyPr>
          <a:lstStyle/>
          <a:p>
            <a:endParaRPr lang="en-US"/>
          </a:p>
        </p:txBody>
      </p:sp>
      <p:sp>
        <p:nvSpPr>
          <p:cNvPr id="3" name="Subtitle 2"/>
          <p:cNvSpPr>
            <a:spLocks noGrp="1"/>
          </p:cNvSpPr>
          <p:nvPr>
            <p:ph type="subTitle" idx="1"/>
          </p:nvPr>
        </p:nvSpPr>
        <p:spPr/>
        <p:txBody>
          <a:bodyPr/>
          <a:lstStyle/>
          <a:p>
            <a:endParaRPr lang="en-US"/>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 y="0"/>
            <a:ext cx="12192000" cy="6858000"/>
          </a:xfrm>
          <a:prstGeom prst="rect">
            <a:avLst/>
          </a:prstGeom>
        </p:spPr>
      </p:pic>
    </p:spTree>
    <p:extLst>
      <p:ext uri="{BB962C8B-B14F-4D97-AF65-F5344CB8AC3E}">
        <p14:creationId xmlns:p14="http://schemas.microsoft.com/office/powerpoint/2010/main" val="849246268"/>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6000" b="1" dirty="0" smtClean="0">
                <a:solidFill>
                  <a:srgbClr val="FF0000"/>
                </a:solidFill>
                <a:latin typeface="Arial" panose="020B0604020202020204" pitchFamily="34" charset="0"/>
                <a:cs typeface="Arial" panose="020B0604020202020204" pitchFamily="34" charset="0"/>
              </a:rPr>
              <a:t>NÀY THẦN LINH CHÚA</a:t>
            </a:r>
            <a:endParaRPr lang="en-US" sz="6000" b="1" dirty="0">
              <a:solidFill>
                <a:srgbClr val="FF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819103715"/>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37693" y="0"/>
            <a:ext cx="12949054" cy="7109717"/>
          </a:xfrm>
          <a:prstGeom prst="rect">
            <a:avLst/>
          </a:prstGeom>
        </p:spPr>
      </p:pic>
      <p:sp>
        <p:nvSpPr>
          <p:cNvPr id="4" name="Rectangle 3"/>
          <p:cNvSpPr/>
          <p:nvPr/>
        </p:nvSpPr>
        <p:spPr>
          <a:xfrm>
            <a:off x="734096" y="328139"/>
            <a:ext cx="11005476" cy="6647974"/>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6600" b="1" i="0" u="none" strike="noStrike" kern="1200" cap="none" spc="0" normalizeH="0" baseline="0" noProof="0" dirty="0" smtClean="0">
                <a:ln>
                  <a:noFill/>
                </a:ln>
                <a:solidFill>
                  <a:srgbClr val="FF0000"/>
                </a:solidFill>
                <a:effectLst/>
                <a:uLnTx/>
                <a:uFillTx/>
                <a:latin typeface="Arial" panose="020B0604020202020204" pitchFamily="34" charset="0"/>
                <a:ea typeface="+mn-ea"/>
                <a:cs typeface="Arial" panose="020B0604020202020204" pitchFamily="34" charset="0"/>
              </a:rPr>
              <a:t>ĐK</a:t>
            </a:r>
            <a:r>
              <a:rPr kumimoji="0" lang="vi-VN" sz="6600" b="1" i="0" u="none" strike="noStrike" kern="1200" cap="none" spc="0" normalizeH="0" baseline="0" noProof="0" dirty="0" smtClean="0">
                <a:ln>
                  <a:noFill/>
                </a:ln>
                <a:solidFill>
                  <a:srgbClr val="FF0000"/>
                </a:solidFill>
                <a:effectLst/>
                <a:uLnTx/>
                <a:uFillTx/>
                <a:latin typeface="Arial" panose="020B0604020202020204" pitchFamily="34" charset="0"/>
                <a:ea typeface="+mn-ea"/>
                <a:cs typeface="Arial" panose="020B0604020202020204" pitchFamily="34" charset="0"/>
              </a:rPr>
              <a:t>. </a:t>
            </a:r>
            <a:r>
              <a:rPr kumimoji="0" lang="vi-VN" sz="6000" b="1" i="0" u="none" strike="noStrike" kern="1200" cap="none" spc="0" normalizeH="0" baseline="0" noProof="0" dirty="0">
                <a:ln>
                  <a:noFill/>
                </a:ln>
                <a:solidFill>
                  <a:prstClr val="black"/>
                </a:solidFill>
                <a:effectLst/>
                <a:uLnTx/>
                <a:uFillTx/>
                <a:latin typeface="Verdana" panose="020B0604030504040204" pitchFamily="34" charset="0"/>
                <a:ea typeface="+mn-ea"/>
                <a:cs typeface="+mn-cs"/>
              </a:rPr>
              <a:t>Nầy Thần Linh Chúa đã đến, đã đến trong hình lưỡi lửa, thắp sáng, thắp sáng tông đồ của Chúa ra đi, mau ra đi loan truyền Danh Chúa khắp mọi nơi. </a:t>
            </a:r>
            <a:endParaRPr kumimoji="0" lang="vi-VN" sz="6000" b="1" i="0" u="none" strike="noStrike" kern="1200" cap="none" spc="0" normalizeH="0" baseline="0" noProof="0" dirty="0">
              <a:ln>
                <a:noFill/>
              </a:ln>
              <a:solidFill>
                <a:srgbClr val="333333"/>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2400882120"/>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25027" y="180304"/>
            <a:ext cx="11359142" cy="6795809"/>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6600" b="1" i="0" u="none" strike="noStrike" kern="1200" cap="none" spc="0" normalizeH="0" baseline="0" noProof="0" dirty="0" smtClean="0">
                <a:ln>
                  <a:noFill/>
                </a:ln>
                <a:solidFill>
                  <a:srgbClr val="FF0000"/>
                </a:solidFill>
                <a:effectLst/>
                <a:uLnTx/>
                <a:uFillTx/>
                <a:latin typeface="Arial" panose="020B0604020202020204" pitchFamily="34" charset="0"/>
                <a:ea typeface="+mn-ea"/>
                <a:cs typeface="Arial" panose="020B0604020202020204" pitchFamily="34" charset="0"/>
              </a:rPr>
              <a:t>ĐK</a:t>
            </a:r>
            <a:r>
              <a:rPr kumimoji="0" lang="vi-VN" sz="6600" b="1" i="0" u="none" strike="noStrike" kern="1200" cap="none" spc="0" normalizeH="0" baseline="0" noProof="0" dirty="0" smtClean="0">
                <a:ln>
                  <a:noFill/>
                </a:ln>
                <a:solidFill>
                  <a:srgbClr val="FF0000"/>
                </a:solidFill>
                <a:effectLst/>
                <a:uLnTx/>
                <a:uFillTx/>
                <a:latin typeface="Arial" panose="020B0604020202020204" pitchFamily="34" charset="0"/>
                <a:ea typeface="+mn-ea"/>
                <a:cs typeface="Arial" panose="020B0604020202020204" pitchFamily="34" charset="0"/>
              </a:rPr>
              <a:t>. </a:t>
            </a:r>
            <a:r>
              <a:rPr kumimoji="0" lang="vi-VN" sz="6000" b="1" i="0" u="none" strike="noStrike" kern="1200" cap="none" spc="0" normalizeH="0" baseline="0" noProof="0" dirty="0">
                <a:ln>
                  <a:noFill/>
                </a:ln>
                <a:solidFill>
                  <a:prstClr val="black"/>
                </a:solidFill>
                <a:effectLst/>
                <a:uLnTx/>
                <a:uFillTx/>
                <a:latin typeface="Verdana" panose="020B0604030504040204" pitchFamily="34" charset="0"/>
                <a:ea typeface="+mn-ea"/>
                <a:cs typeface="+mn-cs"/>
              </a:rPr>
              <a:t>Nầy Thần Linh Chúa đã đến, đã đến trong hình bồ câu, thánh hoá, thánh hoá tâm hồn chiến sĩ trung kiên, luôn trung kiên theo đường chân lý rất cao vời. </a:t>
            </a:r>
            <a:endParaRPr kumimoji="0" lang="vi-VN" sz="6000" b="1" i="0" u="none" strike="noStrike" kern="1200" cap="none" spc="0" normalizeH="0" baseline="0" noProof="0" dirty="0">
              <a:ln>
                <a:noFill/>
              </a:ln>
              <a:solidFill>
                <a:srgbClr val="333333"/>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11728881"/>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87010" y="-251717"/>
            <a:ext cx="12575567" cy="7109717"/>
          </a:xfrm>
          <a:prstGeom prst="rect">
            <a:avLst/>
          </a:prstGeom>
        </p:spPr>
      </p:pic>
      <p:sp>
        <p:nvSpPr>
          <p:cNvPr id="4" name="Rectangle 3"/>
          <p:cNvSpPr/>
          <p:nvPr/>
        </p:nvSpPr>
        <p:spPr>
          <a:xfrm>
            <a:off x="438727" y="348486"/>
            <a:ext cx="11314545" cy="6093976"/>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5400" b="1" i="0" u="none" strike="noStrike" kern="1200" cap="none" spc="0" normalizeH="0" baseline="0" noProof="0" dirty="0" smtClean="0">
                <a:ln>
                  <a:noFill/>
                </a:ln>
                <a:solidFill>
                  <a:srgbClr val="FF0000"/>
                </a:solidFill>
                <a:effectLst/>
                <a:uLnTx/>
                <a:uFillTx/>
                <a:latin typeface="Arial" panose="020B0604020202020204" pitchFamily="34" charset="0"/>
                <a:ea typeface="+mn-ea"/>
                <a:cs typeface="Arial" panose="020B0604020202020204" pitchFamily="34" charset="0"/>
              </a:rPr>
              <a:t>1</a:t>
            </a:r>
            <a:r>
              <a:rPr kumimoji="0" lang="vi-VN" sz="5400" b="1" i="0" u="none" strike="noStrike" kern="1200" cap="none" spc="0" normalizeH="0" baseline="0" noProof="0" dirty="0" smtClean="0">
                <a:ln>
                  <a:noFill/>
                </a:ln>
                <a:solidFill>
                  <a:srgbClr val="FF0000"/>
                </a:solidFill>
                <a:effectLst/>
                <a:uLnTx/>
                <a:uFillTx/>
                <a:latin typeface="Arial" panose="020B0604020202020204" pitchFamily="34" charset="0"/>
                <a:ea typeface="+mn-ea"/>
                <a:cs typeface="Arial" panose="020B0604020202020204" pitchFamily="34" charset="0"/>
              </a:rPr>
              <a:t>. </a:t>
            </a:r>
            <a:r>
              <a:rPr kumimoji="0" lang="vi-VN" sz="4800" b="1" i="0" u="none" strike="noStrike" kern="1200" cap="none" spc="0" normalizeH="0" baseline="0" noProof="0" dirty="0">
                <a:ln>
                  <a:noFill/>
                </a:ln>
                <a:solidFill>
                  <a:prstClr val="black"/>
                </a:solidFill>
                <a:effectLst/>
                <a:uLnTx/>
                <a:uFillTx/>
                <a:latin typeface="Verdana" panose="020B0604030504040204" pitchFamily="34" charset="0"/>
                <a:ea typeface="+mn-ea"/>
                <a:cs typeface="+mn-cs"/>
              </a:rPr>
              <a:t>Thần Linh Chúa nung đốt tâm hồn Phê-rô. Và sai đi loan báo Tin Mừng cứu rỗi: Đi khắp nẻo đường, để báo Tin Mừng Chúa đã sống lại sống lại huy hoàng. Tin vui, tin vui cho người thế, tin vui cho người thế nầy Chúa đã khải hoàn. </a:t>
            </a:r>
            <a:endParaRPr kumimoji="0" lang="vi-VN" sz="4800" b="1" i="0" u="none" strike="noStrike" kern="1200" cap="none" spc="0" normalizeH="0" baseline="0" noProof="0" dirty="0">
              <a:ln>
                <a:noFill/>
              </a:ln>
              <a:solidFill>
                <a:srgbClr val="333333"/>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2950534895"/>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37693" y="0"/>
            <a:ext cx="12949054" cy="7109717"/>
          </a:xfrm>
          <a:prstGeom prst="rect">
            <a:avLst/>
          </a:prstGeom>
        </p:spPr>
      </p:pic>
      <p:sp>
        <p:nvSpPr>
          <p:cNvPr id="4" name="Rectangle 3"/>
          <p:cNvSpPr/>
          <p:nvPr/>
        </p:nvSpPr>
        <p:spPr>
          <a:xfrm>
            <a:off x="734096" y="328139"/>
            <a:ext cx="11005476" cy="6647974"/>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6600" b="1" i="0" u="none" strike="noStrike" kern="1200" cap="none" spc="0" normalizeH="0" baseline="0" noProof="0" dirty="0" smtClean="0">
                <a:ln>
                  <a:noFill/>
                </a:ln>
                <a:solidFill>
                  <a:srgbClr val="FF0000"/>
                </a:solidFill>
                <a:effectLst/>
                <a:uLnTx/>
                <a:uFillTx/>
                <a:latin typeface="Arial" panose="020B0604020202020204" pitchFamily="34" charset="0"/>
                <a:ea typeface="+mn-ea"/>
                <a:cs typeface="Arial" panose="020B0604020202020204" pitchFamily="34" charset="0"/>
              </a:rPr>
              <a:t>ĐK</a:t>
            </a:r>
            <a:r>
              <a:rPr kumimoji="0" lang="vi-VN" sz="6600" b="1" i="0" u="none" strike="noStrike" kern="1200" cap="none" spc="0" normalizeH="0" baseline="0" noProof="0" dirty="0" smtClean="0">
                <a:ln>
                  <a:noFill/>
                </a:ln>
                <a:solidFill>
                  <a:srgbClr val="FF0000"/>
                </a:solidFill>
                <a:effectLst/>
                <a:uLnTx/>
                <a:uFillTx/>
                <a:latin typeface="Arial" panose="020B0604020202020204" pitchFamily="34" charset="0"/>
                <a:ea typeface="+mn-ea"/>
                <a:cs typeface="Arial" panose="020B0604020202020204" pitchFamily="34" charset="0"/>
              </a:rPr>
              <a:t>. </a:t>
            </a:r>
            <a:r>
              <a:rPr kumimoji="0" lang="vi-VN" sz="6000" b="1" i="0" u="none" strike="noStrike" kern="1200" cap="none" spc="0" normalizeH="0" baseline="0" noProof="0" dirty="0">
                <a:ln>
                  <a:noFill/>
                </a:ln>
                <a:solidFill>
                  <a:prstClr val="black"/>
                </a:solidFill>
                <a:effectLst/>
                <a:uLnTx/>
                <a:uFillTx/>
                <a:latin typeface="Verdana" panose="020B0604030504040204" pitchFamily="34" charset="0"/>
                <a:ea typeface="+mn-ea"/>
                <a:cs typeface="+mn-cs"/>
              </a:rPr>
              <a:t>Nầy Thần Linh Chúa đã đến, đã đến trong hình lưỡi lửa, thắp sáng, thắp sáng tông đồ của Chúa ra đi, mau ra đi loan truyền Danh Chúa khắp mọi nơi. </a:t>
            </a:r>
            <a:endParaRPr kumimoji="0" lang="vi-VN" sz="6000" b="1" i="0" u="none" strike="noStrike" kern="1200" cap="none" spc="0" normalizeH="0" baseline="0" noProof="0" dirty="0">
              <a:ln>
                <a:noFill/>
              </a:ln>
              <a:solidFill>
                <a:srgbClr val="333333"/>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201215333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5DACA9B-5934-8489-009D-3C09F433B25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A0D1855-8678-9A10-61BD-ADEF408EA7D3}"/>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495D54F4-BF4C-91C0-B0F5-CE2AF6C68CE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1505A99F-3333-4797-2150-6EBDACABE07F}"/>
              </a:ext>
            </a:extLst>
          </p:cNvPr>
          <p:cNvSpPr/>
          <p:nvPr/>
        </p:nvSpPr>
        <p:spPr>
          <a:xfrm>
            <a:off x="438727" y="605138"/>
            <a:ext cx="11314545" cy="5478423"/>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vi-VN" sz="5000" b="1" i="0" u="none" strike="noStrike" kern="1200" cap="none" spc="0" normalizeH="0" baseline="0" noProof="0">
                <a:ln>
                  <a:noFill/>
                </a:ln>
                <a:solidFill>
                  <a:srgbClr val="FF0000"/>
                </a:solidFill>
                <a:effectLst/>
                <a:uLnTx/>
                <a:uFillTx/>
                <a:latin typeface="Arial" panose="020B0604020202020204" pitchFamily="34" charset="0"/>
                <a:ea typeface="+mn-ea"/>
                <a:cs typeface="Arial" panose="020B0604020202020204" pitchFamily="34" charset="0"/>
              </a:rPr>
              <a:t>ĐK: </a:t>
            </a:r>
            <a:r>
              <a:rPr kumimoji="0" lang="vi-VN" sz="5000" b="1"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rPr>
              <a:t>Xin Ngôi Ba Thiên Chúa ngự xuống trên chúng con, ban hồng ân chan chứa thấm nhuần hồn xác chúng con, biến chúng con thành những chiến sĩ theo Chúa Ki – tô, thành nhân chứng Nước Trời cho muôn người trong khắp nơi.</a:t>
            </a:r>
            <a:endParaRPr kumimoji="0" lang="vi-VN" sz="5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1628290710"/>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25027" y="180304"/>
            <a:ext cx="11359142" cy="6795809"/>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6600" b="1" i="0" u="none" strike="noStrike" kern="1200" cap="none" spc="0" normalizeH="0" baseline="0" noProof="0" dirty="0" smtClean="0">
                <a:ln>
                  <a:noFill/>
                </a:ln>
                <a:solidFill>
                  <a:srgbClr val="FF0000"/>
                </a:solidFill>
                <a:effectLst/>
                <a:uLnTx/>
                <a:uFillTx/>
                <a:latin typeface="Arial" panose="020B0604020202020204" pitchFamily="34" charset="0"/>
                <a:ea typeface="+mn-ea"/>
                <a:cs typeface="Arial" panose="020B0604020202020204" pitchFamily="34" charset="0"/>
              </a:rPr>
              <a:t>ĐK</a:t>
            </a:r>
            <a:r>
              <a:rPr kumimoji="0" lang="vi-VN" sz="6600" b="1" i="0" u="none" strike="noStrike" kern="1200" cap="none" spc="0" normalizeH="0" baseline="0" noProof="0" dirty="0" smtClean="0">
                <a:ln>
                  <a:noFill/>
                </a:ln>
                <a:solidFill>
                  <a:srgbClr val="FF0000"/>
                </a:solidFill>
                <a:effectLst/>
                <a:uLnTx/>
                <a:uFillTx/>
                <a:latin typeface="Arial" panose="020B0604020202020204" pitchFamily="34" charset="0"/>
                <a:ea typeface="+mn-ea"/>
                <a:cs typeface="Arial" panose="020B0604020202020204" pitchFamily="34" charset="0"/>
              </a:rPr>
              <a:t>. </a:t>
            </a:r>
            <a:r>
              <a:rPr kumimoji="0" lang="vi-VN" sz="6000" b="1" i="0" u="none" strike="noStrike" kern="1200" cap="none" spc="0" normalizeH="0" baseline="0" noProof="0" dirty="0">
                <a:ln>
                  <a:noFill/>
                </a:ln>
                <a:solidFill>
                  <a:prstClr val="black"/>
                </a:solidFill>
                <a:effectLst/>
                <a:uLnTx/>
                <a:uFillTx/>
                <a:latin typeface="Verdana" panose="020B0604030504040204" pitchFamily="34" charset="0"/>
                <a:ea typeface="+mn-ea"/>
                <a:cs typeface="+mn-cs"/>
              </a:rPr>
              <a:t>Nầy Thần Linh Chúa đã đến, đã đến trong hình bồ câu, thánh hoá, thánh hoá tâm hồn chiến sĩ trung kiên, luôn trung kiên theo đường chân lý rất cao vời. </a:t>
            </a:r>
            <a:endParaRPr kumimoji="0" lang="vi-VN" sz="6000" b="1" i="0" u="none" strike="noStrike" kern="1200" cap="none" spc="0" normalizeH="0" baseline="0" noProof="0" dirty="0">
              <a:ln>
                <a:noFill/>
              </a:ln>
              <a:solidFill>
                <a:srgbClr val="333333"/>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3206450704"/>
      </p:ext>
    </p:extLst>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25027" y="328139"/>
            <a:ext cx="11314545" cy="6063198"/>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6600" b="1" i="0" u="none" strike="noStrike" kern="1200" cap="none" spc="0" normalizeH="0" baseline="0" noProof="0" dirty="0" smtClean="0">
                <a:ln>
                  <a:noFill/>
                </a:ln>
                <a:solidFill>
                  <a:srgbClr val="FF0000"/>
                </a:solidFill>
                <a:effectLst/>
                <a:uLnTx/>
                <a:uFillTx/>
                <a:latin typeface="Arial" panose="020B0604020202020204" pitchFamily="34" charset="0"/>
                <a:ea typeface="+mn-ea"/>
                <a:cs typeface="Arial" panose="020B0604020202020204" pitchFamily="34" charset="0"/>
              </a:rPr>
              <a:t>2</a:t>
            </a:r>
            <a:r>
              <a:rPr kumimoji="0" lang="vi-VN" sz="6600" b="1" i="0" u="none" strike="noStrike" kern="1200" cap="none" spc="0" normalizeH="0" baseline="0" noProof="0" dirty="0" smtClean="0">
                <a:ln>
                  <a:noFill/>
                </a:ln>
                <a:solidFill>
                  <a:srgbClr val="FF0000"/>
                </a:solidFill>
                <a:effectLst/>
                <a:uLnTx/>
                <a:uFillTx/>
                <a:latin typeface="Arial" panose="020B0604020202020204" pitchFamily="34" charset="0"/>
                <a:ea typeface="+mn-ea"/>
                <a:cs typeface="Arial" panose="020B0604020202020204" pitchFamily="34" charset="0"/>
              </a:rPr>
              <a:t>. </a:t>
            </a:r>
            <a:r>
              <a:rPr kumimoji="0" lang="vi-VN" sz="4600" b="1" i="0" u="none" strike="noStrike" kern="1200" cap="none" spc="0" normalizeH="0" baseline="0" noProof="0" dirty="0">
                <a:ln>
                  <a:noFill/>
                </a:ln>
                <a:solidFill>
                  <a:prstClr val="black"/>
                </a:solidFill>
                <a:effectLst/>
                <a:uLnTx/>
                <a:uFillTx/>
                <a:latin typeface="Verdana" panose="020B0604030504040204" pitchFamily="34" charset="0"/>
                <a:ea typeface="+mn-ea"/>
                <a:cs typeface="+mn-cs"/>
              </a:rPr>
              <a:t>Thần  Linh Chúa đổi mới con người Phao-lô. Đường Đa-ma ghi dấu ân tình của Chúa. Ánh sáng trên trời, chiếu toả rạng ngời Phao-lô nên người tông đồ dân ngoại. Muôn dân, muôn dân khắp mọi nơi, muôn dân khắp mọi nơi được đón nghe Tin Mừng. </a:t>
            </a:r>
            <a:endParaRPr kumimoji="0" lang="vi-VN" sz="4600" b="1" i="0" u="none" strike="noStrike" kern="1200" cap="none" spc="0" normalizeH="0" baseline="0" noProof="0" dirty="0">
              <a:ln>
                <a:noFill/>
              </a:ln>
              <a:solidFill>
                <a:srgbClr val="333333"/>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3736261813"/>
      </p:ext>
    </p:extLst>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37693" y="0"/>
            <a:ext cx="12949054" cy="7109717"/>
          </a:xfrm>
          <a:prstGeom prst="rect">
            <a:avLst/>
          </a:prstGeom>
        </p:spPr>
      </p:pic>
      <p:sp>
        <p:nvSpPr>
          <p:cNvPr id="4" name="Rectangle 3"/>
          <p:cNvSpPr/>
          <p:nvPr/>
        </p:nvSpPr>
        <p:spPr>
          <a:xfrm>
            <a:off x="734096" y="328139"/>
            <a:ext cx="11005476" cy="6647974"/>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6600" b="1" i="0" u="none" strike="noStrike" kern="1200" cap="none" spc="0" normalizeH="0" baseline="0" noProof="0" dirty="0" smtClean="0">
                <a:ln>
                  <a:noFill/>
                </a:ln>
                <a:solidFill>
                  <a:srgbClr val="FF0000"/>
                </a:solidFill>
                <a:effectLst/>
                <a:uLnTx/>
                <a:uFillTx/>
                <a:latin typeface="Arial" panose="020B0604020202020204" pitchFamily="34" charset="0"/>
                <a:ea typeface="+mn-ea"/>
                <a:cs typeface="Arial" panose="020B0604020202020204" pitchFamily="34" charset="0"/>
              </a:rPr>
              <a:t>ĐK</a:t>
            </a:r>
            <a:r>
              <a:rPr kumimoji="0" lang="vi-VN" sz="6600" b="1" i="0" u="none" strike="noStrike" kern="1200" cap="none" spc="0" normalizeH="0" baseline="0" noProof="0" dirty="0" smtClean="0">
                <a:ln>
                  <a:noFill/>
                </a:ln>
                <a:solidFill>
                  <a:srgbClr val="FF0000"/>
                </a:solidFill>
                <a:effectLst/>
                <a:uLnTx/>
                <a:uFillTx/>
                <a:latin typeface="Arial" panose="020B0604020202020204" pitchFamily="34" charset="0"/>
                <a:ea typeface="+mn-ea"/>
                <a:cs typeface="Arial" panose="020B0604020202020204" pitchFamily="34" charset="0"/>
              </a:rPr>
              <a:t>. </a:t>
            </a:r>
            <a:r>
              <a:rPr kumimoji="0" lang="vi-VN" sz="6000" b="1" i="0" u="none" strike="noStrike" kern="1200" cap="none" spc="0" normalizeH="0" baseline="0" noProof="0" dirty="0">
                <a:ln>
                  <a:noFill/>
                </a:ln>
                <a:solidFill>
                  <a:prstClr val="black"/>
                </a:solidFill>
                <a:effectLst/>
                <a:uLnTx/>
                <a:uFillTx/>
                <a:latin typeface="Verdana" panose="020B0604030504040204" pitchFamily="34" charset="0"/>
                <a:ea typeface="+mn-ea"/>
                <a:cs typeface="+mn-cs"/>
              </a:rPr>
              <a:t>Nầy Thần Linh Chúa đã đến, đã đến trong hình lưỡi lửa, thắp sáng, thắp sáng tông đồ của Chúa ra đi, mau ra đi loan truyền Danh Chúa khắp mọi nơi. </a:t>
            </a:r>
            <a:endParaRPr kumimoji="0" lang="vi-VN" sz="6000" b="1" i="0" u="none" strike="noStrike" kern="1200" cap="none" spc="0" normalizeH="0" baseline="0" noProof="0" dirty="0">
              <a:ln>
                <a:noFill/>
              </a:ln>
              <a:solidFill>
                <a:srgbClr val="333333"/>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3565778722"/>
      </p:ext>
    </p:extLst>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25027" y="180304"/>
            <a:ext cx="11359142" cy="6795809"/>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6600" b="1" i="0" u="none" strike="noStrike" kern="1200" cap="none" spc="0" normalizeH="0" baseline="0" noProof="0" dirty="0" smtClean="0">
                <a:ln>
                  <a:noFill/>
                </a:ln>
                <a:solidFill>
                  <a:srgbClr val="FF0000"/>
                </a:solidFill>
                <a:effectLst/>
                <a:uLnTx/>
                <a:uFillTx/>
                <a:latin typeface="Arial" panose="020B0604020202020204" pitchFamily="34" charset="0"/>
                <a:ea typeface="+mn-ea"/>
                <a:cs typeface="Arial" panose="020B0604020202020204" pitchFamily="34" charset="0"/>
              </a:rPr>
              <a:t>ĐK</a:t>
            </a:r>
            <a:r>
              <a:rPr kumimoji="0" lang="vi-VN" sz="6600" b="1" i="0" u="none" strike="noStrike" kern="1200" cap="none" spc="0" normalizeH="0" baseline="0" noProof="0" dirty="0" smtClean="0">
                <a:ln>
                  <a:noFill/>
                </a:ln>
                <a:solidFill>
                  <a:srgbClr val="FF0000"/>
                </a:solidFill>
                <a:effectLst/>
                <a:uLnTx/>
                <a:uFillTx/>
                <a:latin typeface="Arial" panose="020B0604020202020204" pitchFamily="34" charset="0"/>
                <a:ea typeface="+mn-ea"/>
                <a:cs typeface="Arial" panose="020B0604020202020204" pitchFamily="34" charset="0"/>
              </a:rPr>
              <a:t>. </a:t>
            </a:r>
            <a:r>
              <a:rPr kumimoji="0" lang="vi-VN" sz="6000" b="1" i="0" u="none" strike="noStrike" kern="1200" cap="none" spc="0" normalizeH="0" baseline="0" noProof="0" dirty="0">
                <a:ln>
                  <a:noFill/>
                </a:ln>
                <a:solidFill>
                  <a:prstClr val="black"/>
                </a:solidFill>
                <a:effectLst/>
                <a:uLnTx/>
                <a:uFillTx/>
                <a:latin typeface="Verdana" panose="020B0604030504040204" pitchFamily="34" charset="0"/>
                <a:ea typeface="+mn-ea"/>
                <a:cs typeface="+mn-cs"/>
              </a:rPr>
              <a:t>Nầy Thần Linh Chúa đã đến, đã đến trong hình bồ câu, thánh hoá, thánh hoá tâm hồn chiến sĩ trung kiên, luôn trung kiên theo đường chân lý rất cao vời. </a:t>
            </a:r>
            <a:endParaRPr kumimoji="0" lang="vi-VN" sz="6000" b="1" i="0" u="none" strike="noStrike" kern="1200" cap="none" spc="0" normalizeH="0" baseline="0" noProof="0" dirty="0">
              <a:ln>
                <a:noFill/>
              </a:ln>
              <a:solidFill>
                <a:srgbClr val="333333"/>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2007693659"/>
      </p:ext>
    </p:extLst>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25027" y="328139"/>
            <a:ext cx="11314545" cy="5847755"/>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6600" b="1" i="0" u="none" strike="noStrike" kern="1200" cap="none" spc="0" normalizeH="0" baseline="0" noProof="0" dirty="0" smtClean="0">
                <a:ln>
                  <a:noFill/>
                </a:ln>
                <a:solidFill>
                  <a:srgbClr val="FF0000"/>
                </a:solidFill>
                <a:effectLst/>
                <a:uLnTx/>
                <a:uFillTx/>
                <a:latin typeface="Arial" panose="020B0604020202020204" pitchFamily="34" charset="0"/>
                <a:ea typeface="+mn-ea"/>
                <a:cs typeface="Arial" panose="020B0604020202020204" pitchFamily="34" charset="0"/>
              </a:rPr>
              <a:t>3</a:t>
            </a:r>
            <a:r>
              <a:rPr kumimoji="0" lang="vi-VN" sz="6600" b="1" i="0" u="none" strike="noStrike" kern="1200" cap="none" spc="0" normalizeH="0" baseline="0" noProof="0" dirty="0" smtClean="0">
                <a:ln>
                  <a:noFill/>
                </a:ln>
                <a:solidFill>
                  <a:srgbClr val="FF0000"/>
                </a:solidFill>
                <a:effectLst/>
                <a:uLnTx/>
                <a:uFillTx/>
                <a:latin typeface="Arial" panose="020B0604020202020204" pitchFamily="34" charset="0"/>
                <a:ea typeface="+mn-ea"/>
                <a:cs typeface="Arial" panose="020B0604020202020204" pitchFamily="34" charset="0"/>
              </a:rPr>
              <a:t>. </a:t>
            </a:r>
            <a:r>
              <a:rPr kumimoji="0" lang="vi-VN" sz="4400" b="1" i="0" u="none" strike="noStrike" kern="1200" cap="none" spc="0" normalizeH="0" baseline="0" noProof="0" dirty="0">
                <a:ln>
                  <a:noFill/>
                </a:ln>
                <a:solidFill>
                  <a:prstClr val="black"/>
                </a:solidFill>
                <a:effectLst/>
                <a:uLnTx/>
                <a:uFillTx/>
                <a:latin typeface="Verdana" panose="020B0604030504040204" pitchFamily="34" charset="0"/>
                <a:ea typeface="+mn-ea"/>
                <a:cs typeface="+mn-cs"/>
              </a:rPr>
              <a:t>Thần Linh Chúa ban xuống muôn vàn ơn thiêng. Thời xa xưa thánh hoá tín đồ đầu tiên: Quyết chí một lòng, giữ mối yêu thương nối kết trí lòng trong một Thánh Thần. Yêu thương, yêu thương luôn rực sáng, yêu thương luôn rực sáng tận mãi sau muôn đời. </a:t>
            </a:r>
            <a:endParaRPr kumimoji="0" lang="vi-VN" sz="4400" b="1" i="0" u="none" strike="noStrike" kern="1200" cap="none" spc="0" normalizeH="0" baseline="0" noProof="0" dirty="0">
              <a:ln>
                <a:noFill/>
              </a:ln>
              <a:solidFill>
                <a:srgbClr val="333333"/>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3899007387"/>
      </p:ext>
    </p:extLst>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37693" y="0"/>
            <a:ext cx="12949054" cy="7109717"/>
          </a:xfrm>
          <a:prstGeom prst="rect">
            <a:avLst/>
          </a:prstGeom>
        </p:spPr>
      </p:pic>
      <p:sp>
        <p:nvSpPr>
          <p:cNvPr id="4" name="Rectangle 3"/>
          <p:cNvSpPr/>
          <p:nvPr/>
        </p:nvSpPr>
        <p:spPr>
          <a:xfrm>
            <a:off x="734096" y="328139"/>
            <a:ext cx="11005476" cy="6647974"/>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6600" b="1" i="0" u="none" strike="noStrike" kern="1200" cap="none" spc="0" normalizeH="0" baseline="0" noProof="0" dirty="0" smtClean="0">
                <a:ln>
                  <a:noFill/>
                </a:ln>
                <a:solidFill>
                  <a:srgbClr val="FF0000"/>
                </a:solidFill>
                <a:effectLst/>
                <a:uLnTx/>
                <a:uFillTx/>
                <a:latin typeface="Arial" panose="020B0604020202020204" pitchFamily="34" charset="0"/>
                <a:ea typeface="+mn-ea"/>
                <a:cs typeface="Arial" panose="020B0604020202020204" pitchFamily="34" charset="0"/>
              </a:rPr>
              <a:t>ĐK</a:t>
            </a:r>
            <a:r>
              <a:rPr kumimoji="0" lang="vi-VN" sz="6600" b="1" i="0" u="none" strike="noStrike" kern="1200" cap="none" spc="0" normalizeH="0" baseline="0" noProof="0" dirty="0" smtClean="0">
                <a:ln>
                  <a:noFill/>
                </a:ln>
                <a:solidFill>
                  <a:srgbClr val="FF0000"/>
                </a:solidFill>
                <a:effectLst/>
                <a:uLnTx/>
                <a:uFillTx/>
                <a:latin typeface="Arial" panose="020B0604020202020204" pitchFamily="34" charset="0"/>
                <a:ea typeface="+mn-ea"/>
                <a:cs typeface="Arial" panose="020B0604020202020204" pitchFamily="34" charset="0"/>
              </a:rPr>
              <a:t>. </a:t>
            </a:r>
            <a:r>
              <a:rPr kumimoji="0" lang="vi-VN" sz="6000" b="1" i="0" u="none" strike="noStrike" kern="1200" cap="none" spc="0" normalizeH="0" baseline="0" noProof="0" dirty="0">
                <a:ln>
                  <a:noFill/>
                </a:ln>
                <a:solidFill>
                  <a:prstClr val="black"/>
                </a:solidFill>
                <a:effectLst/>
                <a:uLnTx/>
                <a:uFillTx/>
                <a:latin typeface="Verdana" panose="020B0604030504040204" pitchFamily="34" charset="0"/>
                <a:ea typeface="+mn-ea"/>
                <a:cs typeface="+mn-cs"/>
              </a:rPr>
              <a:t>Nầy Thần Linh Chúa đã đến, đã đến trong hình lưỡi lửa, thắp sáng, thắp sáng tông đồ của Chúa ra đi, mau ra đi loan truyền Danh Chúa khắp mọi nơi. </a:t>
            </a:r>
            <a:endParaRPr kumimoji="0" lang="vi-VN" sz="6000" b="1" i="0" u="none" strike="noStrike" kern="1200" cap="none" spc="0" normalizeH="0" baseline="0" noProof="0" dirty="0">
              <a:ln>
                <a:noFill/>
              </a:ln>
              <a:solidFill>
                <a:srgbClr val="333333"/>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901411207"/>
      </p:ext>
    </p:extLst>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25027" y="180304"/>
            <a:ext cx="11359142" cy="6795809"/>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6600" b="1" i="0" u="none" strike="noStrike" kern="1200" cap="none" spc="0" normalizeH="0" baseline="0" noProof="0" dirty="0" smtClean="0">
                <a:ln>
                  <a:noFill/>
                </a:ln>
                <a:solidFill>
                  <a:srgbClr val="FF0000"/>
                </a:solidFill>
                <a:effectLst/>
                <a:uLnTx/>
                <a:uFillTx/>
                <a:latin typeface="Arial" panose="020B0604020202020204" pitchFamily="34" charset="0"/>
                <a:ea typeface="+mn-ea"/>
                <a:cs typeface="Arial" panose="020B0604020202020204" pitchFamily="34" charset="0"/>
              </a:rPr>
              <a:t>ĐK</a:t>
            </a:r>
            <a:r>
              <a:rPr kumimoji="0" lang="vi-VN" sz="6600" b="1" i="0" u="none" strike="noStrike" kern="1200" cap="none" spc="0" normalizeH="0" baseline="0" noProof="0" dirty="0" smtClean="0">
                <a:ln>
                  <a:noFill/>
                </a:ln>
                <a:solidFill>
                  <a:srgbClr val="FF0000"/>
                </a:solidFill>
                <a:effectLst/>
                <a:uLnTx/>
                <a:uFillTx/>
                <a:latin typeface="Arial" panose="020B0604020202020204" pitchFamily="34" charset="0"/>
                <a:ea typeface="+mn-ea"/>
                <a:cs typeface="Arial" panose="020B0604020202020204" pitchFamily="34" charset="0"/>
              </a:rPr>
              <a:t>. </a:t>
            </a:r>
            <a:r>
              <a:rPr kumimoji="0" lang="vi-VN" sz="6000" b="1" i="0" u="none" strike="noStrike" kern="1200" cap="none" spc="0" normalizeH="0" baseline="0" noProof="0" dirty="0">
                <a:ln>
                  <a:noFill/>
                </a:ln>
                <a:solidFill>
                  <a:prstClr val="black"/>
                </a:solidFill>
                <a:effectLst/>
                <a:uLnTx/>
                <a:uFillTx/>
                <a:latin typeface="Verdana" panose="020B0604030504040204" pitchFamily="34" charset="0"/>
                <a:ea typeface="+mn-ea"/>
                <a:cs typeface="+mn-cs"/>
              </a:rPr>
              <a:t>Nầy Thần Linh Chúa đã đến, đã đến trong hình bồ câu, thánh hoá, thánh hoá tâm hồn chiến sĩ trung kiên, luôn trung kiên theo đường chân lý rất cao vời. </a:t>
            </a:r>
            <a:endParaRPr kumimoji="0" lang="vi-VN" sz="6000" b="1" i="0" u="none" strike="noStrike" kern="1200" cap="none" spc="0" normalizeH="0" baseline="0" noProof="0" dirty="0">
              <a:ln>
                <a:noFill/>
              </a:ln>
              <a:solidFill>
                <a:srgbClr val="333333"/>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2179373699"/>
      </p:ext>
    </p:extLst>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91785" y="0"/>
            <a:ext cx="12575567" cy="7109717"/>
          </a:xfrm>
          <a:prstGeom prst="rect">
            <a:avLst/>
          </a:prstGeom>
        </p:spPr>
      </p:pic>
      <p:sp>
        <p:nvSpPr>
          <p:cNvPr id="4" name="Rectangle 3"/>
          <p:cNvSpPr/>
          <p:nvPr/>
        </p:nvSpPr>
        <p:spPr>
          <a:xfrm>
            <a:off x="438727" y="605138"/>
            <a:ext cx="11314545" cy="6186309"/>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6000" b="1" i="0" u="none" strike="noStrike" kern="1200" cap="none" spc="0" normalizeH="0" baseline="0" noProof="0" dirty="0" smtClean="0">
                <a:ln>
                  <a:noFill/>
                </a:ln>
                <a:solidFill>
                  <a:srgbClr val="FF0000"/>
                </a:solidFill>
                <a:effectLst/>
                <a:uLnTx/>
                <a:uFillTx/>
                <a:latin typeface="Arial" panose="020B0604020202020204" pitchFamily="34" charset="0"/>
                <a:ea typeface="+mn-ea"/>
                <a:cs typeface="Arial" panose="020B0604020202020204" pitchFamily="34" charset="0"/>
              </a:rPr>
              <a:t>4</a:t>
            </a:r>
            <a:r>
              <a:rPr kumimoji="0" lang="vi-VN" sz="6000" b="1" i="0" u="none" strike="noStrike" kern="1200" cap="none" spc="0" normalizeH="0" baseline="0" noProof="0" dirty="0" smtClean="0">
                <a:ln>
                  <a:noFill/>
                </a:ln>
                <a:solidFill>
                  <a:srgbClr val="FF0000"/>
                </a:solidFill>
                <a:effectLst/>
                <a:uLnTx/>
                <a:uFillTx/>
                <a:latin typeface="Arial" panose="020B0604020202020204" pitchFamily="34" charset="0"/>
                <a:ea typeface="+mn-ea"/>
                <a:cs typeface="Arial" panose="020B0604020202020204" pitchFamily="34" charset="0"/>
              </a:rPr>
              <a:t>. </a:t>
            </a:r>
            <a:r>
              <a:rPr kumimoji="0" lang="vi-VN" sz="1800" b="0" i="0" u="none" strike="noStrike" kern="1200" cap="none" spc="0" normalizeH="0" baseline="0" noProof="0" dirty="0">
                <a:ln>
                  <a:noFill/>
                </a:ln>
                <a:solidFill>
                  <a:prstClr val="black"/>
                </a:solidFill>
                <a:effectLst/>
                <a:uLnTx/>
                <a:uFillTx/>
                <a:latin typeface="Verdana" panose="020B0604030504040204" pitchFamily="34" charset="0"/>
                <a:ea typeface="+mn-ea"/>
                <a:cs typeface="+mn-cs"/>
              </a:rPr>
              <a:t> </a:t>
            </a:r>
            <a:r>
              <a:rPr kumimoji="0" lang="vi-VN" sz="5400" b="1" i="0" u="none" strike="noStrike" kern="1200" cap="none" spc="0" normalizeH="0" baseline="0" noProof="0" dirty="0">
                <a:ln>
                  <a:noFill/>
                </a:ln>
                <a:solidFill>
                  <a:prstClr val="black"/>
                </a:solidFill>
                <a:effectLst/>
                <a:uLnTx/>
                <a:uFillTx/>
                <a:latin typeface="Verdana" panose="020B0604030504040204" pitchFamily="34" charset="0"/>
                <a:ea typeface="+mn-ea"/>
                <a:cs typeface="+mn-cs"/>
              </a:rPr>
              <a:t> </a:t>
            </a:r>
            <a:r>
              <a:rPr kumimoji="0" lang="vi-VN" sz="4800" b="1" i="0" u="none" strike="noStrike" kern="1200" cap="none" spc="0" normalizeH="0" baseline="0" noProof="0" dirty="0">
                <a:ln>
                  <a:noFill/>
                </a:ln>
                <a:solidFill>
                  <a:prstClr val="black"/>
                </a:solidFill>
                <a:effectLst/>
                <a:uLnTx/>
                <a:uFillTx/>
                <a:latin typeface="Verdana" panose="020B0604030504040204" pitchFamily="34" charset="0"/>
                <a:ea typeface="+mn-ea"/>
                <a:cs typeface="+mn-cs"/>
              </a:rPr>
              <a:t>Thánh Thần, khấn xin ngự đến, hồn con đang mong chờ Ngài, sưởi lòng những ai lạnh giá, gặp phong ba, không còn tin yêu. Ngài ơi, xin Ngài trông đến, đốt cháy lửa thiêng vô biên mến thương. Ngài ơi, xin Ngài hãy đến, đến ban bình an.</a:t>
            </a:r>
            <a:endParaRPr kumimoji="0" lang="vi-VN" sz="4800" b="1" i="0" u="none" strike="noStrike" kern="1200" cap="none" spc="0" normalizeH="0" baseline="0" noProof="0" dirty="0">
              <a:ln>
                <a:noFill/>
              </a:ln>
              <a:solidFill>
                <a:srgbClr val="333333"/>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1529152193"/>
      </p:ext>
    </p:extLst>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91785" y="0"/>
            <a:ext cx="12575567" cy="7109717"/>
          </a:xfrm>
          <a:prstGeom prst="rect">
            <a:avLst/>
          </a:prstGeom>
        </p:spPr>
      </p:pic>
      <p:sp>
        <p:nvSpPr>
          <p:cNvPr id="4" name="Rectangle 3"/>
          <p:cNvSpPr/>
          <p:nvPr/>
        </p:nvSpPr>
        <p:spPr>
          <a:xfrm>
            <a:off x="438727" y="605138"/>
            <a:ext cx="11314545" cy="5447645"/>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6000" b="1" i="0" u="none" strike="noStrike" kern="1200" cap="none" spc="0" normalizeH="0" baseline="0" noProof="0" dirty="0" smtClean="0">
                <a:ln>
                  <a:noFill/>
                </a:ln>
                <a:solidFill>
                  <a:srgbClr val="FF0000"/>
                </a:solidFill>
                <a:effectLst/>
                <a:uLnTx/>
                <a:uFillTx/>
                <a:latin typeface="Arial" panose="020B0604020202020204" pitchFamily="34" charset="0"/>
                <a:ea typeface="+mn-ea"/>
                <a:cs typeface="Arial" panose="020B0604020202020204" pitchFamily="34" charset="0"/>
              </a:rPr>
              <a:t>ĐK</a:t>
            </a:r>
            <a:r>
              <a:rPr kumimoji="0" lang="vi-VN" sz="6000" b="1" i="0" u="none" strike="noStrike" kern="1200" cap="none" spc="0" normalizeH="0" baseline="0" noProof="0" dirty="0" smtClean="0">
                <a:ln>
                  <a:noFill/>
                </a:ln>
                <a:solidFill>
                  <a:srgbClr val="FF0000"/>
                </a:solidFill>
                <a:effectLst/>
                <a:uLnTx/>
                <a:uFillTx/>
                <a:latin typeface="Arial" panose="020B0604020202020204" pitchFamily="34" charset="0"/>
                <a:ea typeface="+mn-ea"/>
                <a:cs typeface="Arial" panose="020B0604020202020204" pitchFamily="34" charset="0"/>
              </a:rPr>
              <a:t>. </a:t>
            </a:r>
            <a:r>
              <a:rPr kumimoji="0" lang="vi-VN" sz="1800" b="0" i="0" u="none" strike="noStrike" kern="1200" cap="none" spc="0" normalizeH="0" baseline="0" noProof="0" dirty="0">
                <a:ln>
                  <a:noFill/>
                </a:ln>
                <a:solidFill>
                  <a:prstClr val="black"/>
                </a:solidFill>
                <a:effectLst/>
                <a:uLnTx/>
                <a:uFillTx/>
                <a:latin typeface="Verdana" panose="020B0604030504040204" pitchFamily="34" charset="0"/>
                <a:ea typeface="+mn-ea"/>
                <a:cs typeface="+mn-cs"/>
              </a:rPr>
              <a:t> </a:t>
            </a:r>
            <a:r>
              <a:rPr kumimoji="0" lang="vi-VN" sz="5400" b="1" i="0" u="none" strike="noStrike" kern="1200" cap="none" spc="0" normalizeH="0" baseline="0" noProof="0" dirty="0">
                <a:ln>
                  <a:noFill/>
                </a:ln>
                <a:solidFill>
                  <a:prstClr val="black"/>
                </a:solidFill>
                <a:effectLst/>
                <a:uLnTx/>
                <a:uFillTx/>
                <a:latin typeface="Verdana" panose="020B0604030504040204" pitchFamily="34" charset="0"/>
                <a:ea typeface="+mn-ea"/>
                <a:cs typeface="+mn-cs"/>
              </a:rPr>
              <a:t> </a:t>
            </a:r>
            <a:r>
              <a:rPr kumimoji="0" lang="vi-VN" sz="4800" b="1" i="0" u="none" strike="noStrike" kern="1200" cap="none" spc="0" normalizeH="0" baseline="0" noProof="0" dirty="0">
                <a:ln>
                  <a:noFill/>
                </a:ln>
                <a:solidFill>
                  <a:prstClr val="black"/>
                </a:solidFill>
                <a:effectLst/>
                <a:uLnTx/>
                <a:uFillTx/>
                <a:latin typeface="Verdana" panose="020B0604030504040204" pitchFamily="34" charset="0"/>
                <a:ea typeface="+mn-ea"/>
                <a:cs typeface="+mn-cs"/>
              </a:rPr>
              <a:t> Lạy Ngài xin đến dẫn đắt chúng con trên đường. Cầu Ngài liên kết chúng con nhất tâm trong Ngài. Cầu Ngài ban ơn thêm sức kiên vững không lay. Sống sao nên người con Chúa chứng nhân tình yêu.</a:t>
            </a:r>
            <a:endParaRPr kumimoji="0" lang="vi-VN" sz="4800" b="1" i="0" u="none" strike="noStrike" kern="1200" cap="none" spc="0" normalizeH="0" baseline="0" noProof="0" dirty="0">
              <a:ln>
                <a:noFill/>
              </a:ln>
              <a:solidFill>
                <a:srgbClr val="333333"/>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113545438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8221F11-7ED6-56C9-F99A-D1D4B1F7263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0822168-8FA0-325B-3FA5-C97625038305}"/>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176503E3-19B5-8C27-4CB0-88F574C4729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74AB41AF-BBD2-E873-1CE2-8F722ED46574}"/>
              </a:ext>
            </a:extLst>
          </p:cNvPr>
          <p:cNvSpPr/>
          <p:nvPr/>
        </p:nvSpPr>
        <p:spPr>
          <a:xfrm>
            <a:off x="438727" y="605138"/>
            <a:ext cx="11314545" cy="5632311"/>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6000" b="1" i="0" u="none" strike="noStrike" kern="1200" cap="none" spc="0" normalizeH="0" baseline="0" noProof="0">
                <a:ln>
                  <a:noFill/>
                </a:ln>
                <a:solidFill>
                  <a:srgbClr val="FF0000"/>
                </a:solidFill>
                <a:effectLst/>
                <a:uLnTx/>
                <a:uFillTx/>
                <a:latin typeface="Arial" panose="020B0604020202020204" pitchFamily="34" charset="0"/>
                <a:ea typeface="+mn-ea"/>
                <a:cs typeface="Arial" panose="020B0604020202020204" pitchFamily="34" charset="0"/>
              </a:rPr>
              <a:t>2</a:t>
            </a:r>
            <a:r>
              <a:rPr kumimoji="0" lang="vi-VN" sz="6000" b="1" i="0" u="none" strike="noStrike" kern="1200" cap="none" spc="0" normalizeH="0" baseline="0" noProof="0">
                <a:ln>
                  <a:noFill/>
                </a:ln>
                <a:solidFill>
                  <a:srgbClr val="FF0000"/>
                </a:solidFill>
                <a:effectLst/>
                <a:uLnTx/>
                <a:uFillTx/>
                <a:latin typeface="Arial" panose="020B0604020202020204" pitchFamily="34" charset="0"/>
                <a:ea typeface="+mn-ea"/>
                <a:cs typeface="Arial" panose="020B0604020202020204" pitchFamily="34" charset="0"/>
              </a:rPr>
              <a:t>. </a:t>
            </a:r>
            <a:r>
              <a:rPr kumimoji="0" lang="vi-VN" sz="6000" b="1"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rPr>
              <a:t>Nguyện Chúa Thánh Thần xin ngự đến, Ngài là niềm ủi an kẻ than khóc, là mạch nguồn tràn lan mọi ơn phúc suối êm dịu hàn gắn những thương đau.</a:t>
            </a:r>
            <a:endParaRPr kumimoji="0" lang="vi-VN" sz="6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90238122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AF45424-2D89-5CB4-A2D6-79A204F1AD3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FECAE7B-93F6-0C14-8BE0-D673172D54C6}"/>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DACB1EE3-CDD0-1049-D5C0-FBCC25C0934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D6767674-333E-C650-9E1E-47CFB92270D8}"/>
              </a:ext>
            </a:extLst>
          </p:cNvPr>
          <p:cNvSpPr/>
          <p:nvPr/>
        </p:nvSpPr>
        <p:spPr>
          <a:xfrm>
            <a:off x="438727" y="605138"/>
            <a:ext cx="11314545" cy="5478423"/>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vi-VN" sz="5000" b="1" i="0" u="none" strike="noStrike" kern="1200" cap="none" spc="0" normalizeH="0" baseline="0" noProof="0">
                <a:ln>
                  <a:noFill/>
                </a:ln>
                <a:solidFill>
                  <a:srgbClr val="FF0000"/>
                </a:solidFill>
                <a:effectLst/>
                <a:uLnTx/>
                <a:uFillTx/>
                <a:latin typeface="Arial" panose="020B0604020202020204" pitchFamily="34" charset="0"/>
                <a:ea typeface="+mn-ea"/>
                <a:cs typeface="Arial" panose="020B0604020202020204" pitchFamily="34" charset="0"/>
              </a:rPr>
              <a:t>ĐK: </a:t>
            </a:r>
            <a:r>
              <a:rPr kumimoji="0" lang="vi-VN" sz="5000" b="1"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rPr>
              <a:t>Xin Ngôi Ba Thiên Chúa ngự xuống trên chúng con, ban hồng ân chan chứa thấm nhuần hồn xác chúng con, biến chúng con thành những chiến sĩ theo Chúa Ki – tô, thành nhân chứng Nước Trời cho muôn người trong khắp nơi.</a:t>
            </a:r>
            <a:endParaRPr kumimoji="0" lang="vi-VN" sz="5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59442920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39C6FCE-AD14-AFDE-7F71-007BAD6547A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AA36C26-D101-BE4B-B325-618A8C1FF2D5}"/>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9FA61D72-3EED-E783-3774-080834748BB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07F8D674-B65D-1D95-B0F9-0C5129D60B35}"/>
              </a:ext>
            </a:extLst>
          </p:cNvPr>
          <p:cNvSpPr/>
          <p:nvPr/>
        </p:nvSpPr>
        <p:spPr>
          <a:xfrm>
            <a:off x="438727" y="605138"/>
            <a:ext cx="11314545" cy="5632311"/>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6000" b="1" i="0" u="none" strike="noStrike" kern="1200" cap="none" spc="0" normalizeH="0" baseline="0" noProof="0">
                <a:ln>
                  <a:noFill/>
                </a:ln>
                <a:solidFill>
                  <a:srgbClr val="FF0000"/>
                </a:solidFill>
                <a:effectLst/>
                <a:uLnTx/>
                <a:uFillTx/>
                <a:latin typeface="Arial" panose="020B0604020202020204" pitchFamily="34" charset="0"/>
                <a:ea typeface="+mn-ea"/>
                <a:cs typeface="Arial" panose="020B0604020202020204" pitchFamily="34" charset="0"/>
              </a:rPr>
              <a:t>3</a:t>
            </a:r>
            <a:r>
              <a:rPr kumimoji="0" lang="vi-VN" sz="6000" b="1" i="0" u="none" strike="noStrike" kern="1200" cap="none" spc="0" normalizeH="0" baseline="0" noProof="0">
                <a:ln>
                  <a:noFill/>
                </a:ln>
                <a:solidFill>
                  <a:srgbClr val="FF0000"/>
                </a:solidFill>
                <a:effectLst/>
                <a:uLnTx/>
                <a:uFillTx/>
                <a:latin typeface="Arial" panose="020B0604020202020204" pitchFamily="34" charset="0"/>
                <a:ea typeface="+mn-ea"/>
                <a:cs typeface="Arial" panose="020B0604020202020204" pitchFamily="34" charset="0"/>
              </a:rPr>
              <a:t>. </a:t>
            </a:r>
            <a:r>
              <a:rPr kumimoji="0" lang="vi-VN" sz="6000" b="1"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rPr>
              <a:t>Nguyện Chúa Thánh Thần xin ngự đến, này trần hoàn ngợp trong màn u tối, nguyện cầu Ngài dủ thương hằng soi lối, dẫn muôn người tìm đến chốn quang vinh.</a:t>
            </a:r>
            <a:endParaRPr kumimoji="0" lang="vi-VN" sz="6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273346578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E70BDE8-0D3F-BEA7-CE70-1EAB6B73A4D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7152D57-E8F4-1F97-8D2C-FFF296B8173F}"/>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57BF4113-C087-D808-2C99-331DAEB8123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1BC3F331-E2C9-7682-8743-A56E3988F68D}"/>
              </a:ext>
            </a:extLst>
          </p:cNvPr>
          <p:cNvSpPr/>
          <p:nvPr/>
        </p:nvSpPr>
        <p:spPr>
          <a:xfrm>
            <a:off x="438727" y="605138"/>
            <a:ext cx="11314545" cy="5478423"/>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vi-VN" sz="5000" b="1" i="0" u="none" strike="noStrike" kern="1200" cap="none" spc="0" normalizeH="0" baseline="0" noProof="0">
                <a:ln>
                  <a:noFill/>
                </a:ln>
                <a:solidFill>
                  <a:srgbClr val="FF0000"/>
                </a:solidFill>
                <a:effectLst/>
                <a:uLnTx/>
                <a:uFillTx/>
                <a:latin typeface="Arial" panose="020B0604020202020204" pitchFamily="34" charset="0"/>
                <a:ea typeface="+mn-ea"/>
                <a:cs typeface="Arial" panose="020B0604020202020204" pitchFamily="34" charset="0"/>
              </a:rPr>
              <a:t>ĐK: </a:t>
            </a:r>
            <a:r>
              <a:rPr kumimoji="0" lang="vi-VN" sz="5000" b="1"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rPr>
              <a:t>Xin Ngôi Ba Thiên Chúa ngự xuống trên chúng con, ban hồng ân chan chứa thấm nhuần hồn xác chúng con, biến chúng con thành những chiến sĩ theo Chúa Ki – tô, thành nhân chứng Nước Trời cho muôn người trong khắp nơi.</a:t>
            </a:r>
            <a:endParaRPr kumimoji="0" lang="vi-VN" sz="5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3009391707"/>
      </p:ext>
    </p:extLst>
  </p:cSld>
  <p:clrMapOvr>
    <a:masterClrMapping/>
  </p:clrMapOvr>
</p:sld>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_rels/theme3.xml.rels><?xml version="1.0" encoding="UTF-8" standalone="yes"?>
<Relationships xmlns="http://schemas.openxmlformats.org/package/2006/relationships"><Relationship Id="rId1" Type="http://schemas.openxmlformats.org/officeDocument/2006/relationships/image" Target="../media/image1.jpeg"/></Relationships>
</file>

<file path=ppt/theme/_rels/theme4.xml.rels><?xml version="1.0" encoding="UTF-8" standalone="yes"?>
<Relationships xmlns="http://schemas.openxmlformats.org/package/2006/relationships"><Relationship Id="rId1" Type="http://schemas.openxmlformats.org/officeDocument/2006/relationships/image" Target="../media/image1.jpeg"/></Relationships>
</file>

<file path=ppt/theme/_rels/theme5.xml.rels><?xml version="1.0" encoding="UTF-8" standalone="yes"?>
<Relationships xmlns="http://schemas.openxmlformats.org/package/2006/relationships"><Relationship Id="rId1" Type="http://schemas.openxmlformats.org/officeDocument/2006/relationships/image" Target="../media/image1.jpeg"/></Relationships>
</file>

<file path=ppt/theme/_rels/theme6.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Savon">
  <a:themeElements>
    <a:clrScheme name="Savon">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Savon">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C20BADFE-D095-436F-9677-9264042809F0}"/>
    </a:ext>
  </a:extLst>
</a:theme>
</file>

<file path=ppt/theme/theme3.xml><?xml version="1.0" encoding="utf-8"?>
<a:theme xmlns:a="http://schemas.openxmlformats.org/drawingml/2006/main" name="1_Savon">
  <a:themeElements>
    <a:clrScheme name="Savon">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Savon">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C20BADFE-D095-436F-9677-9264042809F0}"/>
    </a:ext>
  </a:extLst>
</a:theme>
</file>

<file path=ppt/theme/theme4.xml><?xml version="1.0" encoding="utf-8"?>
<a:theme xmlns:a="http://schemas.openxmlformats.org/drawingml/2006/main" name="2_Savon">
  <a:themeElements>
    <a:clrScheme name="Savon">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Savon">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C20BADFE-D095-436F-9677-9264042809F0}"/>
    </a:ext>
  </a:extLst>
</a:theme>
</file>

<file path=ppt/theme/theme5.xml><?xml version="1.0" encoding="utf-8"?>
<a:theme xmlns:a="http://schemas.openxmlformats.org/drawingml/2006/main" name="3_Savon">
  <a:themeElements>
    <a:clrScheme name="Savon">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Savon">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C20BADFE-D095-436F-9677-9264042809F0}"/>
    </a:ext>
  </a:extLst>
</a:theme>
</file>

<file path=ppt/theme/theme6.xml><?xml version="1.0" encoding="utf-8"?>
<a:theme xmlns:a="http://schemas.openxmlformats.org/drawingml/2006/main" name="4_Savon">
  <a:themeElements>
    <a:clrScheme name="Savon">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Savon">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C20BADFE-D095-436F-9677-9264042809F0}"/>
    </a:ext>
  </a:extLst>
</a:theme>
</file>

<file path=docProps/app.xml><?xml version="1.0" encoding="utf-8"?>
<Properties xmlns="http://schemas.openxmlformats.org/officeDocument/2006/extended-properties" xmlns:vt="http://schemas.openxmlformats.org/officeDocument/2006/docPropsVTypes">
  <TotalTime>14</TotalTime>
  <Words>1096</Words>
  <Application>Microsoft Office PowerPoint</Application>
  <PresentationFormat>Widescreen</PresentationFormat>
  <Paragraphs>53</Paragraphs>
  <Slides>58</Slides>
  <Notes>0</Notes>
  <HiddenSlides>0</HiddenSlides>
  <MMClips>0</MMClips>
  <ScaleCrop>false</ScaleCrop>
  <HeadingPairs>
    <vt:vector size="6" baseType="variant">
      <vt:variant>
        <vt:lpstr>Fonts Used</vt:lpstr>
      </vt:variant>
      <vt:variant>
        <vt:i4>7</vt:i4>
      </vt:variant>
      <vt:variant>
        <vt:lpstr>Theme</vt:lpstr>
      </vt:variant>
      <vt:variant>
        <vt:i4>6</vt:i4>
      </vt:variant>
      <vt:variant>
        <vt:lpstr>Slide Titles</vt:lpstr>
      </vt:variant>
      <vt:variant>
        <vt:i4>58</vt:i4>
      </vt:variant>
    </vt:vector>
  </HeadingPairs>
  <TitlesOfParts>
    <vt:vector size="71" baseType="lpstr">
      <vt:lpstr>Arial</vt:lpstr>
      <vt:lpstr>Calibri</vt:lpstr>
      <vt:lpstr>Calibri Light</vt:lpstr>
      <vt:lpstr>Century Gothic</vt:lpstr>
      <vt:lpstr>Garamond</vt:lpstr>
      <vt:lpstr>Times New Roman</vt:lpstr>
      <vt:lpstr>Verdana</vt:lpstr>
      <vt:lpstr>Office Theme</vt:lpstr>
      <vt:lpstr>Savon</vt:lpstr>
      <vt:lpstr>1_Savon</vt:lpstr>
      <vt:lpstr>2_Savon</vt:lpstr>
      <vt:lpstr>3_Savon</vt:lpstr>
      <vt:lpstr>4_Savon</vt:lpstr>
      <vt:lpstr>PowerPoint Presentation</vt:lpstr>
      <vt:lpstr>Xin ngôi ba</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ĐÁP CA (THÁI NGUYÊN)</vt:lpstr>
      <vt:lpstr>PowerPoint Presentation</vt:lpstr>
      <vt:lpstr>PowerPoint Presentation</vt:lpstr>
      <vt:lpstr>CA TIẾP LIÊN (THÁI NGUYÊN)</vt:lpstr>
      <vt:lpstr>PowerPoint Presentation</vt:lpstr>
      <vt:lpstr>PowerPoint Presentation</vt:lpstr>
      <vt:lpstr>PowerPoint Presentation</vt:lpstr>
      <vt:lpstr>PowerPoint Presentation</vt:lpstr>
      <vt:lpstr>PowerPoint Presentation</vt:lpstr>
      <vt:lpstr>ALLELUIA</vt:lpstr>
      <vt:lpstr>PowerPoint Presentation</vt:lpstr>
      <vt:lpstr>PowerPoint Presentation</vt:lpstr>
      <vt:lpstr>CA DAO TÌNH CHÚA</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THÁNH THẦN HÃY ĐẾN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NÀY THẦN LINH CHÚA</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asus</dc:creator>
  <cp:lastModifiedBy>Windows User</cp:lastModifiedBy>
  <cp:revision>2</cp:revision>
  <dcterms:created xsi:type="dcterms:W3CDTF">2026-05-18T09:32:46Z</dcterms:created>
  <dcterms:modified xsi:type="dcterms:W3CDTF">2026-05-19T05:51:10Z</dcterms:modified>
</cp:coreProperties>
</file>