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av" ContentType="audio/x-wav"/>
  <Default Extension="svg" ContentType="image/sv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F71EB-A870-43D1-9433-CFFDDFEB79DB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9DBAD-FFC3-48EC-9BF4-D6CB9346D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2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0095E1-18B2-44B0-911C-ED756B8DB9C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79995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7FD-1E40-446B-93CA-0929BDAF0DED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3D18-BC37-4864-9E03-72426E18F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0420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7FD-1E40-446B-93CA-0929BDAF0DED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3D18-BC37-4864-9E03-72426E18F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7476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7FD-1E40-446B-93CA-0929BDAF0DED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3D18-BC37-4864-9E03-72426E18F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3554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2A7FD-1E40-446B-93CA-0929BDAF0DED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33D18-BC37-4864-9E03-72426E18F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7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Relationship Id="rId3" Type="http://schemas.openxmlformats.org/officeDocument/2006/relationships/image" Target="../media/image21.svg" /><Relationship Id="rId4" Type="http://schemas.openxmlformats.org/officeDocument/2006/relationships/image" Target="../media/image22.png" /><Relationship Id="rId5" Type="http://schemas.openxmlformats.org/officeDocument/2006/relationships/image" Target="../media/image23.png" /><Relationship Id="rId6" Type="http://schemas.openxmlformats.org/officeDocument/2006/relationships/image" Target="../media/image24.svg" /><Relationship Id="rId7" Type="http://schemas.openxmlformats.org/officeDocument/2006/relationships/audio" Target="../media/audio22.wav" /><Relationship Id="rId8" Type="http://schemas.openxmlformats.org/officeDocument/2006/relationships/audio" Target="../media/audio11.wav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Relationship Id="rId3" Type="http://schemas.openxmlformats.org/officeDocument/2006/relationships/image" Target="../media/image25.svg" /><Relationship Id="rId4" Type="http://schemas.openxmlformats.org/officeDocument/2006/relationships/image" Target="../media/image26.svg" /><Relationship Id="rId5" Type="http://schemas.openxmlformats.org/officeDocument/2006/relationships/audio" Target="../media/audio22.wav" /><Relationship Id="rId6" Type="http://schemas.openxmlformats.org/officeDocument/2006/relationships/audio" Target="../media/audio11.wav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Relationship Id="rId3" Type="http://schemas.openxmlformats.org/officeDocument/2006/relationships/image" Target="../media/image27.svg" /><Relationship Id="rId4" Type="http://schemas.openxmlformats.org/officeDocument/2006/relationships/image" Target="../media/image28.png" /><Relationship Id="rId5" Type="http://schemas.openxmlformats.org/officeDocument/2006/relationships/image" Target="../media/image29.png" /><Relationship Id="rId6" Type="http://schemas.openxmlformats.org/officeDocument/2006/relationships/image" Target="../media/image30.svg" /><Relationship Id="rId7" Type="http://schemas.openxmlformats.org/officeDocument/2006/relationships/audio" Target="../media/audio11.wav" /><Relationship Id="rId8" Type="http://schemas.openxmlformats.org/officeDocument/2006/relationships/audio" Target="../media/audio22.wav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Relationship Id="rId3" Type="http://schemas.openxmlformats.org/officeDocument/2006/relationships/image" Target="../media/image32.svg" /><Relationship Id="rId4" Type="http://schemas.openxmlformats.org/officeDocument/2006/relationships/image" Target="../media/image33.png" /><Relationship Id="rId5" Type="http://schemas.openxmlformats.org/officeDocument/2006/relationships/image" Target="../media/image34.svg" /><Relationship Id="rId6" Type="http://schemas.openxmlformats.org/officeDocument/2006/relationships/image" Target="../media/image35.svg" /><Relationship Id="rId7" Type="http://schemas.openxmlformats.org/officeDocument/2006/relationships/audio" Target="../media/audio22.wav" /><Relationship Id="rId8" Type="http://schemas.openxmlformats.org/officeDocument/2006/relationships/audio" Target="../media/audio11.wav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Relationship Id="rId3" Type="http://schemas.openxmlformats.org/officeDocument/2006/relationships/image" Target="../media/image37.svg" /><Relationship Id="rId4" Type="http://schemas.openxmlformats.org/officeDocument/2006/relationships/image" Target="../media/image38.png" /><Relationship Id="rId5" Type="http://schemas.openxmlformats.org/officeDocument/2006/relationships/image" Target="../media/image39.svg" /><Relationship Id="rId6" Type="http://schemas.openxmlformats.org/officeDocument/2006/relationships/image" Target="../media/image40.png" /><Relationship Id="rId7" Type="http://schemas.openxmlformats.org/officeDocument/2006/relationships/audio" Target="../media/audio11.wav" /><Relationship Id="rId8" Type="http://schemas.openxmlformats.org/officeDocument/2006/relationships/audio" Target="../media/audio22.wav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audio" Target="../media/audio11.wav" /><Relationship Id="rId2" Type="http://schemas.openxmlformats.org/officeDocument/2006/relationships/image" Target="../media/image20.png" /><Relationship Id="rId3" Type="http://schemas.openxmlformats.org/officeDocument/2006/relationships/image" Target="../media/image41.svg" /><Relationship Id="rId4" Type="http://schemas.openxmlformats.org/officeDocument/2006/relationships/image" Target="../media/image42.png" /><Relationship Id="rId5" Type="http://schemas.openxmlformats.org/officeDocument/2006/relationships/image" Target="../media/image43.png" /><Relationship Id="rId6" Type="http://schemas.openxmlformats.org/officeDocument/2006/relationships/image" Target="../media/image44.svg" /><Relationship Id="rId7" Type="http://schemas.openxmlformats.org/officeDocument/2006/relationships/image" Target="../media/image45.png" /><Relationship Id="rId8" Type="http://schemas.openxmlformats.org/officeDocument/2006/relationships/image" Target="../media/image46.svg" /><Relationship Id="rId9" Type="http://schemas.openxmlformats.org/officeDocument/2006/relationships/audio" Target="../media/audio22.wav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Relationship Id="rId3" Type="http://schemas.openxmlformats.org/officeDocument/2006/relationships/image" Target="../media/image47.svg" /><Relationship Id="rId4" Type="http://schemas.openxmlformats.org/officeDocument/2006/relationships/image" Target="../media/image45.png" /><Relationship Id="rId5" Type="http://schemas.openxmlformats.org/officeDocument/2006/relationships/image" Target="../media/image48.svg" /><Relationship Id="rId6" Type="http://schemas.openxmlformats.org/officeDocument/2006/relationships/image" Target="../media/image49.svg" /><Relationship Id="rId7" Type="http://schemas.openxmlformats.org/officeDocument/2006/relationships/audio" Target="../media/audio22.wav" /><Relationship Id="rId8" Type="http://schemas.openxmlformats.org/officeDocument/2006/relationships/audio" Target="../media/audio11.wav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3.png" /><Relationship Id="rId11" Type="http://schemas.openxmlformats.org/officeDocument/2006/relationships/image" Target="../media/image58.svg" /><Relationship Id="rId12" Type="http://schemas.openxmlformats.org/officeDocument/2006/relationships/image" Target="../media/image59.png" /><Relationship Id="rId13" Type="http://schemas.openxmlformats.org/officeDocument/2006/relationships/image" Target="../media/image60.svg" /><Relationship Id="rId14" Type="http://schemas.openxmlformats.org/officeDocument/2006/relationships/audio" Target="../media/audio22.wav" /><Relationship Id="rId15" Type="http://schemas.openxmlformats.org/officeDocument/2006/relationships/audio" Target="../media/audio11.wav" /><Relationship Id="rId2" Type="http://schemas.openxmlformats.org/officeDocument/2006/relationships/image" Target="../media/image50.png" /><Relationship Id="rId3" Type="http://schemas.openxmlformats.org/officeDocument/2006/relationships/image" Target="../media/image51.svg" /><Relationship Id="rId4" Type="http://schemas.openxmlformats.org/officeDocument/2006/relationships/image" Target="../media/image52.png" /><Relationship Id="rId5" Type="http://schemas.openxmlformats.org/officeDocument/2006/relationships/image" Target="../media/image53.svg" /><Relationship Id="rId6" Type="http://schemas.openxmlformats.org/officeDocument/2006/relationships/image" Target="../media/image54.png" /><Relationship Id="rId7" Type="http://schemas.openxmlformats.org/officeDocument/2006/relationships/image" Target="../media/image55.png" /><Relationship Id="rId8" Type="http://schemas.openxmlformats.org/officeDocument/2006/relationships/image" Target="../media/image56.png" /><Relationship Id="rId9" Type="http://schemas.openxmlformats.org/officeDocument/2006/relationships/image" Target="../media/image57.sv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Relationship Id="rId3" Type="http://schemas.openxmlformats.org/officeDocument/2006/relationships/image" Target="../media/image61.svg" /><Relationship Id="rId4" Type="http://schemas.openxmlformats.org/officeDocument/2006/relationships/image" Target="../media/image62.png" /><Relationship Id="rId5" Type="http://schemas.openxmlformats.org/officeDocument/2006/relationships/image" Target="../media/image29.png" /><Relationship Id="rId6" Type="http://schemas.openxmlformats.org/officeDocument/2006/relationships/image" Target="../media/image63.svg" /><Relationship Id="rId7" Type="http://schemas.openxmlformats.org/officeDocument/2006/relationships/audio" Target="../media/audio11.wav" /><Relationship Id="rId8" Type="http://schemas.openxmlformats.org/officeDocument/2006/relationships/audio" Target="../media/audio22.wav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4.jpeg" /><Relationship Id="rId3" Type="http://schemas.openxmlformats.org/officeDocument/2006/relationships/image" Target="../media/image65.png" /><Relationship Id="rId4" Type="http://schemas.microsoft.com/office/2007/relationships/hdphoto" Target="../media/image66.wdp" /><Relationship Id="rId5" Type="http://schemas.openxmlformats.org/officeDocument/2006/relationships/image" Target="../media/image67.png" /><Relationship Id="rId6" Type="http://schemas.openxmlformats.org/officeDocument/2006/relationships/image" Target="../media/image68.png" /><Relationship Id="rId7" Type="http://schemas.microsoft.com/office/2007/relationships/hdphoto" Target="../media/image69.wdp" /><Relationship Id="rId8" Type="http://schemas.openxmlformats.org/officeDocument/2006/relationships/image" Target="../media/image7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png" /><Relationship Id="rId3" Type="http://schemas.openxmlformats.org/officeDocument/2006/relationships/image" Target="../media/image4.svg" /><Relationship Id="rId4" Type="http://schemas.openxmlformats.org/officeDocument/2006/relationships/image" Target="../media/image5.png" /><Relationship Id="rId5" Type="http://schemas.openxmlformats.org/officeDocument/2006/relationships/image" Target="../media/image6.sv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png" /><Relationship Id="rId3" Type="http://schemas.openxmlformats.org/officeDocument/2006/relationships/image" Target="../media/image7.svg" /><Relationship Id="rId4" Type="http://schemas.openxmlformats.org/officeDocument/2006/relationships/image" Target="../media/image5.png" /><Relationship Id="rId5" Type="http://schemas.openxmlformats.org/officeDocument/2006/relationships/image" Target="../media/image8.sv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png" /><Relationship Id="rId3" Type="http://schemas.openxmlformats.org/officeDocument/2006/relationships/image" Target="../media/image9.svg" /><Relationship Id="rId4" Type="http://schemas.openxmlformats.org/officeDocument/2006/relationships/image" Target="../media/image5.png" /><Relationship Id="rId5" Type="http://schemas.openxmlformats.org/officeDocument/2006/relationships/image" Target="../media/image10.sv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9.svg" /><Relationship Id="rId11" Type="http://schemas.openxmlformats.org/officeDocument/2006/relationships/audio" Target="../media/audio11.wav" /><Relationship Id="rId12" Type="http://schemas.openxmlformats.org/officeDocument/2006/relationships/audio" Target="../media/audio22.wav" /><Relationship Id="rId2" Type="http://schemas.openxmlformats.org/officeDocument/2006/relationships/image" Target="../media/image11.png" /><Relationship Id="rId3" Type="http://schemas.openxmlformats.org/officeDocument/2006/relationships/image" Target="../media/image12.svg" /><Relationship Id="rId4" Type="http://schemas.openxmlformats.org/officeDocument/2006/relationships/image" Target="../media/image13.png" /><Relationship Id="rId5" Type="http://schemas.openxmlformats.org/officeDocument/2006/relationships/image" Target="../media/image14.svg" /><Relationship Id="rId6" Type="http://schemas.openxmlformats.org/officeDocument/2006/relationships/image" Target="../media/image15.png" /><Relationship Id="rId7" Type="http://schemas.openxmlformats.org/officeDocument/2006/relationships/image" Target="../media/image16.png" /><Relationship Id="rId8" Type="http://schemas.openxmlformats.org/officeDocument/2006/relationships/image" Target="../media/image17.svg" /><Relationship Id="rId9" Type="http://schemas.openxmlformats.org/officeDocument/2006/relationships/image" Target="../media/image18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-304800" y="-177800"/>
            <a:ext cx="12572153" cy="7071783"/>
          </a:xfrm>
          <a:prstGeom prst="rect">
            <a:avLst/>
          </a:prstGeom>
        </p:spPr>
      </p:pic>
      <p:sp>
        <p:nvSpPr>
          <p:cNvPr id="6" name="Hộp Văn bản 3"/>
          <p:cNvSpPr txBox="1"/>
          <p:nvPr/>
        </p:nvSpPr>
        <p:spPr>
          <a:xfrm>
            <a:off x="-1422400" y="1143000"/>
            <a:ext cx="11776710" cy="16251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 NHẬT </a:t>
            </a:r>
            <a:r>
              <a:rPr lang="vi-VN" sz="8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en-US" sz="8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vi-VN" sz="8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 SINH</a:t>
            </a:r>
            <a:endParaRPr lang="en-US" sz="8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8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sz="8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8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3"/>
          <p:cNvSpPr txBox="1"/>
          <p:nvPr/>
        </p:nvSpPr>
        <p:spPr>
          <a:xfrm>
            <a:off x="101600" y="2159000"/>
            <a:ext cx="925322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865">
              <a:solidFill>
                <a:srgbClr val="FF0000"/>
              </a:solidFill>
              <a:latin typeface="DT Phudu Black" charset="0"/>
              <a:cs typeface="DT Phudu Black" charset="0"/>
            </a:endParaRPr>
          </a:p>
          <a:p>
            <a:pPr algn="ctr"/>
            <a:endParaRPr lang="en-US" sz="5865">
              <a:solidFill>
                <a:srgbClr val="FF0000"/>
              </a:solidFill>
              <a:latin typeface="DT Phudu Black" charset="0"/>
              <a:cs typeface="DT Phudu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2832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2"/>
      <p:bldP spid="7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Freeform 2"/>
          <p:cNvSpPr/>
          <p:nvPr/>
        </p:nvSpPr>
        <p:spPr>
          <a:xfrm rot="1485497">
            <a:off x="-1117442" y="-593355"/>
            <a:ext cx="7461219" cy="3674651"/>
          </a:xfrm>
          <a:custGeom>
            <a:rect l="l" t="t" r="r" b="b"/>
            <a:pathLst>
              <a:path w="11191829" h="5511976">
                <a:moveTo>
                  <a:pt x="0" y="0"/>
                </a:moveTo>
                <a:lnTo>
                  <a:pt x="11191828" y="0"/>
                </a:lnTo>
                <a:lnTo>
                  <a:pt x="11191828" y="5511976"/>
                </a:lnTo>
                <a:lnTo>
                  <a:pt x="0" y="55119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grpSp>
        <p:nvGrpSpPr>
          <p:cNvPr id="9" name="Group 3"/>
          <p:cNvGrpSpPr/>
          <p:nvPr/>
        </p:nvGrpSpPr>
        <p:grpSpPr>
          <a:xfrm>
            <a:off x="685800" y="602303"/>
            <a:ext cx="10820400" cy="5680183"/>
            <a:chExt cx="4274726" cy="2244023"/>
          </a:xfrm>
        </p:grpSpPr>
        <p:sp>
          <p:nvSpPr>
            <p:cNvPr id="11" name="Freeform 4"/>
            <p:cNvSpPr/>
            <p:nvPr/>
          </p:nvSpPr>
          <p:spPr>
            <a:xfrm>
              <a:off x="0" y="0"/>
              <a:ext cx="4274726" cy="2244023"/>
            </a:xfrm>
            <a:custGeom>
              <a:rect l="l" t="t" r="r" b="b"/>
              <a:pathLst>
                <a:path w="4274726" h="2244023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219696"/>
                  </a:lnTo>
                  <a:cubicBezTo>
                    <a:pt x="4274726" y="2226148"/>
                    <a:pt x="4272163" y="2232336"/>
                    <a:pt x="4267601" y="2236898"/>
                  </a:cubicBezTo>
                  <a:cubicBezTo>
                    <a:pt x="4263039" y="2241460"/>
                    <a:pt x="4256851" y="2244023"/>
                    <a:pt x="4250399" y="2244023"/>
                  </a:cubicBezTo>
                  <a:lnTo>
                    <a:pt x="24327" y="2244023"/>
                  </a:lnTo>
                  <a:cubicBezTo>
                    <a:pt x="10891" y="2244023"/>
                    <a:pt x="0" y="2233132"/>
                    <a:pt x="0" y="2219696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C8E4B2"/>
            </a:solidFill>
          </p:spPr>
          <p:txBody>
            <a:bodyPr/>
            <a:lstStyle/>
            <a:p/>
          </p:txBody>
        </p:sp>
        <p:sp>
          <p:nvSpPr>
            <p:cNvPr id="12" name="TextBox 5"/>
            <p:cNvSpPr txBox="1"/>
            <p:nvPr/>
          </p:nvSpPr>
          <p:spPr>
            <a:xfrm>
              <a:off x="0" y="-47625"/>
              <a:ext cx="4274726" cy="22916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5"/>
                </a:lnSpc>
              </a:pPr>
              <a:endParaRPr sz="1200"/>
            </a:p>
          </p:txBody>
        </p:sp>
      </p:grpSp>
      <p:sp>
        <p:nvSpPr>
          <p:cNvPr id="13" name="Freeform 6"/>
          <p:cNvSpPr/>
          <p:nvPr/>
        </p:nvSpPr>
        <p:spPr>
          <a:xfrm>
            <a:off x="97020" y="3714830"/>
            <a:ext cx="2405547" cy="3143170"/>
          </a:xfrm>
          <a:custGeom>
            <a:rect l="l" t="t" r="r" b="b"/>
            <a:pathLst>
              <a:path w="3151146" h="4117395">
                <a:moveTo>
                  <a:pt x="0" y="0"/>
                </a:moveTo>
                <a:lnTo>
                  <a:pt x="3151146" y="0"/>
                </a:lnTo>
                <a:lnTo>
                  <a:pt x="3151146" y="4117395"/>
                </a:lnTo>
                <a:lnTo>
                  <a:pt x="0" y="41173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4" name="Freeform 7"/>
          <p:cNvSpPr/>
          <p:nvPr/>
        </p:nvSpPr>
        <p:spPr>
          <a:xfrm rot="-923995">
            <a:off x="10237090" y="4014761"/>
            <a:ext cx="1246939" cy="1450799"/>
          </a:xfrm>
          <a:custGeom>
            <a:rect l="l" t="t" r="r" b="b"/>
            <a:pathLst>
              <a:path w="1870409" h="2176198">
                <a:moveTo>
                  <a:pt x="0" y="0"/>
                </a:moveTo>
                <a:lnTo>
                  <a:pt x="1870409" y="0"/>
                </a:lnTo>
                <a:lnTo>
                  <a:pt x="1870409" y="2176198"/>
                </a:lnTo>
                <a:lnTo>
                  <a:pt x="0" y="21761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Lưu đồ: Chuẩn bị 2"/>
          <p:cNvSpPr/>
          <p:nvPr/>
        </p:nvSpPr>
        <p:spPr>
          <a:xfrm>
            <a:off x="2934641" y="4860713"/>
            <a:ext cx="6228813" cy="1043877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E28F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Ban bánh cho dân</a:t>
            </a:r>
            <a:endParaRPr lang="vi-VN" sz="2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Chuẩn bị 9"/>
          <p:cNvSpPr/>
          <p:nvPr/>
        </p:nvSpPr>
        <p:spPr>
          <a:xfrm>
            <a:off x="980661" y="864704"/>
            <a:ext cx="10230678" cy="1620080"/>
          </a:xfrm>
          <a:prstGeom prst="flowChartPreparati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Câu 2: </a:t>
            </a:r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 Giêsu xin Cha điều gì?</a:t>
            </a:r>
            <a:endParaRPr lang="en-US" altLang="en-US" sz="4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ưu đồ: Chuẩn bị 4"/>
          <p:cNvSpPr/>
          <p:nvPr/>
        </p:nvSpPr>
        <p:spPr>
          <a:xfrm>
            <a:off x="2978826" y="3760906"/>
            <a:ext cx="6165174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Tha tội cho dân</a:t>
            </a:r>
            <a:endParaRPr lang="en-US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Chuẩn bị 6"/>
          <p:cNvSpPr/>
          <p:nvPr/>
        </p:nvSpPr>
        <p:spPr>
          <a:xfrm>
            <a:off x="2978826" y="2619262"/>
            <a:ext cx="6184629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vi-VN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 vinh hiển Con Cha</a:t>
            </a:r>
            <a:endParaRPr lang="vi-V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61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DA48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DA48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2D3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2D3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2"/>
      <p:bldP spid="5" grpId="3"/>
      <p:bldP spid="5" grpId="4"/>
      <p:bldP spid="7" grpId="5"/>
      <p:bldP spid="7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2"/>
          <p:cNvSpPr/>
          <p:nvPr/>
        </p:nvSpPr>
        <p:spPr>
          <a:xfrm rot="1485497">
            <a:off x="-5635310" y="1393464"/>
            <a:ext cx="7461219" cy="3674651"/>
          </a:xfrm>
          <a:custGeom>
            <a:rect l="l" t="t" r="r" b="b"/>
            <a:pathLst>
              <a:path w="11191829" h="5511976">
                <a:moveTo>
                  <a:pt x="0" y="0"/>
                </a:moveTo>
                <a:lnTo>
                  <a:pt x="11191829" y="0"/>
                </a:lnTo>
                <a:lnTo>
                  <a:pt x="11191829" y="5511976"/>
                </a:lnTo>
                <a:lnTo>
                  <a:pt x="0" y="55119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8" name="Freeform 3"/>
          <p:cNvSpPr/>
          <p:nvPr/>
        </p:nvSpPr>
        <p:spPr>
          <a:xfrm rot="-1098312">
            <a:off x="8019467" y="692503"/>
            <a:ext cx="7461219" cy="3674651"/>
          </a:xfrm>
          <a:custGeom>
            <a:rect l="l" t="t" r="r" b="b"/>
            <a:pathLst>
              <a:path w="11191829" h="5511976">
                <a:moveTo>
                  <a:pt x="0" y="0"/>
                </a:moveTo>
                <a:lnTo>
                  <a:pt x="11191829" y="0"/>
                </a:lnTo>
                <a:lnTo>
                  <a:pt x="11191829" y="5511975"/>
                </a:lnTo>
                <a:lnTo>
                  <a:pt x="0" y="5511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grpSp>
        <p:nvGrpSpPr>
          <p:cNvPr id="9" name="Group 4"/>
          <p:cNvGrpSpPr/>
          <p:nvPr/>
        </p:nvGrpSpPr>
        <p:grpSpPr>
          <a:xfrm>
            <a:off x="685800" y="589513"/>
            <a:ext cx="10737605" cy="5582687"/>
            <a:chExt cx="4242017" cy="2205506"/>
          </a:xfrm>
        </p:grpSpPr>
        <p:sp>
          <p:nvSpPr>
            <p:cNvPr id="11" name="Freeform 5"/>
            <p:cNvSpPr/>
            <p:nvPr/>
          </p:nvSpPr>
          <p:spPr>
            <a:xfrm>
              <a:off x="0" y="0"/>
              <a:ext cx="4242017" cy="2205506"/>
            </a:xfrm>
            <a:custGeom>
              <a:rect l="l" t="t" r="r" b="b"/>
              <a:pathLst>
                <a:path w="4242017" h="2205506">
                  <a:moveTo>
                    <a:pt x="24514" y="0"/>
                  </a:moveTo>
                  <a:lnTo>
                    <a:pt x="4217502" y="0"/>
                  </a:lnTo>
                  <a:cubicBezTo>
                    <a:pt x="4224004" y="0"/>
                    <a:pt x="4230239" y="2583"/>
                    <a:pt x="4234836" y="7180"/>
                  </a:cubicBezTo>
                  <a:cubicBezTo>
                    <a:pt x="4239434" y="11777"/>
                    <a:pt x="4242017" y="18013"/>
                    <a:pt x="4242017" y="24514"/>
                  </a:cubicBezTo>
                  <a:lnTo>
                    <a:pt x="4242017" y="2180991"/>
                  </a:lnTo>
                  <a:cubicBezTo>
                    <a:pt x="4242017" y="2187493"/>
                    <a:pt x="4239434" y="2193729"/>
                    <a:pt x="4234836" y="2198326"/>
                  </a:cubicBezTo>
                  <a:cubicBezTo>
                    <a:pt x="4230239" y="2202923"/>
                    <a:pt x="4224004" y="2205506"/>
                    <a:pt x="4217502" y="2205506"/>
                  </a:cubicBezTo>
                  <a:lnTo>
                    <a:pt x="24514" y="2205506"/>
                  </a:lnTo>
                  <a:cubicBezTo>
                    <a:pt x="18013" y="2205506"/>
                    <a:pt x="11777" y="2202923"/>
                    <a:pt x="7180" y="2198326"/>
                  </a:cubicBezTo>
                  <a:cubicBezTo>
                    <a:pt x="2583" y="2193729"/>
                    <a:pt x="0" y="2187493"/>
                    <a:pt x="0" y="2180991"/>
                  </a:cubicBezTo>
                  <a:lnTo>
                    <a:pt x="0" y="24514"/>
                  </a:lnTo>
                  <a:cubicBezTo>
                    <a:pt x="0" y="18013"/>
                    <a:pt x="2583" y="11777"/>
                    <a:pt x="7180" y="7180"/>
                  </a:cubicBezTo>
                  <a:cubicBezTo>
                    <a:pt x="11777" y="2583"/>
                    <a:pt x="18013" y="0"/>
                    <a:pt x="24514" y="0"/>
                  </a:cubicBezTo>
                  <a:close/>
                </a:path>
              </a:pathLst>
            </a:custGeom>
            <a:solidFill>
              <a:srgbClr val="C8E4B2"/>
            </a:solidFill>
          </p:spPr>
          <p:txBody>
            <a:bodyPr/>
            <a:lstStyle/>
            <a:p/>
          </p:txBody>
        </p:sp>
        <p:sp>
          <p:nvSpPr>
            <p:cNvPr id="12" name="TextBox 6"/>
            <p:cNvSpPr txBox="1"/>
            <p:nvPr/>
          </p:nvSpPr>
          <p:spPr>
            <a:xfrm>
              <a:off x="0" y="-47625"/>
              <a:ext cx="4242017" cy="22531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5"/>
                </a:lnSpc>
              </a:pPr>
              <a:endParaRPr sz="1200"/>
            </a:p>
          </p:txBody>
        </p:sp>
      </p:grpSp>
      <p:sp>
        <p:nvSpPr>
          <p:cNvPr id="3" name="Lưu đồ: Chuẩn bị 2"/>
          <p:cNvSpPr/>
          <p:nvPr/>
        </p:nvSpPr>
        <p:spPr>
          <a:xfrm>
            <a:off x="3496930" y="4975411"/>
            <a:ext cx="5115339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E28F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 thờ</a:t>
            </a:r>
            <a:endParaRPr lang="en-US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Chuẩn bị 9"/>
          <p:cNvSpPr/>
          <p:nvPr/>
        </p:nvSpPr>
        <p:spPr>
          <a:xfrm>
            <a:off x="980661" y="864704"/>
            <a:ext cx="10711986" cy="1620080"/>
          </a:xfrm>
          <a:prstGeom prst="flowChartPreparati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vi-VN" sz="3600" b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altLang="vi-VN" sz="3600" b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 Cha đã ban cho Chúa Giêsu quyền trên điều gì?</a:t>
            </a:r>
            <a:endParaRPr lang="en-US" alt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ưu đồ: Chuẩn bị 4"/>
          <p:cNvSpPr/>
          <p:nvPr/>
        </p:nvSpPr>
        <p:spPr>
          <a:xfrm>
            <a:off x="3496931" y="3824909"/>
            <a:ext cx="5115339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thiên thần</a:t>
            </a:r>
            <a:endParaRPr lang="en-US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Chuẩn bị 5"/>
          <p:cNvSpPr/>
          <p:nvPr/>
        </p:nvSpPr>
        <p:spPr>
          <a:xfrm>
            <a:off x="3496932" y="2675544"/>
            <a:ext cx="5115339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Mọi huyết nhục</a:t>
            </a:r>
            <a:endParaRPr lang="vi-VN" sz="2800" b="1" kern="10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4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DA48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DA48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2D3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2D3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2"/>
      <p:bldP spid="5" grpId="3"/>
      <p:bldP spid="5" grpId="4"/>
      <p:bldP spid="6" grpId="5"/>
      <p:bldP spid="6" grpId="6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2"/>
          <p:cNvSpPr/>
          <p:nvPr/>
        </p:nvSpPr>
        <p:spPr>
          <a:xfrm rot="1485497">
            <a:off x="-1117442" y="-593355"/>
            <a:ext cx="7461219" cy="3674651"/>
          </a:xfrm>
          <a:custGeom>
            <a:rect l="l" t="t" r="r" b="b"/>
            <a:pathLst>
              <a:path w="11191829" h="5511976">
                <a:moveTo>
                  <a:pt x="0" y="0"/>
                </a:moveTo>
                <a:lnTo>
                  <a:pt x="11191828" y="0"/>
                </a:lnTo>
                <a:lnTo>
                  <a:pt x="11191828" y="5511976"/>
                </a:lnTo>
                <a:lnTo>
                  <a:pt x="0" y="55119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grpSp>
        <p:nvGrpSpPr>
          <p:cNvPr id="8" name="Group 3"/>
          <p:cNvGrpSpPr/>
          <p:nvPr/>
        </p:nvGrpSpPr>
        <p:grpSpPr>
          <a:xfrm>
            <a:off x="685800" y="685800"/>
            <a:ext cx="10684025" cy="5486400"/>
            <a:chExt cx="4220850" cy="2167467"/>
          </a:xfrm>
        </p:grpSpPr>
        <p:sp>
          <p:nvSpPr>
            <p:cNvPr id="9" name="Freeform 4"/>
            <p:cNvSpPr/>
            <p:nvPr/>
          </p:nvSpPr>
          <p:spPr>
            <a:xfrm>
              <a:off x="0" y="0"/>
              <a:ext cx="4220850" cy="2167467"/>
            </a:xfrm>
            <a:custGeom>
              <a:rect l="l" t="t" r="r" b="b"/>
              <a:pathLst>
                <a:path w="4220850" h="2167467">
                  <a:moveTo>
                    <a:pt x="24637" y="0"/>
                  </a:moveTo>
                  <a:lnTo>
                    <a:pt x="4196212" y="0"/>
                  </a:lnTo>
                  <a:cubicBezTo>
                    <a:pt x="4209819" y="0"/>
                    <a:pt x="4220850" y="11030"/>
                    <a:pt x="4220850" y="24637"/>
                  </a:cubicBezTo>
                  <a:lnTo>
                    <a:pt x="4220850" y="2142829"/>
                  </a:lnTo>
                  <a:cubicBezTo>
                    <a:pt x="4220850" y="2156436"/>
                    <a:pt x="4209819" y="2167467"/>
                    <a:pt x="4196212" y="2167467"/>
                  </a:cubicBezTo>
                  <a:lnTo>
                    <a:pt x="24637" y="2167467"/>
                  </a:lnTo>
                  <a:cubicBezTo>
                    <a:pt x="18103" y="2167467"/>
                    <a:pt x="11836" y="2164871"/>
                    <a:pt x="7216" y="2160251"/>
                  </a:cubicBezTo>
                  <a:cubicBezTo>
                    <a:pt x="2596" y="2155630"/>
                    <a:pt x="0" y="2149364"/>
                    <a:pt x="0" y="2142829"/>
                  </a:cubicBezTo>
                  <a:lnTo>
                    <a:pt x="0" y="24637"/>
                  </a:lnTo>
                  <a:cubicBezTo>
                    <a:pt x="0" y="11030"/>
                    <a:pt x="11030" y="0"/>
                    <a:pt x="24637" y="0"/>
                  </a:cubicBezTo>
                  <a:close/>
                </a:path>
              </a:pathLst>
            </a:custGeom>
            <a:solidFill>
              <a:srgbClr val="C8E4B2"/>
            </a:solidFill>
          </p:spPr>
          <p:txBody>
            <a:bodyPr/>
            <a:lstStyle/>
            <a:p/>
          </p:txBody>
        </p:sp>
        <p:sp>
          <p:nvSpPr>
            <p:cNvPr id="11" name="TextBox 5"/>
            <p:cNvSpPr txBox="1"/>
            <p:nvPr/>
          </p:nvSpPr>
          <p:spPr>
            <a:xfrm>
              <a:off x="0" y="-47625"/>
              <a:ext cx="4220850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5"/>
                </a:lnSpc>
              </a:pPr>
              <a:endParaRPr sz="1200"/>
            </a:p>
          </p:txBody>
        </p:sp>
      </p:grpSp>
      <p:sp>
        <p:nvSpPr>
          <p:cNvPr id="12" name="Freeform 6"/>
          <p:cNvSpPr/>
          <p:nvPr/>
        </p:nvSpPr>
        <p:spPr>
          <a:xfrm>
            <a:off x="8908475" y="3534428"/>
            <a:ext cx="2100764" cy="2637772"/>
          </a:xfrm>
          <a:custGeom>
            <a:rect l="l" t="t" r="r" b="b"/>
            <a:pathLst>
              <a:path w="3151146" h="3956658">
                <a:moveTo>
                  <a:pt x="0" y="0"/>
                </a:moveTo>
                <a:lnTo>
                  <a:pt x="3151146" y="0"/>
                </a:lnTo>
                <a:lnTo>
                  <a:pt x="3151146" y="3956658"/>
                </a:lnTo>
                <a:lnTo>
                  <a:pt x="0" y="39566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3" name="Freeform 7"/>
          <p:cNvSpPr/>
          <p:nvPr/>
        </p:nvSpPr>
        <p:spPr>
          <a:xfrm rot="-923995">
            <a:off x="9740441" y="-954691"/>
            <a:ext cx="2537595" cy="2952460"/>
          </a:xfrm>
          <a:custGeom>
            <a:rect l="l" t="t" r="r" b="b"/>
            <a:pathLst>
              <a:path w="3806391" h="4428690">
                <a:moveTo>
                  <a:pt x="0" y="0"/>
                </a:moveTo>
                <a:lnTo>
                  <a:pt x="3806392" y="0"/>
                </a:lnTo>
                <a:lnTo>
                  <a:pt x="3806392" y="4428690"/>
                </a:lnTo>
                <a:lnTo>
                  <a:pt x="0" y="44286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Lưu đồ: Chuẩn bị 2"/>
          <p:cNvSpPr/>
          <p:nvPr/>
        </p:nvSpPr>
        <p:spPr>
          <a:xfrm>
            <a:off x="3093392" y="3824909"/>
            <a:ext cx="5841602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E28F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Nhận biết Thiên Chúa và Đức Giêsu Kitô</a:t>
            </a:r>
            <a:endParaRPr lang="en-US" altLang="en-US" sz="2400" b="1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Lưu đồ: Chuẩn bị 9"/>
          <p:cNvSpPr/>
          <p:nvPr/>
        </p:nvSpPr>
        <p:spPr>
          <a:xfrm>
            <a:off x="980661" y="864704"/>
            <a:ext cx="10230678" cy="1620080"/>
          </a:xfrm>
          <a:prstGeom prst="flowChartPreparati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sống đời đời là gì?</a:t>
            </a:r>
            <a:endParaRPr lang="en-US" altLang="en-US" sz="3600" b="1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Lưu đồ: Chuẩn bị 4"/>
          <p:cNvSpPr/>
          <p:nvPr/>
        </p:nvSpPr>
        <p:spPr>
          <a:xfrm>
            <a:off x="3202603" y="5036852"/>
            <a:ext cx="5491648" cy="846584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Đạt được danh vọng và quyền lực</a:t>
            </a:r>
            <a:endParaRPr lang="en-US" altLang="en-US" sz="2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Chuẩn bị 5"/>
          <p:cNvSpPr/>
          <p:nvPr/>
        </p:nvSpPr>
        <p:spPr>
          <a:xfrm>
            <a:off x="3202603" y="2663688"/>
            <a:ext cx="5705872" cy="978763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600" b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 Có nhiều của cải</a:t>
            </a:r>
            <a:endParaRPr lang="vi-VN" sz="2600" b="1" kern="10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89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E836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E836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2A2A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2A2A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2"/>
      <p:bldP spid="5" grpId="3"/>
      <p:bldP spid="5" grpId="4"/>
      <p:bldP spid="6" grpId="5"/>
      <p:bldP spid="6" grpId="6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2"/>
          <p:cNvGrpSpPr/>
          <p:nvPr/>
        </p:nvGrpSpPr>
        <p:grpSpPr>
          <a:xfrm>
            <a:off x="420187" y="449989"/>
            <a:ext cx="11351623" cy="6126480"/>
            <a:chExt cx="4274726" cy="2223622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4274726" cy="2223622"/>
            </a:xfrm>
            <a:custGeom>
              <a:rect l="l" t="t" r="r" b="b"/>
              <a:pathLst>
                <a:path w="4274726" h="2223622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99295"/>
                  </a:lnTo>
                  <a:cubicBezTo>
                    <a:pt x="4274726" y="2205747"/>
                    <a:pt x="4272163" y="2211935"/>
                    <a:pt x="4267601" y="2216497"/>
                  </a:cubicBezTo>
                  <a:cubicBezTo>
                    <a:pt x="4263039" y="2221059"/>
                    <a:pt x="4256851" y="2223622"/>
                    <a:pt x="4250399" y="2223622"/>
                  </a:cubicBezTo>
                  <a:lnTo>
                    <a:pt x="24327" y="2223622"/>
                  </a:lnTo>
                  <a:cubicBezTo>
                    <a:pt x="10891" y="2223622"/>
                    <a:pt x="0" y="2212731"/>
                    <a:pt x="0" y="2199295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F9DA"/>
            </a:solidFill>
          </p:spPr>
          <p:txBody>
            <a:bodyPr/>
            <a:lstStyle/>
            <a:p/>
          </p:txBody>
        </p:sp>
        <p:sp>
          <p:nvSpPr>
            <p:cNvPr id="9" name="TextBox 4"/>
            <p:cNvSpPr txBox="1"/>
            <p:nvPr/>
          </p:nvSpPr>
          <p:spPr>
            <a:xfrm>
              <a:off x="0" y="-47625"/>
              <a:ext cx="4274726" cy="22712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5"/>
                </a:lnSpc>
              </a:pPr>
              <a:endParaRPr sz="1200"/>
            </a:p>
          </p:txBody>
        </p:sp>
      </p:grpSp>
      <p:sp>
        <p:nvSpPr>
          <p:cNvPr id="11" name="Freeform 5"/>
          <p:cNvSpPr/>
          <p:nvPr/>
        </p:nvSpPr>
        <p:spPr>
          <a:xfrm>
            <a:off x="172730" y="5237124"/>
            <a:ext cx="3988055" cy="1620876"/>
          </a:xfrm>
          <a:custGeom>
            <a:rect l="l" t="t" r="r" b="b"/>
            <a:pathLst>
              <a:path w="5982082" h="2431314">
                <a:moveTo>
                  <a:pt x="0" y="0"/>
                </a:moveTo>
                <a:lnTo>
                  <a:pt x="5982082" y="0"/>
                </a:lnTo>
                <a:lnTo>
                  <a:pt x="5982082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2" name="Freeform 6"/>
          <p:cNvSpPr/>
          <p:nvPr/>
        </p:nvSpPr>
        <p:spPr>
          <a:xfrm rot="1995718" flipV="1">
            <a:off x="6981905" y="75918"/>
            <a:ext cx="7105269" cy="3499345"/>
          </a:xfrm>
          <a:custGeom>
            <a:rect l="l" t="t" r="r" b="b"/>
            <a:pathLst>
              <a:path w="10657904" h="5249018">
                <a:moveTo>
                  <a:pt x="0" y="5249018"/>
                </a:moveTo>
                <a:lnTo>
                  <a:pt x="10657905" y="5249018"/>
                </a:lnTo>
                <a:lnTo>
                  <a:pt x="10657905" y="0"/>
                </a:lnTo>
                <a:lnTo>
                  <a:pt x="0" y="0"/>
                </a:lnTo>
                <a:lnTo>
                  <a:pt x="0" y="524901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3" name="Freeform 7"/>
          <p:cNvSpPr/>
          <p:nvPr/>
        </p:nvSpPr>
        <p:spPr>
          <a:xfrm>
            <a:off x="9497546" y="2095454"/>
            <a:ext cx="3988055" cy="1620876"/>
          </a:xfrm>
          <a:custGeom>
            <a:rect l="l" t="t" r="r" b="b"/>
            <a:pathLst>
              <a:path w="5982082" h="2431314">
                <a:moveTo>
                  <a:pt x="0" y="0"/>
                </a:moveTo>
                <a:lnTo>
                  <a:pt x="5982082" y="0"/>
                </a:lnTo>
                <a:lnTo>
                  <a:pt x="5982082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Lưu đồ: Chuẩn bị 2"/>
          <p:cNvSpPr/>
          <p:nvPr/>
        </p:nvSpPr>
        <p:spPr>
          <a:xfrm>
            <a:off x="3538330" y="2506063"/>
            <a:ext cx="5274930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E28F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đền thờ</a:t>
            </a:r>
            <a:endParaRPr lang="en-US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Chuẩn bị 9"/>
          <p:cNvSpPr/>
          <p:nvPr/>
        </p:nvSpPr>
        <p:spPr>
          <a:xfrm>
            <a:off x="980659" y="667591"/>
            <a:ext cx="10230678" cy="1620080"/>
          </a:xfrm>
          <a:prstGeom prst="flowChartPreparati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 Giêsu đã làm gì dưới đất?</a:t>
            </a:r>
            <a:endParaRPr lang="en-US" altLang="en-US" sz="3600" b="1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Lưu đồ: Chuẩn bị 4"/>
          <p:cNvSpPr/>
          <p:nvPr/>
        </p:nvSpPr>
        <p:spPr>
          <a:xfrm>
            <a:off x="3487325" y="4864755"/>
            <a:ext cx="5170292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Làm vinh hiển Cha</a:t>
            </a:r>
            <a:endParaRPr lang="en-US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Chuẩn bị 5"/>
          <p:cNvSpPr/>
          <p:nvPr/>
        </p:nvSpPr>
        <p:spPr>
          <a:xfrm>
            <a:off x="3538330" y="3693112"/>
            <a:ext cx="5306478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Đi khắp thế gian</a:t>
            </a:r>
            <a:endParaRPr lang="vi-VN" sz="2400" b="1" kern="10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61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DA48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DA48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2"/>
      <p:bldP spid="5" grpId="3"/>
      <p:bldP spid="5" grpId="4"/>
      <p:bldP spid="6" grpId="5"/>
      <p:bldP spid="6" grpId="6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2"/>
          <p:cNvSpPr/>
          <p:nvPr/>
        </p:nvSpPr>
        <p:spPr>
          <a:xfrm rot="-1001389">
            <a:off x="-1723611" y="-771880"/>
            <a:ext cx="6634661" cy="3267571"/>
          </a:xfrm>
          <a:custGeom>
            <a:rect l="l" t="t" r="r" b="b"/>
            <a:pathLst>
              <a:path w="9951992" h="4901356">
                <a:moveTo>
                  <a:pt x="0" y="0"/>
                </a:moveTo>
                <a:lnTo>
                  <a:pt x="9951992" y="0"/>
                </a:lnTo>
                <a:lnTo>
                  <a:pt x="9951992" y="4901356"/>
                </a:lnTo>
                <a:lnTo>
                  <a:pt x="0" y="4901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grpSp>
        <p:nvGrpSpPr>
          <p:cNvPr id="8" name="Group 3"/>
          <p:cNvGrpSpPr/>
          <p:nvPr/>
        </p:nvGrpSpPr>
        <p:grpSpPr>
          <a:xfrm>
            <a:off x="470263" y="418011"/>
            <a:ext cx="11341967" cy="6035040"/>
            <a:chExt cx="4274726" cy="2223622"/>
          </a:xfrm>
        </p:grpSpPr>
        <p:sp>
          <p:nvSpPr>
            <p:cNvPr id="9" name="Freeform 4"/>
            <p:cNvSpPr/>
            <p:nvPr/>
          </p:nvSpPr>
          <p:spPr>
            <a:xfrm>
              <a:off x="0" y="0"/>
              <a:ext cx="4274726" cy="2223622"/>
            </a:xfrm>
            <a:custGeom>
              <a:rect l="l" t="t" r="r" b="b"/>
              <a:pathLst>
                <a:path w="4274726" h="2223622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99295"/>
                  </a:lnTo>
                  <a:cubicBezTo>
                    <a:pt x="4274726" y="2205747"/>
                    <a:pt x="4272163" y="2211935"/>
                    <a:pt x="4267601" y="2216497"/>
                  </a:cubicBezTo>
                  <a:cubicBezTo>
                    <a:pt x="4263039" y="2221059"/>
                    <a:pt x="4256851" y="2223622"/>
                    <a:pt x="4250399" y="2223622"/>
                  </a:cubicBezTo>
                  <a:lnTo>
                    <a:pt x="24327" y="2223622"/>
                  </a:lnTo>
                  <a:cubicBezTo>
                    <a:pt x="10891" y="2223622"/>
                    <a:pt x="0" y="2212731"/>
                    <a:pt x="0" y="2199295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F9DA"/>
            </a:solidFill>
          </p:spPr>
          <p:txBody>
            <a:bodyPr/>
            <a:lstStyle/>
            <a:p/>
          </p:txBody>
        </p:sp>
        <p:sp>
          <p:nvSpPr>
            <p:cNvPr id="11" name="TextBox 5"/>
            <p:cNvSpPr txBox="1"/>
            <p:nvPr/>
          </p:nvSpPr>
          <p:spPr>
            <a:xfrm>
              <a:off x="0" y="-47625"/>
              <a:ext cx="4274726" cy="22712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5"/>
                </a:lnSpc>
              </a:pPr>
              <a:endParaRPr sz="1200"/>
            </a:p>
          </p:txBody>
        </p:sp>
      </p:grpSp>
      <p:sp>
        <p:nvSpPr>
          <p:cNvPr id="12" name="Freeform 6"/>
          <p:cNvSpPr/>
          <p:nvPr/>
        </p:nvSpPr>
        <p:spPr>
          <a:xfrm>
            <a:off x="5128903" y="-437822"/>
            <a:ext cx="3380320" cy="1299728"/>
          </a:xfrm>
          <a:custGeom>
            <a:rect l="l" t="t" r="r" b="b"/>
            <a:pathLst>
              <a:path w="5070480" h="1949592">
                <a:moveTo>
                  <a:pt x="0" y="0"/>
                </a:moveTo>
                <a:lnTo>
                  <a:pt x="5070480" y="0"/>
                </a:lnTo>
                <a:lnTo>
                  <a:pt x="5070480" y="1949592"/>
                </a:lnTo>
                <a:lnTo>
                  <a:pt x="0" y="19495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3" name="Freeform 7"/>
          <p:cNvSpPr/>
          <p:nvPr/>
        </p:nvSpPr>
        <p:spPr>
          <a:xfrm flipH="1">
            <a:off x="-551937" y="3737018"/>
            <a:ext cx="3438445" cy="2987149"/>
          </a:xfrm>
          <a:custGeom>
            <a:rect l="l" t="t" r="r" b="b"/>
            <a:pathLst>
              <a:path w="5157668" h="4480724">
                <a:moveTo>
                  <a:pt x="5157668" y="0"/>
                </a:moveTo>
                <a:lnTo>
                  <a:pt x="0" y="0"/>
                </a:lnTo>
                <a:lnTo>
                  <a:pt x="0" y="4480724"/>
                </a:lnTo>
                <a:lnTo>
                  <a:pt x="5157668" y="4480724"/>
                </a:lnTo>
                <a:lnTo>
                  <a:pt x="5157668" y="0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Lưu đồ: Chuẩn bị 2"/>
          <p:cNvSpPr/>
          <p:nvPr/>
        </p:nvSpPr>
        <p:spPr>
          <a:xfrm>
            <a:off x="3529086" y="5195130"/>
            <a:ext cx="5115339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E28F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Những kẻ Cha ban cho Người</a:t>
            </a:r>
            <a:endParaRPr lang="en-US" altLang="en-US" sz="2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Chuẩn bị 9"/>
          <p:cNvSpPr/>
          <p:nvPr/>
        </p:nvSpPr>
        <p:spPr>
          <a:xfrm>
            <a:off x="1025907" y="795705"/>
            <a:ext cx="10230678" cy="1620080"/>
          </a:xfrm>
          <a:prstGeom prst="flowChartPreparati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vi-VN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 Giêsu đã tỏ </a:t>
            </a:r>
          </a:p>
          <a:p>
            <a:pPr algn="ctr"/>
            <a:r>
              <a:rPr lang="vi-VN" sz="3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Cha cho ai?</a:t>
            </a:r>
            <a:endParaRPr lang="en-US" altLang="en-US" sz="3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ưu đồ: Chuẩn bị 4"/>
          <p:cNvSpPr/>
          <p:nvPr/>
        </p:nvSpPr>
        <p:spPr>
          <a:xfrm>
            <a:off x="3529087" y="3977192"/>
            <a:ext cx="5115339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luật sĩ</a:t>
            </a:r>
            <a:endParaRPr lang="en-US" altLang="en-US" sz="2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Chuẩn bị 5"/>
          <p:cNvSpPr/>
          <p:nvPr/>
        </p:nvSpPr>
        <p:spPr>
          <a:xfrm>
            <a:off x="3529087" y="2747033"/>
            <a:ext cx="5115339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Dân ngoại</a:t>
            </a:r>
            <a:endParaRPr lang="vi-VN" sz="2600" b="1" kern="10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94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EA6C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A6C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2"/>
      <p:bldP spid="5" grpId="3"/>
      <p:bldP spid="5" grpId="4"/>
      <p:bldP spid="6" grpId="5"/>
      <p:bldP spid="6" grpId="6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2"/>
          <p:cNvSpPr/>
          <p:nvPr/>
        </p:nvSpPr>
        <p:spPr>
          <a:xfrm rot="-1620062">
            <a:off x="6392932" y="4265422"/>
            <a:ext cx="7461219" cy="3674651"/>
          </a:xfrm>
          <a:custGeom>
            <a:rect l="l" t="t" r="r" b="b"/>
            <a:pathLst>
              <a:path w="11191829" h="5511976">
                <a:moveTo>
                  <a:pt x="0" y="0"/>
                </a:moveTo>
                <a:lnTo>
                  <a:pt x="11191828" y="0"/>
                </a:lnTo>
                <a:lnTo>
                  <a:pt x="11191828" y="5511976"/>
                </a:lnTo>
                <a:lnTo>
                  <a:pt x="0" y="55119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grpSp>
        <p:nvGrpSpPr>
          <p:cNvPr id="8" name="Group 3"/>
          <p:cNvGrpSpPr/>
          <p:nvPr/>
        </p:nvGrpSpPr>
        <p:grpSpPr>
          <a:xfrm>
            <a:off x="581070" y="430306"/>
            <a:ext cx="11005499" cy="6025005"/>
            <a:chExt cx="4347852" cy="2285841"/>
          </a:xfrm>
        </p:grpSpPr>
        <p:sp>
          <p:nvSpPr>
            <p:cNvPr id="9" name="Freeform 4"/>
            <p:cNvSpPr/>
            <p:nvPr/>
          </p:nvSpPr>
          <p:spPr>
            <a:xfrm>
              <a:off x="0" y="0"/>
              <a:ext cx="4347852" cy="2285841"/>
            </a:xfrm>
            <a:custGeom>
              <a:rect l="l" t="t" r="r" b="b"/>
              <a:pathLst>
                <a:path w="4347852" h="2285841">
                  <a:moveTo>
                    <a:pt x="23918" y="0"/>
                  </a:moveTo>
                  <a:lnTo>
                    <a:pt x="4323934" y="0"/>
                  </a:lnTo>
                  <a:cubicBezTo>
                    <a:pt x="4337143" y="0"/>
                    <a:pt x="4347852" y="10708"/>
                    <a:pt x="4347852" y="23918"/>
                  </a:cubicBezTo>
                  <a:lnTo>
                    <a:pt x="4347852" y="2261923"/>
                  </a:lnTo>
                  <a:cubicBezTo>
                    <a:pt x="4347852" y="2275133"/>
                    <a:pt x="4337143" y="2285841"/>
                    <a:pt x="4323934" y="2285841"/>
                  </a:cubicBezTo>
                  <a:lnTo>
                    <a:pt x="23918" y="2285841"/>
                  </a:lnTo>
                  <a:cubicBezTo>
                    <a:pt x="10708" y="2285841"/>
                    <a:pt x="0" y="2275133"/>
                    <a:pt x="0" y="2261923"/>
                  </a:cubicBezTo>
                  <a:lnTo>
                    <a:pt x="0" y="23918"/>
                  </a:lnTo>
                  <a:cubicBezTo>
                    <a:pt x="0" y="10708"/>
                    <a:pt x="10708" y="0"/>
                    <a:pt x="23918" y="0"/>
                  </a:cubicBezTo>
                  <a:close/>
                </a:path>
              </a:pathLst>
            </a:custGeom>
            <a:solidFill>
              <a:srgbClr val="C8E4B2"/>
            </a:solidFill>
          </p:spPr>
          <p:txBody>
            <a:bodyPr/>
            <a:lstStyle/>
            <a:p/>
          </p:txBody>
        </p:sp>
        <p:sp>
          <p:nvSpPr>
            <p:cNvPr id="11" name="TextBox 5"/>
            <p:cNvSpPr txBox="1"/>
            <p:nvPr/>
          </p:nvSpPr>
          <p:spPr>
            <a:xfrm>
              <a:off x="0" y="-47625"/>
              <a:ext cx="4347852" cy="23334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5"/>
                </a:lnSpc>
              </a:pPr>
              <a:endParaRPr sz="1200"/>
            </a:p>
          </p:txBody>
        </p:sp>
      </p:grpSp>
      <p:sp>
        <p:nvSpPr>
          <p:cNvPr id="12" name="Freeform 6"/>
          <p:cNvSpPr/>
          <p:nvPr/>
        </p:nvSpPr>
        <p:spPr>
          <a:xfrm>
            <a:off x="258161" y="2292123"/>
            <a:ext cx="2238983" cy="5059850"/>
          </a:xfrm>
          <a:custGeom>
            <a:rect l="l" t="t" r="r" b="b"/>
            <a:pathLst>
              <a:path w="3358475" h="7589775">
                <a:moveTo>
                  <a:pt x="0" y="0"/>
                </a:moveTo>
                <a:lnTo>
                  <a:pt x="3358475" y="0"/>
                </a:lnTo>
                <a:lnTo>
                  <a:pt x="3358475" y="7589775"/>
                </a:lnTo>
                <a:lnTo>
                  <a:pt x="0" y="7589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3" name="Freeform 7"/>
          <p:cNvSpPr/>
          <p:nvPr/>
        </p:nvSpPr>
        <p:spPr>
          <a:xfrm rot="-923995">
            <a:off x="9976398" y="5004932"/>
            <a:ext cx="1700857" cy="1978927"/>
          </a:xfrm>
          <a:custGeom>
            <a:rect l="l" t="t" r="r" b="b"/>
            <a:pathLst>
              <a:path w="2551286" h="2968390">
                <a:moveTo>
                  <a:pt x="0" y="0"/>
                </a:moveTo>
                <a:lnTo>
                  <a:pt x="2551285" y="0"/>
                </a:lnTo>
                <a:lnTo>
                  <a:pt x="2551285" y="2968390"/>
                </a:lnTo>
                <a:lnTo>
                  <a:pt x="0" y="29683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4" name="Freeform 8"/>
          <p:cNvSpPr/>
          <p:nvPr/>
        </p:nvSpPr>
        <p:spPr>
          <a:xfrm>
            <a:off x="2914003" y="170893"/>
            <a:ext cx="2300481" cy="884531"/>
          </a:xfrm>
          <a:custGeom>
            <a:rect l="l" t="t" r="r" b="b"/>
            <a:pathLst>
              <a:path w="3450722" h="1326797">
                <a:moveTo>
                  <a:pt x="0" y="0"/>
                </a:moveTo>
                <a:lnTo>
                  <a:pt x="3450722" y="0"/>
                </a:lnTo>
                <a:lnTo>
                  <a:pt x="3450722" y="1326798"/>
                </a:lnTo>
                <a:lnTo>
                  <a:pt x="0" y="13267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Lưu đồ: Chuẩn bị 2"/>
          <p:cNvSpPr/>
          <p:nvPr/>
        </p:nvSpPr>
        <p:spPr>
          <a:xfrm>
            <a:off x="3407748" y="3922496"/>
            <a:ext cx="5375305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E28F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Giúp đỡ kẻ khác</a:t>
            </a:r>
            <a:endParaRPr lang="en-US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Chuẩn bị 9"/>
          <p:cNvSpPr/>
          <p:nvPr/>
        </p:nvSpPr>
        <p:spPr>
          <a:xfrm>
            <a:off x="980661" y="864704"/>
            <a:ext cx="10230678" cy="1620080"/>
          </a:xfrm>
          <a:prstGeom prst="flowChartPreparati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 Cha ban cho Chúa Giêsu đã làm gì</a:t>
            </a:r>
            <a:r>
              <a:rPr lang="vi-VN" sz="3600" b="1" smtClean="0">
                <a:solidFill>
                  <a:schemeClr val="tx1"/>
                </a:solidFill>
                <a:latin typeface="+mj-lt"/>
              </a:rPr>
              <a:t>?</a:t>
            </a:r>
            <a:endParaRPr lang="en-US" altLang="en-US" sz="3600" b="1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Lưu đồ: Chuẩn bị 4"/>
          <p:cNvSpPr/>
          <p:nvPr/>
        </p:nvSpPr>
        <p:spPr>
          <a:xfrm>
            <a:off x="3400035" y="5075030"/>
            <a:ext cx="5383018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điều thiện</a:t>
            </a:r>
            <a:endParaRPr lang="en-US" altLang="en-US" sz="2800" b="1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Lưu đồ: Chuẩn bị 5"/>
          <p:cNvSpPr/>
          <p:nvPr/>
        </p:nvSpPr>
        <p:spPr>
          <a:xfrm>
            <a:off x="3400035" y="2771973"/>
            <a:ext cx="5383018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Tuân giữ lời Cha</a:t>
            </a:r>
            <a:endParaRPr lang="en-US" altLang="en-US" sz="2600" b="1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25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EA6C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A6C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2"/>
      <p:bldP spid="5" grpId="3"/>
      <p:bldP spid="5" grpId="4"/>
      <p:bldP spid="6" grpId="5"/>
      <p:bldP spid="6" grpId="6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Freeform 2"/>
          <p:cNvSpPr/>
          <p:nvPr/>
        </p:nvSpPr>
        <p:spPr>
          <a:xfrm rot="2919459">
            <a:off x="960490" y="-1837326"/>
            <a:ext cx="7461219" cy="3674651"/>
          </a:xfrm>
          <a:custGeom>
            <a:rect l="l" t="t" r="r" b="b"/>
            <a:pathLst>
              <a:path w="11191829" h="5511976">
                <a:moveTo>
                  <a:pt x="0" y="0"/>
                </a:moveTo>
                <a:lnTo>
                  <a:pt x="11191829" y="0"/>
                </a:lnTo>
                <a:lnTo>
                  <a:pt x="11191829" y="5511976"/>
                </a:lnTo>
                <a:lnTo>
                  <a:pt x="0" y="55119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grpSp>
        <p:nvGrpSpPr>
          <p:cNvPr id="9" name="Group 3"/>
          <p:cNvGrpSpPr/>
          <p:nvPr/>
        </p:nvGrpSpPr>
        <p:grpSpPr>
          <a:xfrm>
            <a:off x="470264" y="444138"/>
            <a:ext cx="11116306" cy="5838350"/>
            <a:chExt cx="4338227" cy="2254607"/>
          </a:xfrm>
        </p:grpSpPr>
        <p:sp>
          <p:nvSpPr>
            <p:cNvPr id="11" name="Freeform 4"/>
            <p:cNvSpPr/>
            <p:nvPr/>
          </p:nvSpPr>
          <p:spPr>
            <a:xfrm>
              <a:off x="0" y="0"/>
              <a:ext cx="4338227" cy="2254607"/>
            </a:xfrm>
            <a:custGeom>
              <a:rect l="l" t="t" r="r" b="b"/>
              <a:pathLst>
                <a:path w="4338227" h="2254607">
                  <a:moveTo>
                    <a:pt x="23971" y="0"/>
                  </a:moveTo>
                  <a:lnTo>
                    <a:pt x="4314256" y="0"/>
                  </a:lnTo>
                  <a:cubicBezTo>
                    <a:pt x="4327495" y="0"/>
                    <a:pt x="4338227" y="10732"/>
                    <a:pt x="4338227" y="23971"/>
                  </a:cubicBezTo>
                  <a:lnTo>
                    <a:pt x="4338227" y="2230636"/>
                  </a:lnTo>
                  <a:cubicBezTo>
                    <a:pt x="4338227" y="2236993"/>
                    <a:pt x="4335702" y="2243090"/>
                    <a:pt x="4331206" y="2247586"/>
                  </a:cubicBezTo>
                  <a:cubicBezTo>
                    <a:pt x="4326711" y="2252081"/>
                    <a:pt x="4320614" y="2254607"/>
                    <a:pt x="4314256" y="2254607"/>
                  </a:cubicBezTo>
                  <a:lnTo>
                    <a:pt x="23971" y="2254607"/>
                  </a:lnTo>
                  <a:cubicBezTo>
                    <a:pt x="17613" y="2254607"/>
                    <a:pt x="11516" y="2252081"/>
                    <a:pt x="7021" y="2247586"/>
                  </a:cubicBezTo>
                  <a:cubicBezTo>
                    <a:pt x="2525" y="2243090"/>
                    <a:pt x="0" y="2236993"/>
                    <a:pt x="0" y="2230636"/>
                  </a:cubicBezTo>
                  <a:lnTo>
                    <a:pt x="0" y="23971"/>
                  </a:lnTo>
                  <a:cubicBezTo>
                    <a:pt x="0" y="17613"/>
                    <a:pt x="2525" y="11516"/>
                    <a:pt x="7021" y="7021"/>
                  </a:cubicBezTo>
                  <a:cubicBezTo>
                    <a:pt x="11516" y="2525"/>
                    <a:pt x="17613" y="0"/>
                    <a:pt x="23971" y="0"/>
                  </a:cubicBezTo>
                  <a:close/>
                </a:path>
              </a:pathLst>
            </a:custGeom>
            <a:solidFill>
              <a:srgbClr val="C8E4B2"/>
            </a:solidFill>
          </p:spPr>
          <p:txBody>
            <a:bodyPr/>
            <a:lstStyle/>
            <a:p/>
          </p:txBody>
        </p:sp>
        <p:sp>
          <p:nvSpPr>
            <p:cNvPr id="12" name="TextBox 5"/>
            <p:cNvSpPr txBox="1"/>
            <p:nvPr/>
          </p:nvSpPr>
          <p:spPr>
            <a:xfrm>
              <a:off x="0" y="-47625"/>
              <a:ext cx="4338227" cy="23022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5"/>
                </a:lnSpc>
              </a:pPr>
              <a:endParaRPr sz="1200"/>
            </a:p>
          </p:txBody>
        </p:sp>
      </p:grpSp>
      <p:sp>
        <p:nvSpPr>
          <p:cNvPr id="13" name="Freeform 6"/>
          <p:cNvSpPr/>
          <p:nvPr/>
        </p:nvSpPr>
        <p:spPr>
          <a:xfrm>
            <a:off x="-464441" y="5036298"/>
            <a:ext cx="2300481" cy="884531"/>
          </a:xfrm>
          <a:custGeom>
            <a:rect l="l" t="t" r="r" b="b"/>
            <a:pathLst>
              <a:path w="3450722" h="1326797">
                <a:moveTo>
                  <a:pt x="0" y="0"/>
                </a:moveTo>
                <a:lnTo>
                  <a:pt x="3450722" y="0"/>
                </a:lnTo>
                <a:lnTo>
                  <a:pt x="3450722" y="1326797"/>
                </a:lnTo>
                <a:lnTo>
                  <a:pt x="0" y="13267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4" name="Freeform 7"/>
          <p:cNvSpPr/>
          <p:nvPr/>
        </p:nvSpPr>
        <p:spPr>
          <a:xfrm>
            <a:off x="11254134" y="2544469"/>
            <a:ext cx="2300481" cy="884531"/>
          </a:xfrm>
          <a:custGeom>
            <a:rect l="l" t="t" r="r" b="b"/>
            <a:pathLst>
              <a:path w="3450722" h="1326797">
                <a:moveTo>
                  <a:pt x="0" y="0"/>
                </a:moveTo>
                <a:lnTo>
                  <a:pt x="3450722" y="0"/>
                </a:lnTo>
                <a:lnTo>
                  <a:pt x="3450722" y="1326797"/>
                </a:lnTo>
                <a:lnTo>
                  <a:pt x="0" y="13267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Lưu đồ: Chuẩn bị 2"/>
          <p:cNvSpPr/>
          <p:nvPr/>
        </p:nvSpPr>
        <p:spPr>
          <a:xfrm>
            <a:off x="3419459" y="3883063"/>
            <a:ext cx="5115339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E28F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Giữ cho </a:t>
            </a:r>
          </a:p>
          <a:p>
            <a:pPr algn="ctr"/>
            <a:r>
              <a:rPr lang="vi-VN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 mình</a:t>
            </a:r>
            <a:endParaRPr lang="en-US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Chuẩn bị 9"/>
          <p:cNvSpPr/>
          <p:nvPr/>
        </p:nvSpPr>
        <p:spPr>
          <a:xfrm>
            <a:off x="913078" y="816274"/>
            <a:ext cx="10230678" cy="1620080"/>
          </a:xfrm>
          <a:prstGeom prst="flowChartPreparati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Chúa Cha ban cho Chúa Giêsu, Người đã làm gì</a:t>
            </a:r>
            <a:r>
              <a:rPr lang="en-US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ưu đồ: Chuẩn bị 4"/>
          <p:cNvSpPr/>
          <p:nvPr/>
        </p:nvSpPr>
        <p:spPr>
          <a:xfrm>
            <a:off x="3419457" y="2721849"/>
            <a:ext cx="5115339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Viết vào sách</a:t>
            </a:r>
            <a:endParaRPr lang="en-US" altLang="en-US" sz="2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Chuẩn bị 6"/>
          <p:cNvSpPr/>
          <p:nvPr/>
        </p:nvSpPr>
        <p:spPr>
          <a:xfrm>
            <a:off x="3419458" y="5036298"/>
            <a:ext cx="5115339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cho các môn đệ</a:t>
            </a: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51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EA6C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A6C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2"/>
      <p:bldP spid="5" grpId="3"/>
      <p:bldP spid="5" grpId="4"/>
      <p:bldP spid="7" grpId="5"/>
      <p:bldP spid="7" grpId="6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2"/>
          <p:cNvSpPr/>
          <p:nvPr/>
        </p:nvSpPr>
        <p:spPr>
          <a:xfrm rot="779219" flipV="1">
            <a:off x="-1109783" y="124533"/>
            <a:ext cx="5838263" cy="2875345"/>
          </a:xfrm>
          <a:custGeom>
            <a:rect l="l" t="t" r="r" b="b"/>
            <a:pathLst>
              <a:path w="8757394" h="4313017">
                <a:moveTo>
                  <a:pt x="0" y="4313016"/>
                </a:moveTo>
                <a:lnTo>
                  <a:pt x="8757394" y="4313016"/>
                </a:lnTo>
                <a:lnTo>
                  <a:pt x="8757394" y="0"/>
                </a:lnTo>
                <a:lnTo>
                  <a:pt x="0" y="0"/>
                </a:lnTo>
                <a:lnTo>
                  <a:pt x="0" y="4313016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8" name="Freeform 3"/>
          <p:cNvSpPr/>
          <p:nvPr/>
        </p:nvSpPr>
        <p:spPr>
          <a:xfrm rot="-2915967" flipV="1">
            <a:off x="6887595" y="4225292"/>
            <a:ext cx="6698323" cy="3298925"/>
          </a:xfrm>
          <a:custGeom>
            <a:rect l="l" t="t" r="r" b="b"/>
            <a:pathLst>
              <a:path w="10047485" h="4948387">
                <a:moveTo>
                  <a:pt x="0" y="4948387"/>
                </a:moveTo>
                <a:lnTo>
                  <a:pt x="10047486" y="4948387"/>
                </a:lnTo>
                <a:lnTo>
                  <a:pt x="10047486" y="0"/>
                </a:lnTo>
                <a:lnTo>
                  <a:pt x="0" y="0"/>
                </a:lnTo>
                <a:lnTo>
                  <a:pt x="0" y="4948387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grpSp>
        <p:nvGrpSpPr>
          <p:cNvPr id="9" name="Group 4"/>
          <p:cNvGrpSpPr/>
          <p:nvPr/>
        </p:nvGrpSpPr>
        <p:grpSpPr>
          <a:xfrm>
            <a:off x="685800" y="494906"/>
            <a:ext cx="10820400" cy="5890073"/>
            <a:chExt cx="4274726" cy="2326942"/>
          </a:xfrm>
        </p:grpSpPr>
        <p:sp>
          <p:nvSpPr>
            <p:cNvPr id="11" name="Freeform 5"/>
            <p:cNvSpPr/>
            <p:nvPr/>
          </p:nvSpPr>
          <p:spPr>
            <a:xfrm>
              <a:off x="0" y="0"/>
              <a:ext cx="4274726" cy="2326942"/>
            </a:xfrm>
            <a:custGeom>
              <a:rect l="l" t="t" r="r" b="b"/>
              <a:pathLst>
                <a:path w="4274726" h="2326942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302616"/>
                  </a:lnTo>
                  <a:cubicBezTo>
                    <a:pt x="4274726" y="2309068"/>
                    <a:pt x="4272163" y="2315255"/>
                    <a:pt x="4267601" y="2319817"/>
                  </a:cubicBezTo>
                  <a:cubicBezTo>
                    <a:pt x="4263039" y="2324379"/>
                    <a:pt x="4256851" y="2326942"/>
                    <a:pt x="4250399" y="2326942"/>
                  </a:cubicBezTo>
                  <a:lnTo>
                    <a:pt x="24327" y="2326942"/>
                  </a:lnTo>
                  <a:cubicBezTo>
                    <a:pt x="10891" y="2326942"/>
                    <a:pt x="0" y="2316051"/>
                    <a:pt x="0" y="2302616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F9DA"/>
            </a:solidFill>
          </p:spPr>
          <p:txBody>
            <a:bodyPr/>
            <a:lstStyle/>
            <a:p/>
          </p:txBody>
        </p:sp>
        <p:sp>
          <p:nvSpPr>
            <p:cNvPr id="12" name="TextBox 6"/>
            <p:cNvSpPr txBox="1"/>
            <p:nvPr/>
          </p:nvSpPr>
          <p:spPr>
            <a:xfrm>
              <a:off x="0" y="-47625"/>
              <a:ext cx="4274726" cy="2374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5"/>
                </a:lnSpc>
              </a:pPr>
              <a:endParaRPr sz="1200"/>
            </a:p>
          </p:txBody>
        </p:sp>
      </p:grpSp>
      <p:sp>
        <p:nvSpPr>
          <p:cNvPr id="13" name="Freeform 7"/>
          <p:cNvSpPr/>
          <p:nvPr/>
        </p:nvSpPr>
        <p:spPr>
          <a:xfrm>
            <a:off x="312920" y="3267634"/>
            <a:ext cx="2830650" cy="3379881"/>
          </a:xfrm>
          <a:custGeom>
            <a:rect l="l" t="t" r="r" b="b"/>
            <a:pathLst>
              <a:path w="4750469" h="5672202">
                <a:moveTo>
                  <a:pt x="0" y="0"/>
                </a:moveTo>
                <a:lnTo>
                  <a:pt x="4750469" y="0"/>
                </a:lnTo>
                <a:lnTo>
                  <a:pt x="4750469" y="5672202"/>
                </a:lnTo>
                <a:lnTo>
                  <a:pt x="0" y="56722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4" name="Freeform 8"/>
          <p:cNvSpPr/>
          <p:nvPr/>
        </p:nvSpPr>
        <p:spPr>
          <a:xfrm>
            <a:off x="8371639" y="-371383"/>
            <a:ext cx="1990147" cy="2114366"/>
          </a:xfrm>
          <a:custGeom>
            <a:rect l="l" t="t" r="r" b="b"/>
            <a:pathLst>
              <a:path w="2985221" h="3171549">
                <a:moveTo>
                  <a:pt x="0" y="0"/>
                </a:moveTo>
                <a:lnTo>
                  <a:pt x="2985221" y="0"/>
                </a:lnTo>
                <a:lnTo>
                  <a:pt x="2985221" y="3171550"/>
                </a:lnTo>
                <a:lnTo>
                  <a:pt x="0" y="31715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5" name="Freeform 9"/>
          <p:cNvSpPr/>
          <p:nvPr/>
        </p:nvSpPr>
        <p:spPr>
          <a:xfrm>
            <a:off x="8951817" y="1498507"/>
            <a:ext cx="3525483" cy="1432871"/>
          </a:xfrm>
          <a:custGeom>
            <a:rect l="l" t="t" r="r" b="b"/>
            <a:pathLst>
              <a:path w="5288224" h="2149307">
                <a:moveTo>
                  <a:pt x="0" y="0"/>
                </a:moveTo>
                <a:lnTo>
                  <a:pt x="5288224" y="0"/>
                </a:lnTo>
                <a:lnTo>
                  <a:pt x="5288224" y="2149307"/>
                </a:lnTo>
                <a:lnTo>
                  <a:pt x="0" y="21493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6" name="Freeform 10"/>
          <p:cNvSpPr/>
          <p:nvPr/>
        </p:nvSpPr>
        <p:spPr>
          <a:xfrm rot="-923995">
            <a:off x="4678813" y="5659579"/>
            <a:ext cx="1246939" cy="1450799"/>
          </a:xfrm>
          <a:custGeom>
            <a:rect l="l" t="t" r="r" b="b"/>
            <a:pathLst>
              <a:path w="1870409" h="2176198">
                <a:moveTo>
                  <a:pt x="0" y="0"/>
                </a:moveTo>
                <a:lnTo>
                  <a:pt x="1870410" y="0"/>
                </a:lnTo>
                <a:lnTo>
                  <a:pt x="1870410" y="2176198"/>
                </a:lnTo>
                <a:lnTo>
                  <a:pt x="0" y="21761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7" name="Freeform 11"/>
          <p:cNvSpPr/>
          <p:nvPr/>
        </p:nvSpPr>
        <p:spPr>
          <a:xfrm>
            <a:off x="5979821" y="0"/>
            <a:ext cx="2102385" cy="808364"/>
          </a:xfrm>
          <a:custGeom>
            <a:rect l="l" t="t" r="r" b="b"/>
            <a:pathLst>
              <a:path w="3153578" h="1212546">
                <a:moveTo>
                  <a:pt x="0" y="0"/>
                </a:moveTo>
                <a:lnTo>
                  <a:pt x="3153578" y="0"/>
                </a:lnTo>
                <a:lnTo>
                  <a:pt x="3153578" y="1212546"/>
                </a:lnTo>
                <a:lnTo>
                  <a:pt x="0" y="12125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Lưu đồ: Chuẩn bị 2"/>
          <p:cNvSpPr/>
          <p:nvPr/>
        </p:nvSpPr>
        <p:spPr>
          <a:xfrm>
            <a:off x="3510576" y="2763100"/>
            <a:ext cx="5441241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E28F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cả thế gian</a:t>
            </a:r>
            <a:endParaRPr lang="en-US" altLang="en-US" sz="2800" b="1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Lưu đồ: Chuẩn bị 9"/>
          <p:cNvSpPr/>
          <p:nvPr/>
        </p:nvSpPr>
        <p:spPr>
          <a:xfrm>
            <a:off x="980661" y="864704"/>
            <a:ext cx="10230678" cy="1620080"/>
          </a:xfrm>
          <a:prstGeom prst="flowChartPreparati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9: </a:t>
            </a:r>
            <a:r>
              <a:rPr lang="vi-VN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 Giêsu cầu xin cho ai</a:t>
            </a:r>
            <a:r>
              <a:rPr lang="vi-VN" sz="4000" b="1" smtClean="0">
                <a:solidFill>
                  <a:schemeClr val="tx1"/>
                </a:solidFill>
                <a:latin typeface="+mj-lt"/>
              </a:rPr>
              <a:t>?</a:t>
            </a:r>
            <a:endParaRPr lang="en-US" altLang="en-US" sz="4000" b="1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Lưu đồ: Chuẩn bị 4"/>
          <p:cNvSpPr/>
          <p:nvPr/>
        </p:nvSpPr>
        <p:spPr>
          <a:xfrm>
            <a:off x="3538329" y="5197203"/>
            <a:ext cx="5413488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người nghèo</a:t>
            </a:r>
            <a:endParaRPr lang="en-US" altLang="en-US" sz="2600" b="1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Lưu đồ: Chuẩn bị 5"/>
          <p:cNvSpPr/>
          <p:nvPr/>
        </p:nvSpPr>
        <p:spPr>
          <a:xfrm>
            <a:off x="3538330" y="4002454"/>
            <a:ext cx="5413487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kẻ Chúa Cha ban cho Người</a:t>
            </a:r>
            <a:endParaRPr lang="en-US" altLang="en-US" sz="2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68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EA6C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A6C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13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2"/>
      <p:bldP spid="5" grpId="3"/>
      <p:bldP spid="5" grpId="4"/>
      <p:bldP spid="6" grpId="5"/>
      <p:bldP spid="6" grpId="6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2"/>
          <p:cNvSpPr/>
          <p:nvPr/>
        </p:nvSpPr>
        <p:spPr>
          <a:xfrm rot="1485497">
            <a:off x="-1117442" y="-593355"/>
            <a:ext cx="7461219" cy="3674651"/>
          </a:xfrm>
          <a:custGeom>
            <a:rect l="l" t="t" r="r" b="b"/>
            <a:pathLst>
              <a:path w="11191829" h="5511976">
                <a:moveTo>
                  <a:pt x="0" y="0"/>
                </a:moveTo>
                <a:lnTo>
                  <a:pt x="11191828" y="0"/>
                </a:lnTo>
                <a:lnTo>
                  <a:pt x="11191828" y="5511976"/>
                </a:lnTo>
                <a:lnTo>
                  <a:pt x="0" y="55119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grpSp>
        <p:nvGrpSpPr>
          <p:cNvPr id="8" name="Group 3"/>
          <p:cNvGrpSpPr/>
          <p:nvPr/>
        </p:nvGrpSpPr>
        <p:grpSpPr>
          <a:xfrm>
            <a:off x="685800" y="685800"/>
            <a:ext cx="10684025" cy="5486400"/>
            <a:chExt cx="4220850" cy="2167467"/>
          </a:xfrm>
        </p:grpSpPr>
        <p:sp>
          <p:nvSpPr>
            <p:cNvPr id="9" name="Freeform 4"/>
            <p:cNvSpPr/>
            <p:nvPr/>
          </p:nvSpPr>
          <p:spPr>
            <a:xfrm>
              <a:off x="0" y="0"/>
              <a:ext cx="4220850" cy="2167467"/>
            </a:xfrm>
            <a:custGeom>
              <a:rect l="l" t="t" r="r" b="b"/>
              <a:pathLst>
                <a:path w="4220850" h="2167467">
                  <a:moveTo>
                    <a:pt x="24637" y="0"/>
                  </a:moveTo>
                  <a:lnTo>
                    <a:pt x="4196212" y="0"/>
                  </a:lnTo>
                  <a:cubicBezTo>
                    <a:pt x="4209819" y="0"/>
                    <a:pt x="4220850" y="11030"/>
                    <a:pt x="4220850" y="24637"/>
                  </a:cubicBezTo>
                  <a:lnTo>
                    <a:pt x="4220850" y="2142829"/>
                  </a:lnTo>
                  <a:cubicBezTo>
                    <a:pt x="4220850" y="2156436"/>
                    <a:pt x="4209819" y="2167467"/>
                    <a:pt x="4196212" y="2167467"/>
                  </a:cubicBezTo>
                  <a:lnTo>
                    <a:pt x="24637" y="2167467"/>
                  </a:lnTo>
                  <a:cubicBezTo>
                    <a:pt x="18103" y="2167467"/>
                    <a:pt x="11836" y="2164871"/>
                    <a:pt x="7216" y="2160251"/>
                  </a:cubicBezTo>
                  <a:cubicBezTo>
                    <a:pt x="2596" y="2155630"/>
                    <a:pt x="0" y="2149364"/>
                    <a:pt x="0" y="2142829"/>
                  </a:cubicBezTo>
                  <a:lnTo>
                    <a:pt x="0" y="24637"/>
                  </a:lnTo>
                  <a:cubicBezTo>
                    <a:pt x="0" y="11030"/>
                    <a:pt x="11030" y="0"/>
                    <a:pt x="24637" y="0"/>
                  </a:cubicBezTo>
                  <a:close/>
                </a:path>
              </a:pathLst>
            </a:custGeom>
            <a:solidFill>
              <a:srgbClr val="C8E4B2"/>
            </a:solidFill>
          </p:spPr>
          <p:txBody>
            <a:bodyPr/>
            <a:lstStyle/>
            <a:p/>
          </p:txBody>
        </p:sp>
        <p:sp>
          <p:nvSpPr>
            <p:cNvPr id="11" name="TextBox 5"/>
            <p:cNvSpPr txBox="1"/>
            <p:nvPr/>
          </p:nvSpPr>
          <p:spPr>
            <a:xfrm>
              <a:off x="0" y="-47625"/>
              <a:ext cx="4220850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5"/>
                </a:lnSpc>
              </a:pPr>
              <a:endParaRPr sz="1200"/>
            </a:p>
          </p:txBody>
        </p:sp>
      </p:grpSp>
      <p:sp>
        <p:nvSpPr>
          <p:cNvPr id="12" name="Freeform 6"/>
          <p:cNvSpPr/>
          <p:nvPr/>
        </p:nvSpPr>
        <p:spPr>
          <a:xfrm>
            <a:off x="185623" y="3457801"/>
            <a:ext cx="2662111" cy="3342613"/>
          </a:xfrm>
          <a:custGeom>
            <a:rect l="l" t="t" r="r" b="b"/>
            <a:pathLst>
              <a:path w="3151146" h="3956658">
                <a:moveTo>
                  <a:pt x="0" y="0"/>
                </a:moveTo>
                <a:lnTo>
                  <a:pt x="3151146" y="0"/>
                </a:lnTo>
                <a:lnTo>
                  <a:pt x="3151146" y="3956658"/>
                </a:lnTo>
                <a:lnTo>
                  <a:pt x="0" y="39566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3" name="Freeform 7"/>
          <p:cNvSpPr/>
          <p:nvPr/>
        </p:nvSpPr>
        <p:spPr>
          <a:xfrm rot="-923995">
            <a:off x="9554352" y="4192235"/>
            <a:ext cx="2537595" cy="2952460"/>
          </a:xfrm>
          <a:custGeom>
            <a:rect l="l" t="t" r="r" b="b"/>
            <a:pathLst>
              <a:path w="3806391" h="4428690">
                <a:moveTo>
                  <a:pt x="0" y="0"/>
                </a:moveTo>
                <a:lnTo>
                  <a:pt x="3806392" y="0"/>
                </a:lnTo>
                <a:lnTo>
                  <a:pt x="3806392" y="4428690"/>
                </a:lnTo>
                <a:lnTo>
                  <a:pt x="0" y="44286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Lưu đồ: Chuẩn bị 2"/>
          <p:cNvSpPr/>
          <p:nvPr/>
        </p:nvSpPr>
        <p:spPr>
          <a:xfrm>
            <a:off x="3371667" y="2635526"/>
            <a:ext cx="5627954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E28F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 Về cùng Cha</a:t>
            </a:r>
            <a:endParaRPr lang="en-US" altLang="en-US" sz="2800" b="1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Lưu đồ: Chuẩn bị 9"/>
          <p:cNvSpPr/>
          <p:nvPr/>
        </p:nvSpPr>
        <p:spPr>
          <a:xfrm>
            <a:off x="980661" y="864704"/>
            <a:ext cx="10230678" cy="1620080"/>
          </a:xfrm>
          <a:prstGeom prst="flowChartPreparati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vi-VN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Chúa Giêsu nói Người sẽ đi đâu?</a:t>
            </a:r>
            <a:endParaRPr lang="en-US" altLang="en-US" sz="4000" b="1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Lưu đồ: Chuẩn bị 4"/>
          <p:cNvSpPr/>
          <p:nvPr/>
        </p:nvSpPr>
        <p:spPr>
          <a:xfrm>
            <a:off x="3470142" y="3824909"/>
            <a:ext cx="5529479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thành khác</a:t>
            </a:r>
            <a:endParaRPr lang="en-US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Chuẩn bị 5"/>
          <p:cNvSpPr/>
          <p:nvPr/>
        </p:nvSpPr>
        <p:spPr>
          <a:xfrm>
            <a:off x="3331835" y="4997639"/>
            <a:ext cx="5667786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b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 Đi </a:t>
            </a:r>
            <a:r>
              <a:rPr lang="vi-VN" sz="2800" b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rao</a:t>
            </a:r>
            <a:r>
              <a:rPr lang="vi-VN" sz="2600" b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giảng</a:t>
            </a:r>
            <a:endParaRPr lang="vi-VN" sz="2600" b="1" kern="10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87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E836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E836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24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2A2A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2A2A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2"/>
      <p:bldP spid="5" grpId="3"/>
      <p:bldP spid="5" grpId="4"/>
      <p:bldP spid="6" grpId="5"/>
      <p:bldP spid="6" grpId="6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1428" y="-159658"/>
            <a:ext cx="6017305" cy="601730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005943" y="-166914"/>
            <a:ext cx="6037943" cy="6017305"/>
            <a:chOff x="4005943" y="-166914"/>
            <a:chExt cx="6037943" cy="60173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0544" y="1062880"/>
              <a:ext cx="2193327" cy="468477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45333" y1="28000" x2="36444" y2="59111"/>
                          <a14:backgroundMark x1="48889" y1="19556" x2="49333" y2="6977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05943" y="-166914"/>
              <a:ext cx="6037943" cy="601730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93" y="2438399"/>
            <a:ext cx="1532308" cy="1291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351085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Hình Bầu dục 4"/>
          <p:cNvSpPr/>
          <p:nvPr/>
        </p:nvSpPr>
        <p:spPr>
          <a:xfrm>
            <a:off x="4205514" y="1513114"/>
            <a:ext cx="3780971" cy="3780971"/>
          </a:xfrm>
          <a:prstGeom prst="ellipse">
            <a:avLst/>
          </a:prstGeom>
          <a:solidFill>
            <a:srgbClr val="FFC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ình Bầu dục 3"/>
          <p:cNvSpPr/>
          <p:nvPr/>
        </p:nvSpPr>
        <p:spPr>
          <a:xfrm>
            <a:off x="3893457" y="3116943"/>
            <a:ext cx="624114" cy="62411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42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800">
        <p14:flythrough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06 2.22222E-06 C -1.875E-06 -0.15209 0.0694 -0.27593 0.15495 -0.27593 C 0.2405 -0.27593 0.31016 -0.15209 0.31016 2.22222E-06 C 0.31016 0.15208 0.2405 0.27546 0.15495 0.27546 C 0.0694 0.27546 -1.875E-06 0.15208 -1.875E-06 2.22222E-06 Z" pathEditMode="relative" rAng="1620000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875E-06 0 L 0.15508 0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/>
      <p:bldP spid="4" grpId="1"/>
      <p:bldP spid="4" grpId="2"/>
      <p:bldP spid="4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ình chữ nhật 1"/>
          <p:cNvSpPr/>
          <p:nvPr/>
        </p:nvSpPr>
        <p:spPr>
          <a:xfrm rot="2700000">
            <a:off x="4318000" y="1651000"/>
            <a:ext cx="3556000" cy="355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ình chữ nhật 2"/>
          <p:cNvSpPr/>
          <p:nvPr/>
        </p:nvSpPr>
        <p:spPr>
          <a:xfrm rot="2700000">
            <a:off x="5550134" y="2883133"/>
            <a:ext cx="1091731" cy="1091734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Đường nối Thẳng 6"/>
          <p:cNvCxnSpPr/>
          <p:nvPr/>
        </p:nvCxnSpPr>
        <p:spPr>
          <a:xfrm flipV="1">
            <a:off x="4557486" y="1915886"/>
            <a:ext cx="1538514" cy="15131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/>
          <p:cNvCxnSpPr/>
          <p:nvPr/>
        </p:nvCxnSpPr>
        <p:spPr>
          <a:xfrm rot="16200000" flipV="1">
            <a:off x="6075585" y="1915886"/>
            <a:ext cx="1538514" cy="15131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/>
          <p:cNvCxnSpPr/>
          <p:nvPr/>
        </p:nvCxnSpPr>
        <p:spPr>
          <a:xfrm rot="16200000" flipV="1">
            <a:off x="4544786" y="3413585"/>
            <a:ext cx="1538514" cy="15131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/>
          <p:cNvCxnSpPr/>
          <p:nvPr/>
        </p:nvCxnSpPr>
        <p:spPr>
          <a:xfrm rot="5400000">
            <a:off x="6057900" y="3413585"/>
            <a:ext cx="1538514" cy="15131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9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800">
        <p14:flythrough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2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2" grpId="1"/>
      <p:bldP spid="3" grpId="2" uiExpand="1"/>
      <p:bldP spid="3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Hộp Văn bản 3"/>
          <p:cNvSpPr txBox="1"/>
          <p:nvPr/>
        </p:nvSpPr>
        <p:spPr>
          <a:xfrm>
            <a:off x="1174631" y="2487930"/>
            <a:ext cx="10764951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Vui </a:t>
            </a:r>
            <a:r>
              <a:rPr lang="en-US" sz="66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Kinh Thánh</a:t>
            </a:r>
            <a:endParaRPr lang="vi-VN" sz="66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 rot="2700000">
            <a:off x="5977057" y="3091037"/>
            <a:ext cx="675924" cy="675926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ộp Văn bản 4"/>
          <p:cNvSpPr txBox="1"/>
          <p:nvPr/>
        </p:nvSpPr>
        <p:spPr>
          <a:xfrm>
            <a:off x="3948793" y="3610247"/>
            <a:ext cx="6582410" cy="1042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sz="4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Gioan 17, 1-11a</a:t>
            </a:r>
            <a:endParaRPr lang="en-US" altLang="en-US" sz="4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5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800">
        <p14:flythrough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0 L -0.39284 0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39284 0 L 0.48763 0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2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1" uiExpand="1"/>
      <p:bldP spid="3" grpId="2"/>
      <p:bldP spid="5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Nhóm 13"/>
          <p:cNvGrpSpPr/>
          <p:nvPr/>
        </p:nvGrpSpPr>
        <p:grpSpPr>
          <a:xfrm>
            <a:off x="849951" y="1086165"/>
            <a:ext cx="10073390" cy="5036696"/>
            <a:chOff x="1059305" y="910652"/>
            <a:chExt cx="10073390" cy="5036696"/>
          </a:xfrm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15" name="Hình chữ nhật 14"/>
            <p:cNvSpPr/>
            <p:nvPr/>
          </p:nvSpPr>
          <p:spPr>
            <a:xfrm>
              <a:off x="6096000" y="910653"/>
              <a:ext cx="5036695" cy="5036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Hình chữ nhật 15"/>
            <p:cNvSpPr/>
            <p:nvPr/>
          </p:nvSpPr>
          <p:spPr>
            <a:xfrm>
              <a:off x="1059305" y="910652"/>
              <a:ext cx="5036695" cy="5036695"/>
            </a:xfrm>
            <a:prstGeom prst="rect">
              <a:avLst/>
            </a:prstGeom>
            <a:noFill/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Nhóm 3"/>
          <p:cNvGrpSpPr/>
          <p:nvPr/>
        </p:nvGrpSpPr>
        <p:grpSpPr>
          <a:xfrm>
            <a:off x="1903108" y="1573971"/>
            <a:ext cx="8424472" cy="4137286"/>
            <a:chOff x="1883764" y="1360356"/>
            <a:chExt cx="8424472" cy="4137286"/>
          </a:xfrm>
          <a:solidFill>
            <a:schemeClr val="accent2">
              <a:lumMod val="40000"/>
              <a:lumOff val="60000"/>
            </a:schemeClr>
          </a:solidFill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5" name="Hình chữ nhật 4"/>
            <p:cNvSpPr/>
            <p:nvPr/>
          </p:nvSpPr>
          <p:spPr>
            <a:xfrm>
              <a:off x="1883764" y="1360357"/>
              <a:ext cx="4212236" cy="4137285"/>
            </a:xfrm>
            <a:prstGeom prst="rect">
              <a:avLst/>
            </a:prstGeom>
            <a:noFill/>
            <a:ln>
              <a:noFill/>
            </a:ln>
            <a:sp3d extrusionH="1270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Hình chữ nhật 6"/>
            <p:cNvSpPr/>
            <p:nvPr/>
          </p:nvSpPr>
          <p:spPr>
            <a:xfrm>
              <a:off x="6096000" y="1360356"/>
              <a:ext cx="4212236" cy="4137285"/>
            </a:xfrm>
            <a:prstGeom prst="rect">
              <a:avLst/>
            </a:prstGeom>
            <a:grpFill/>
            <a:ln>
              <a:noFill/>
            </a:ln>
            <a:sp3d extrusionH="1270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Nhóm 8"/>
          <p:cNvGrpSpPr/>
          <p:nvPr/>
        </p:nvGrpSpPr>
        <p:grpSpPr>
          <a:xfrm>
            <a:off x="1881707" y="1535869"/>
            <a:ext cx="8424472" cy="4137286"/>
            <a:chOff x="1883764" y="1360356"/>
            <a:chExt cx="8424472" cy="4137286"/>
          </a:xfrm>
          <a:solidFill>
            <a:schemeClr val="accent2">
              <a:lumMod val="20000"/>
              <a:lumOff val="80000"/>
            </a:schemeClr>
          </a:solidFill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6" name="Hình chữ nhật 5"/>
            <p:cNvSpPr/>
            <p:nvPr/>
          </p:nvSpPr>
          <p:spPr>
            <a:xfrm>
              <a:off x="1883764" y="1360357"/>
              <a:ext cx="4212236" cy="41372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Hình chữ nhật 7"/>
            <p:cNvSpPr/>
            <p:nvPr/>
          </p:nvSpPr>
          <p:spPr>
            <a:xfrm>
              <a:off x="6096000" y="1360356"/>
              <a:ext cx="4212236" cy="41372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Tin mừng theo thánh Gio an</a:t>
              </a:r>
              <a:endPara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Hình chữ nhật 11"/>
          <p:cNvSpPr/>
          <p:nvPr/>
        </p:nvSpPr>
        <p:spPr>
          <a:xfrm>
            <a:off x="849951" y="1146741"/>
            <a:ext cx="5036695" cy="50366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98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Nhóm 16"/>
          <p:cNvGrpSpPr/>
          <p:nvPr/>
        </p:nvGrpSpPr>
        <p:grpSpPr>
          <a:xfrm>
            <a:off x="952143" y="735139"/>
            <a:ext cx="10073390" cy="5154684"/>
            <a:chOff x="1059305" y="910652"/>
            <a:chExt cx="10073390" cy="5154684"/>
          </a:xfrm>
          <a:scene3d>
            <a:camera prst="perspectiveRelaxedModerately" fov="3300000">
              <a:rot lat="19800000" lon="0" rev="0"/>
            </a:camera>
            <a:lightRig rig="threePt" dir="t"/>
          </a:scene3d>
        </p:grpSpPr>
        <p:sp>
          <p:nvSpPr>
            <p:cNvPr id="18" name="Hình chữ nhật 17"/>
            <p:cNvSpPr/>
            <p:nvPr/>
          </p:nvSpPr>
          <p:spPr>
            <a:xfrm>
              <a:off x="6096000" y="1028641"/>
              <a:ext cx="5036695" cy="503669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sp3d extrusionH="2540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Kinh Thánh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NXB TÔN GIÁO</a:t>
              </a:r>
              <a:endParaRPr kumimoji="0" lang="vi-V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Hình chữ nhật 18"/>
            <p:cNvSpPr/>
            <p:nvPr/>
          </p:nvSpPr>
          <p:spPr>
            <a:xfrm>
              <a:off x="1059305" y="910652"/>
              <a:ext cx="5036695" cy="5036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Hình chữ nhật 12"/>
          <p:cNvSpPr/>
          <p:nvPr/>
        </p:nvSpPr>
        <p:spPr>
          <a:xfrm>
            <a:off x="5894718" y="827345"/>
            <a:ext cx="188241" cy="5127110"/>
          </a:xfrm>
          <a:prstGeom prst="rect">
            <a:avLst/>
          </a:prstGeom>
          <a:solidFill>
            <a:srgbClr val="593027"/>
          </a:solidFill>
          <a:scene3d>
            <a:camera prst="perspectiveRelaxedModerately" fov="3300000">
              <a:rot lat="19800000" lon="0" rev="0"/>
            </a:camera>
            <a:lightRig rig="threePt" dir="t"/>
          </a:scene3d>
          <a:sp3d extrusionH="762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420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-691388" y="-225269"/>
            <a:ext cx="14321075" cy="8055604"/>
          </a:xfrm>
          <a:custGeom>
            <a:rect l="l" t="t" r="r" b="b"/>
            <a:pathLst>
              <a:path w="21481611" h="12083406">
                <a:moveTo>
                  <a:pt x="0" y="0"/>
                </a:moveTo>
                <a:lnTo>
                  <a:pt x="21481611" y="0"/>
                </a:lnTo>
                <a:lnTo>
                  <a:pt x="21481611" y="12083406"/>
                </a:lnTo>
                <a:lnTo>
                  <a:pt x="0" y="12083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130816" y="72493"/>
            <a:ext cx="10147494" cy="6713014"/>
          </a:xfrm>
          <a:custGeom>
            <a:rect l="l" t="t" r="r" b="b"/>
            <a:pathLst>
              <a:path w="16529397" h="11735872">
                <a:moveTo>
                  <a:pt x="0" y="0"/>
                </a:moveTo>
                <a:lnTo>
                  <a:pt x="16529398" y="0"/>
                </a:lnTo>
                <a:lnTo>
                  <a:pt x="16529398" y="11735873"/>
                </a:lnTo>
                <a:lnTo>
                  <a:pt x="0" y="11735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9" name="Hộp Văn bản 18"/>
          <p:cNvSpPr txBox="1"/>
          <p:nvPr/>
        </p:nvSpPr>
        <p:spPr>
          <a:xfrm>
            <a:off x="1869140" y="1869141"/>
            <a:ext cx="4007224" cy="282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000" ker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 MỪNG THEO THÁNH </a:t>
            </a:r>
            <a:r>
              <a:rPr lang="vi-VN" sz="4000" kern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kern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4000" kern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17,1-11a</a:t>
            </a:r>
            <a:r>
              <a:rPr lang="en-US" sz="4000" kern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40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/>
          <p:cNvSpPr txBox="1"/>
          <p:nvPr/>
        </p:nvSpPr>
        <p:spPr>
          <a:xfrm>
            <a:off x="6770450" y="867841"/>
            <a:ext cx="39299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vi-VN" sz="2800">
                <a:latin typeface="+mj-lt"/>
              </a:rPr>
              <a:t>Khi ấy, Chúa Giêsu ngước mắt lên trời và nói: “Lạy Cha, giờ đã đến, xin hãy làm vinh hiển Con Cha, để Con Cha làm vinh hiển Cha.</a:t>
            </a:r>
          </a:p>
          <a:p>
            <a:pPr fontAlgn="base"/>
            <a:r>
              <a:rPr lang="vi-VN" sz="2800">
                <a:latin typeface="+mj-lt"/>
              </a:rPr>
              <a:t>Vì Cha đã ban cho Con quyền trên mọi huyết nhục, để con cũng ban sự sống đời đời cho mọi kẻ Cha đã giao phó cho Con</a:t>
            </a:r>
            <a:r>
              <a:rPr lang="vi-VN" sz="2800" smtClean="0">
                <a:latin typeface="+mj-lt"/>
              </a:rPr>
              <a:t>.</a:t>
            </a:r>
            <a:endParaRPr lang="vi-VN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2198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-691388" y="-225269"/>
            <a:ext cx="14321075" cy="8055604"/>
          </a:xfrm>
          <a:custGeom>
            <a:rect l="l" t="t" r="r" b="b"/>
            <a:pathLst>
              <a:path w="21481611" h="12083406">
                <a:moveTo>
                  <a:pt x="0" y="0"/>
                </a:moveTo>
                <a:lnTo>
                  <a:pt x="21481611" y="0"/>
                </a:lnTo>
                <a:lnTo>
                  <a:pt x="21481611" y="12083406"/>
                </a:lnTo>
                <a:lnTo>
                  <a:pt x="0" y="12083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130816" y="72493"/>
            <a:ext cx="10147494" cy="6713014"/>
          </a:xfrm>
          <a:custGeom>
            <a:rect l="l" t="t" r="r" b="b"/>
            <a:pathLst>
              <a:path w="16529397" h="11735872">
                <a:moveTo>
                  <a:pt x="0" y="0"/>
                </a:moveTo>
                <a:lnTo>
                  <a:pt x="16529398" y="0"/>
                </a:lnTo>
                <a:lnTo>
                  <a:pt x="16529398" y="11735873"/>
                </a:lnTo>
                <a:lnTo>
                  <a:pt x="0" y="11735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9" name="Hộp Văn bản 18"/>
          <p:cNvSpPr txBox="1"/>
          <p:nvPr/>
        </p:nvSpPr>
        <p:spPr>
          <a:xfrm>
            <a:off x="1559683" y="319405"/>
            <a:ext cx="4343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vi-VN" sz="2800">
                <a:latin typeface="+mj-lt"/>
              </a:rPr>
              <a:t>Sự sống đời đời chính là chúng nhận biết Cha, là Thiên Chúa duy nhất chân thật, và Ðấng Cha đã sai, là Giêsu Kitô.</a:t>
            </a:r>
          </a:p>
          <a:p>
            <a:pPr fontAlgn="base"/>
            <a:r>
              <a:rPr lang="vi-VN" sz="2800">
                <a:latin typeface="+mj-lt"/>
              </a:rPr>
              <a:t>Con đã làm vinh hiển Cha dưới đất, Con đã chu toàn công việc mà Cha đã giao phó cho Con.</a:t>
            </a:r>
          </a:p>
          <a:p>
            <a:pPr fontAlgn="base"/>
            <a:r>
              <a:rPr lang="vi-VN" sz="2800">
                <a:latin typeface="+mj-lt"/>
              </a:rPr>
              <a:t>Giờ đây, lạy Cha, xin hãy làm cho Con được vinh hiển nơi Cha, với sự vinh hiển mà con đã có nơi Cha, trước khi có thế gian.</a:t>
            </a:r>
          </a:p>
        </p:txBody>
      </p:sp>
      <p:sp>
        <p:nvSpPr>
          <p:cNvPr id="20" name="Hộp Văn bản 19"/>
          <p:cNvSpPr txBox="1"/>
          <p:nvPr/>
        </p:nvSpPr>
        <p:spPr>
          <a:xfrm>
            <a:off x="6673175" y="319405"/>
            <a:ext cx="46051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Con đã tỏ danh Cha cho mọi kẻ Cha đã đưa khỏi thế gian mà ban cho Con.</a:t>
            </a:r>
          </a:p>
          <a:p>
            <a:pPr fontAlgn="base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Chúng thuộc về Cha, và Cha đã ban chúng cho Con, và chúng đã tuân giữ lời Cha.</a:t>
            </a:r>
          </a:p>
          <a:p>
            <a:pPr fontAlgn="base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Bây giờ chúng biết rằng những gì Cha ban cho Con, đều bởi Cha mà ra.</a:t>
            </a:r>
          </a:p>
          <a:p>
            <a:pPr fontAlgn="base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Vì những lời Cha ban cho Con thì Con đã ban cho chúng và chúng đã lãnh nhận, và biết đích thực rằng Con bởi Cha mà ra, 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42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"/>
          <p:cNvSpPr/>
          <p:nvPr/>
        </p:nvSpPr>
        <p:spPr>
          <a:xfrm>
            <a:off x="-691388" y="-225269"/>
            <a:ext cx="14321075" cy="8055604"/>
          </a:xfrm>
          <a:custGeom>
            <a:rect l="l" t="t" r="r" b="b"/>
            <a:pathLst>
              <a:path w="21481611" h="12083406">
                <a:moveTo>
                  <a:pt x="0" y="0"/>
                </a:moveTo>
                <a:lnTo>
                  <a:pt x="21481611" y="0"/>
                </a:lnTo>
                <a:lnTo>
                  <a:pt x="21481611" y="12083406"/>
                </a:lnTo>
                <a:lnTo>
                  <a:pt x="0" y="12083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1130816" y="72493"/>
            <a:ext cx="10147494" cy="6713014"/>
          </a:xfrm>
          <a:custGeom>
            <a:rect l="l" t="t" r="r" b="b"/>
            <a:pathLst>
              <a:path w="16529397" h="11735872">
                <a:moveTo>
                  <a:pt x="0" y="0"/>
                </a:moveTo>
                <a:lnTo>
                  <a:pt x="16529398" y="0"/>
                </a:lnTo>
                <a:lnTo>
                  <a:pt x="16529398" y="11735873"/>
                </a:lnTo>
                <a:lnTo>
                  <a:pt x="0" y="11735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9" name="Hộp Văn bản 18"/>
          <p:cNvSpPr txBox="1"/>
          <p:nvPr/>
        </p:nvSpPr>
        <p:spPr>
          <a:xfrm>
            <a:off x="1655161" y="1166842"/>
            <a:ext cx="39868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vi-VN" sz="3200">
                <a:latin typeface="+mj-lt"/>
              </a:rPr>
              <a:t>và chúng tin rằng Cha đã sai Con.</a:t>
            </a:r>
          </a:p>
          <a:p>
            <a:pPr fontAlgn="base"/>
            <a:r>
              <a:rPr lang="vi-VN" sz="3200">
                <a:latin typeface="+mj-lt"/>
              </a:rPr>
              <a:t>Con cầu xin cho chúng, Con không cầu xin cho thế gian, nhưng cho những kẻ Cha đã ban cho Con, bởi vì chúng là của Cha.</a:t>
            </a:r>
          </a:p>
        </p:txBody>
      </p:sp>
      <p:sp>
        <p:nvSpPr>
          <p:cNvPr id="20" name="Hộp Văn bản 19"/>
          <p:cNvSpPr txBox="1"/>
          <p:nvPr/>
        </p:nvSpPr>
        <p:spPr>
          <a:xfrm>
            <a:off x="6752858" y="674399"/>
            <a:ext cx="423939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vi-VN" sz="3200">
                <a:latin typeface="+mj-lt"/>
              </a:rPr>
              <a:t>Và mọi sự của Con là của Cha, và mọi sự của Cha cũng là của Con, và Con đã được vinh hiển nơi chúng.</a:t>
            </a:r>
          </a:p>
          <a:p>
            <a:pPr fontAlgn="base"/>
            <a:r>
              <a:rPr lang="vi-VN" sz="3200">
                <a:latin typeface="+mj-lt"/>
              </a:rPr>
              <a:t>Con không còn ở thế gian nữa, nhưng chúng vẫn còn ở thế gian, phần Con, Con về cùng Cha</a:t>
            </a:r>
            <a:r>
              <a:rPr lang="vi-VN" sz="3200" smtClean="0">
                <a:latin typeface="+mj-lt"/>
              </a:rPr>
              <a:t>”.</a:t>
            </a:r>
          </a:p>
          <a:p>
            <a:pPr fontAlgn="base"/>
            <a:endParaRPr lang="vi-VN" sz="3200">
              <a:latin typeface="+mj-lt"/>
            </a:endParaRPr>
          </a:p>
          <a:p>
            <a:pPr fontAlgn="base"/>
            <a:r>
              <a:rPr lang="vi-VN" sz="3200">
                <a:latin typeface="+mj-lt"/>
              </a:rPr>
              <a:t>Ðó là Lời Chúa.</a:t>
            </a:r>
          </a:p>
        </p:txBody>
      </p:sp>
    </p:spTree>
    <p:extLst>
      <p:ext uri="{BB962C8B-B14F-4D97-AF65-F5344CB8AC3E}">
        <p14:creationId xmlns:p14="http://schemas.microsoft.com/office/powerpoint/2010/main" val="2490768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2"/>
          <p:cNvSpPr/>
          <p:nvPr/>
        </p:nvSpPr>
        <p:spPr>
          <a:xfrm>
            <a:off x="5332600" y="3601196"/>
            <a:ext cx="7461219" cy="3674651"/>
          </a:xfrm>
          <a:custGeom>
            <a:rect l="l" t="t" r="r" b="b"/>
            <a:pathLst>
              <a:path w="11191829" h="5511976">
                <a:moveTo>
                  <a:pt x="0" y="0"/>
                </a:moveTo>
                <a:lnTo>
                  <a:pt x="11191829" y="0"/>
                </a:lnTo>
                <a:lnTo>
                  <a:pt x="11191829" y="5511975"/>
                </a:lnTo>
                <a:lnTo>
                  <a:pt x="0" y="5511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grpSp>
        <p:nvGrpSpPr>
          <p:cNvPr id="8" name="Group 3"/>
          <p:cNvGrpSpPr/>
          <p:nvPr/>
        </p:nvGrpSpPr>
        <p:grpSpPr>
          <a:xfrm>
            <a:off x="600817" y="498275"/>
            <a:ext cx="10990366" cy="5834663"/>
            <a:chExt cx="4341873" cy="2305052"/>
          </a:xfrm>
        </p:grpSpPr>
        <p:sp>
          <p:nvSpPr>
            <p:cNvPr id="9" name="Freeform 4"/>
            <p:cNvSpPr/>
            <p:nvPr/>
          </p:nvSpPr>
          <p:spPr>
            <a:xfrm>
              <a:off x="0" y="0"/>
              <a:ext cx="4341873" cy="2305052"/>
            </a:xfrm>
            <a:custGeom>
              <a:rect l="l" t="t" r="r" b="b"/>
              <a:pathLst>
                <a:path w="4341873" h="2305052">
                  <a:moveTo>
                    <a:pt x="23951" y="0"/>
                  </a:moveTo>
                  <a:lnTo>
                    <a:pt x="4317922" y="0"/>
                  </a:lnTo>
                  <a:cubicBezTo>
                    <a:pt x="4331150" y="0"/>
                    <a:pt x="4341873" y="10723"/>
                    <a:pt x="4341873" y="23951"/>
                  </a:cubicBezTo>
                  <a:lnTo>
                    <a:pt x="4341873" y="2281102"/>
                  </a:lnTo>
                  <a:cubicBezTo>
                    <a:pt x="4341873" y="2294329"/>
                    <a:pt x="4331150" y="2305052"/>
                    <a:pt x="4317922" y="2305052"/>
                  </a:cubicBezTo>
                  <a:lnTo>
                    <a:pt x="23951" y="2305052"/>
                  </a:lnTo>
                  <a:cubicBezTo>
                    <a:pt x="10723" y="2305052"/>
                    <a:pt x="0" y="2294329"/>
                    <a:pt x="0" y="2281102"/>
                  </a:cubicBezTo>
                  <a:lnTo>
                    <a:pt x="0" y="23951"/>
                  </a:lnTo>
                  <a:cubicBezTo>
                    <a:pt x="0" y="10723"/>
                    <a:pt x="10723" y="0"/>
                    <a:pt x="23951" y="0"/>
                  </a:cubicBezTo>
                  <a:close/>
                </a:path>
              </a:pathLst>
            </a:custGeom>
            <a:solidFill>
              <a:srgbClr val="FCF9DA"/>
            </a:solidFill>
          </p:spPr>
          <p:txBody>
            <a:bodyPr/>
            <a:lstStyle/>
            <a:p/>
          </p:txBody>
        </p:sp>
        <p:sp>
          <p:nvSpPr>
            <p:cNvPr id="11" name="TextBox 5"/>
            <p:cNvSpPr txBox="1"/>
            <p:nvPr/>
          </p:nvSpPr>
          <p:spPr>
            <a:xfrm>
              <a:off x="0" y="-47625"/>
              <a:ext cx="4341873" cy="23526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5"/>
                </a:lnSpc>
              </a:pPr>
              <a:endParaRPr sz="1200"/>
            </a:p>
          </p:txBody>
        </p:sp>
      </p:grpSp>
      <p:sp>
        <p:nvSpPr>
          <p:cNvPr id="12" name="Freeform 6"/>
          <p:cNvSpPr/>
          <p:nvPr/>
        </p:nvSpPr>
        <p:spPr>
          <a:xfrm>
            <a:off x="5332600" y="4975440"/>
            <a:ext cx="3978257" cy="1955621"/>
          </a:xfrm>
          <a:custGeom>
            <a:rect l="l" t="t" r="r" b="b"/>
            <a:pathLst>
              <a:path w="5967385" h="2933431">
                <a:moveTo>
                  <a:pt x="0" y="0"/>
                </a:moveTo>
                <a:lnTo>
                  <a:pt x="5967385" y="0"/>
                </a:lnTo>
                <a:lnTo>
                  <a:pt x="5967385" y="2933432"/>
                </a:lnTo>
                <a:lnTo>
                  <a:pt x="0" y="2933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3" name="Freeform 7"/>
          <p:cNvSpPr/>
          <p:nvPr/>
        </p:nvSpPr>
        <p:spPr>
          <a:xfrm>
            <a:off x="8767689" y="1975944"/>
            <a:ext cx="2996946" cy="5486400"/>
          </a:xfrm>
          <a:custGeom>
            <a:rect l="l" t="t" r="r" b="b"/>
            <a:pathLst>
              <a:path w="4495419" h="8229600">
                <a:moveTo>
                  <a:pt x="0" y="0"/>
                </a:moveTo>
                <a:lnTo>
                  <a:pt x="4495419" y="0"/>
                </a:lnTo>
                <a:lnTo>
                  <a:pt x="44954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4" name="Freeform 8"/>
          <p:cNvSpPr/>
          <p:nvPr/>
        </p:nvSpPr>
        <p:spPr>
          <a:xfrm>
            <a:off x="-595822" y="-395037"/>
            <a:ext cx="3988055" cy="1620876"/>
          </a:xfrm>
          <a:custGeom>
            <a:rect l="l" t="t" r="r" b="b"/>
            <a:pathLst>
              <a:path w="5982082" h="2431314">
                <a:moveTo>
                  <a:pt x="0" y="0"/>
                </a:moveTo>
                <a:lnTo>
                  <a:pt x="5982082" y="0"/>
                </a:lnTo>
                <a:lnTo>
                  <a:pt x="5982082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5" name="Freeform 9"/>
          <p:cNvSpPr/>
          <p:nvPr/>
        </p:nvSpPr>
        <p:spPr>
          <a:xfrm rot="-923995">
            <a:off x="10376293" y="72279"/>
            <a:ext cx="1492628" cy="1736654"/>
          </a:xfrm>
          <a:custGeom>
            <a:rect l="l" t="t" r="r" b="b"/>
            <a:pathLst>
              <a:path w="2238942" h="2604981">
                <a:moveTo>
                  <a:pt x="0" y="0"/>
                </a:moveTo>
                <a:lnTo>
                  <a:pt x="2238942" y="0"/>
                </a:lnTo>
                <a:lnTo>
                  <a:pt x="2238942" y="2604982"/>
                </a:lnTo>
                <a:lnTo>
                  <a:pt x="0" y="26049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" name="Lưu đồ: Chuẩn bị 2"/>
          <p:cNvSpPr/>
          <p:nvPr/>
        </p:nvSpPr>
        <p:spPr>
          <a:xfrm>
            <a:off x="3344272" y="4893178"/>
            <a:ext cx="5115338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E28F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Dân chúng</a:t>
            </a:r>
            <a:endParaRPr lang="vi-V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Chuẩn bị 9"/>
          <p:cNvSpPr/>
          <p:nvPr/>
        </p:nvSpPr>
        <p:spPr>
          <a:xfrm>
            <a:off x="980661" y="661433"/>
            <a:ext cx="10230678" cy="1620080"/>
          </a:xfrm>
          <a:prstGeom prst="flowChartPreparati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  <a:latin typeface="+mj-lt"/>
              </a:rPr>
              <a:t>Câu 1:</a:t>
            </a:r>
            <a:r>
              <a:rPr lang="en-US" altLang="vi-VN" sz="4000" b="1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b="1" smtClean="0">
                <a:solidFill>
                  <a:schemeClr val="tx1"/>
                </a:solidFill>
                <a:latin typeface="+mj-lt"/>
              </a:rPr>
              <a:t>Chúa Giêsu ngước mắt lên trời và nói với ai?</a:t>
            </a:r>
            <a:endParaRPr lang="en-US" altLang="en-US" sz="4000" b="1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Lưu đồ: Chuẩn bị 4"/>
          <p:cNvSpPr/>
          <p:nvPr/>
        </p:nvSpPr>
        <p:spPr>
          <a:xfrm>
            <a:off x="3392232" y="2521630"/>
            <a:ext cx="5115339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Chúa Cha</a:t>
            </a:r>
            <a:endParaRPr lang="vi-VN" sz="2600" b="1" kern="10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Chuẩn bị 5"/>
          <p:cNvSpPr/>
          <p:nvPr/>
        </p:nvSpPr>
        <p:spPr>
          <a:xfrm>
            <a:off x="3392233" y="3707404"/>
            <a:ext cx="5115339" cy="100716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Các môn đệ</a:t>
            </a:r>
            <a:endParaRPr lang="vi-VN" sz="2800" b="1" kern="10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75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7D945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D945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2D3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2D3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2D3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2D3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2"/>
      <p:bldP spid="5" grpId="3"/>
      <p:bldP spid="5" grpId="4"/>
      <p:bldP spid="6" grpId="5"/>
      <p:bldP spid="6" grpId="6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66</Paragraphs>
  <Slides>19</Slides>
  <Notes>1</Notes>
  <TotalTime>23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5">
      <vt:lpstr>Arial</vt:lpstr>
      <vt:lpstr>Calibri Light</vt:lpstr>
      <vt:lpstr>Calibri</vt:lpstr>
      <vt:lpstr>Times New Roman</vt:lpstr>
      <vt:lpstr>DT Phudu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Administrator</dc:creator>
  <cp:lastModifiedBy>Administrator</cp:lastModifiedBy>
  <cp:revision>9</cp:revision>
  <dcterms:created xsi:type="dcterms:W3CDTF">2026-05-09T00:30:23Z</dcterms:created>
  <dcterms:modified xsi:type="dcterms:W3CDTF">2026-05-16T08:20:20Z</dcterms:modified>
</cp:coreProperties>
</file>