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embeddedFontLst>
    <p:embeddedFont>
      <p:font typeface="JWUNIK+ArialMT"/>
      <p:regular r:id="rId17"/>
    </p:embeddedFont>
    <p:embeddedFont>
      <p:font typeface="TUAQII+TimesNewRomanPS-BoldMT"/>
      <p:regular r:id="rId18"/>
    </p:embeddedFont>
    <p:embeddedFont>
      <p:font typeface="ODOOGI+Calibri-Light,Bold"/>
      <p:regular r:id="rId19"/>
    </p:embeddedFont>
  </p:embeddedFontLst>
  <p:custDataLst>
    <p:tags r:id="rId16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tags" Target="tags/tag1.xml" /><Relationship Id="rId17" Type="http://schemas.openxmlformats.org/officeDocument/2006/relationships/font" Target="fonts/font1.fntdata" /><Relationship Id="rId18" Type="http://schemas.openxmlformats.org/officeDocument/2006/relationships/font" Target="fonts/font2.fntdata" /><Relationship Id="rId19" Type="http://schemas.openxmlformats.org/officeDocument/2006/relationships/font" Target="fonts/font3.fntdata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7475" y="855221"/>
            <a:ext cx="7960920" cy="4518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037" marR="0">
              <a:lnSpc>
                <a:spcPts val="7502"/>
              </a:lnSpc>
              <a:spcBef>
                <a:spcPct val="0"/>
              </a:spcBef>
              <a:spcAft>
                <a:spcPct val="0"/>
              </a:spcAft>
            </a:pPr>
            <a:r>
              <a:rPr sz="7200">
                <a:solidFill>
                  <a:srgbClr val="FF0000"/>
                </a:solidFill>
                <a:latin typeface="JWUNIK+ArialMT"/>
                <a:cs typeface="JWUNIK+ArialMT"/>
              </a:rPr>
              <a:t>CHÚA</a:t>
            </a:r>
            <a:r>
              <a:rPr sz="7200" spc="-12">
                <a:solidFill>
                  <a:srgbClr val="FF0000"/>
                </a:solidFill>
                <a:latin typeface="JWUNIK+ArialMT"/>
                <a:cs typeface="JWUNIK+ArialMT"/>
              </a:rPr>
              <a:t> </a:t>
            </a:r>
            <a:r>
              <a:rPr sz="7200">
                <a:solidFill>
                  <a:srgbClr val="FF0000"/>
                </a:solidFill>
                <a:latin typeface="JWUNIK+ArialMT"/>
                <a:cs typeface="JWUNIK+ArialMT"/>
              </a:rPr>
              <a:t>NHẬT</a:t>
            </a:r>
            <a:r>
              <a:rPr sz="7200" spc="-498">
                <a:solidFill>
                  <a:srgbClr val="FF0000"/>
                </a:solidFill>
                <a:latin typeface="JWUNIK+ArialMT"/>
                <a:cs typeface="JWUNIK+ArialMT"/>
              </a:rPr>
              <a:t> </a:t>
            </a:r>
            <a:r>
              <a:rPr sz="7200">
                <a:solidFill>
                  <a:srgbClr val="FF0000"/>
                </a:solidFill>
                <a:latin typeface="JWUNIK+ArialMT"/>
                <a:cs typeface="JWUNIK+ArialMT"/>
              </a:rPr>
              <a:t>ix</a:t>
            </a:r>
          </a:p>
          <a:p>
            <a:pPr marL="0" marR="0">
              <a:lnSpc>
                <a:spcPts val="7502"/>
              </a:lnSpc>
              <a:spcBef>
                <a:spcPts val="1137"/>
              </a:spcBef>
              <a:spcAft>
                <a:spcPct val="0"/>
              </a:spcAft>
            </a:pPr>
            <a:r>
              <a:rPr sz="7200">
                <a:solidFill>
                  <a:srgbClr val="FF0000"/>
                </a:solidFill>
                <a:latin typeface="JWUNIK+ArialMT"/>
                <a:cs typeface="JWUNIK+ArialMT"/>
              </a:rPr>
              <a:t>THƯỜNG</a:t>
            </a:r>
            <a:r>
              <a:rPr sz="7200" spc="-10">
                <a:solidFill>
                  <a:srgbClr val="FF0000"/>
                </a:solidFill>
                <a:latin typeface="JWUNIK+ArialMT"/>
                <a:cs typeface="JWUNIK+ArialMT"/>
              </a:rPr>
              <a:t> </a:t>
            </a:r>
            <a:r>
              <a:rPr sz="7200">
                <a:solidFill>
                  <a:srgbClr val="FF0000"/>
                </a:solidFill>
                <a:latin typeface="JWUNIK+ArialMT"/>
                <a:cs typeface="JWUNIK+ArialMT"/>
              </a:rPr>
              <a:t>NIÊN</a:t>
            </a:r>
          </a:p>
          <a:p>
            <a:pPr marL="1900237" marR="0">
              <a:lnSpc>
                <a:spcPts val="7502"/>
              </a:lnSpc>
              <a:spcBef>
                <a:spcPts val="1187"/>
              </a:spcBef>
              <a:spcAft>
                <a:spcPct val="0"/>
              </a:spcAft>
            </a:pPr>
            <a:r>
              <a:rPr sz="7200">
                <a:solidFill>
                  <a:srgbClr val="FF0000"/>
                </a:solidFill>
                <a:latin typeface="JWUNIK+ArialMT"/>
                <a:cs typeface="JWUNIK+ArialMT"/>
              </a:rPr>
              <a:t>NĂM</a:t>
            </a:r>
            <a:r>
              <a:rPr sz="7200" spc="13">
                <a:solidFill>
                  <a:srgbClr val="FF0000"/>
                </a:solidFill>
                <a:latin typeface="JWUNIK+ArialMT"/>
                <a:cs typeface="JWUNIK+ArialMT"/>
              </a:rPr>
              <a:t> </a:t>
            </a:r>
            <a:r>
              <a:rPr sz="7200">
                <a:solidFill>
                  <a:srgbClr val="FF0000"/>
                </a:solidFill>
                <a:latin typeface="JWUNIK+ArialMT"/>
                <a:cs typeface="JWUNIK+ArialMT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3513" y="4147061"/>
            <a:ext cx="7875882" cy="2324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02"/>
              </a:lnSpc>
              <a:spcBef>
                <a:spcPct val="0"/>
              </a:spcBef>
              <a:spcAft>
                <a:spcPct val="0"/>
              </a:spcAft>
            </a:pPr>
            <a:r>
              <a:rPr sz="7200">
                <a:solidFill>
                  <a:srgbClr val="FF0000"/>
                </a:solidFill>
                <a:latin typeface="JWUNIK+ArialMT"/>
                <a:cs typeface="JWUNIK+ArialMT"/>
              </a:rPr>
              <a:t>Lễ chúa ba ngôi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46646" y="725651"/>
            <a:ext cx="1838399" cy="11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 u="sng">
                <a:solidFill>
                  <a:srgbClr val="FFFFFF"/>
                </a:solidFill>
                <a:latin typeface="ODOOGI+Calibri-Light,Bold"/>
                <a:cs typeface="ODOOGI+Calibri-Light,Bold"/>
              </a:rPr>
              <a:t>Câuꢀ4: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40481" y="1095780"/>
            <a:ext cx="7947160" cy="2566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FF"/>
                </a:solidFill>
                <a:latin typeface="ODOOGI+Calibri-Light,Bold"/>
                <a:cs typeface="ODOOGI+Calibri-Light,Bold"/>
              </a:rPr>
              <a:t>AiꢀtinꢀvàoꢀConꢀcủaꢀNgườiꢀ</a:t>
            </a:r>
          </a:p>
          <a:p>
            <a:pPr marL="1358341" marR="0">
              <a:lnSpc>
                <a:spcPts val="5626"/>
              </a:lnSpc>
              <a:spcBef>
                <a:spcPts val="853"/>
              </a:spcBef>
              <a:spcAft>
                <a:spcPct val="0"/>
              </a:spcAft>
            </a:pPr>
            <a:r>
              <a:rPr sz="5400">
                <a:solidFill>
                  <a:srgbClr val="FFFFFF"/>
                </a:solidFill>
                <a:latin typeface="ODOOGI+Calibri-Light,Bold"/>
                <a:cs typeface="ODOOGI+Calibri-Light,Bold"/>
              </a:rPr>
              <a:t>thìꢀsẽꢀđượcꢀgì?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03788" y="3453633"/>
            <a:ext cx="4165389" cy="1744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S</a:t>
            </a:r>
            <a:r>
              <a:rPr sz="5400" spc="10313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N</a:t>
            </a:r>
            <a:r>
              <a:rPr sz="5400" spc="2407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80517" y="3530153"/>
            <a:ext cx="1477416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Ố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90147" y="4424677"/>
            <a:ext cx="5865532" cy="1801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Đ</a:t>
            </a:r>
            <a:r>
              <a:rPr sz="5400" spc="10179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I</a:t>
            </a:r>
            <a:r>
              <a:rPr sz="5400" spc="4084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Đ</a:t>
            </a:r>
            <a:r>
              <a:rPr sz="5400" spc="10479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I</a:t>
            </a:r>
          </a:p>
          <a:p>
            <a:pPr marL="800529" marR="0">
              <a:lnSpc>
                <a:spcPts val="5626"/>
              </a:lnSpc>
              <a:spcBef>
                <a:spcPts val="5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Ờ</a:t>
            </a:r>
            <a:r>
              <a:rPr sz="5400" spc="17248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Ờ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48242" y="1103876"/>
            <a:ext cx="1838399" cy="11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 u="sng">
                <a:solidFill>
                  <a:srgbClr val="FFFFFF"/>
                </a:solidFill>
                <a:latin typeface="ODOOGI+Calibri-Light,Bold"/>
                <a:cs typeface="ODOOGI+Calibri-Light,Bold"/>
              </a:rPr>
              <a:t>Câuꢀ5: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2810" y="1491374"/>
            <a:ext cx="6637325" cy="2566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FF"/>
                </a:solidFill>
                <a:latin typeface="ODOOGI+Calibri-Light,Bold"/>
                <a:cs typeface="ODOOGI+Calibri-Light,Bold"/>
              </a:rPr>
              <a:t>ConꢀcủaꢀThiênꢀChúaꢀ</a:t>
            </a:r>
          </a:p>
          <a:p>
            <a:pPr marL="2014537" marR="0">
              <a:lnSpc>
                <a:spcPts val="5626"/>
              </a:lnSpc>
              <a:spcBef>
                <a:spcPts val="853"/>
              </a:spcBef>
              <a:spcAft>
                <a:spcPct val="0"/>
              </a:spcAft>
            </a:pPr>
            <a:r>
              <a:rPr sz="5400">
                <a:solidFill>
                  <a:srgbClr val="FFFFFF"/>
                </a:solidFill>
                <a:latin typeface="ODOOGI+Calibri-Light,Bold"/>
                <a:cs typeface="ODOOGI+Calibri-Light,Bold"/>
              </a:rPr>
              <a:t>làꢀai?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58227" y="3806135"/>
            <a:ext cx="7914935" cy="1764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1704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H</a:t>
            </a:r>
            <a:r>
              <a:rPr sz="5400" spc="10013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A</a:t>
            </a:r>
          </a:p>
          <a:p>
            <a:pPr marL="0" marR="0">
              <a:lnSpc>
                <a:spcPts val="5626"/>
              </a:lnSpc>
              <a:spcBef>
                <a:spcPts val="5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C</a:t>
            </a:r>
            <a:r>
              <a:rPr sz="5400" spc="10292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Ú</a:t>
            </a:r>
            <a:r>
              <a:rPr sz="5400" spc="9624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G</a:t>
            </a:r>
            <a:r>
              <a:rPr sz="5400" spc="396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I</a:t>
            </a:r>
            <a:r>
              <a:rPr sz="5400" spc="3934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Ê</a:t>
            </a:r>
            <a:r>
              <a:rPr sz="5400" spc="3514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68991" y="3865525"/>
            <a:ext cx="1464692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U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85611" y="879861"/>
            <a:ext cx="1838399" cy="11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 u="sng">
                <a:solidFill>
                  <a:srgbClr val="FFFFFF"/>
                </a:solidFill>
                <a:latin typeface="ODOOGI+Calibri-Light,Bold"/>
                <a:cs typeface="ODOOGI+Calibri-Light,Bold"/>
              </a:rPr>
              <a:t>Câuꢀ6: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5598" y="1308316"/>
            <a:ext cx="5505487" cy="2566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FF"/>
                </a:solidFill>
                <a:latin typeface="ODOOGI+Calibri-Light,Bold"/>
                <a:cs typeface="ODOOGI+Calibri-Light,Bold"/>
              </a:rPr>
              <a:t>ChúaꢀGiêsuꢀđếnꢀ</a:t>
            </a:r>
          </a:p>
          <a:p>
            <a:pPr marL="745331" marR="0">
              <a:lnSpc>
                <a:spcPts val="5626"/>
              </a:lnSpc>
              <a:spcBef>
                <a:spcPts val="853"/>
              </a:spcBef>
              <a:spcAft>
                <a:spcPct val="0"/>
              </a:spcAft>
            </a:pPr>
            <a:r>
              <a:rPr sz="5400">
                <a:solidFill>
                  <a:srgbClr val="FFFFFF"/>
                </a:solidFill>
                <a:latin typeface="ODOOGI+Calibri-Light,Bold"/>
                <a:cs typeface="ODOOGI+Calibri-Light,Bold"/>
              </a:rPr>
              <a:t>đểꢀlàmꢀgì?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21733" y="3699564"/>
            <a:ext cx="1477416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Ộ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48112" y="3736384"/>
            <a:ext cx="1395710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34923" y="3775124"/>
            <a:ext cx="2404227" cy="1743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U</a:t>
            </a:r>
            <a:r>
              <a:rPr sz="5400" spc="272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Đ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01043" y="3812904"/>
            <a:ext cx="1509563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Ứ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14804" y="1103876"/>
            <a:ext cx="1838399" cy="11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 u="sng">
                <a:solidFill>
                  <a:srgbClr val="FFFFFF"/>
                </a:solidFill>
                <a:latin typeface="ODOOGI+Calibri-Light,Bold"/>
                <a:cs typeface="ODOOGI+Calibri-Light,Bold"/>
              </a:rPr>
              <a:t>Câuꢀ7: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0953" y="1551454"/>
            <a:ext cx="7701520" cy="2566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FF"/>
                </a:solidFill>
                <a:latin typeface="ODOOGI+Calibri-Light,Bold"/>
                <a:cs typeface="ODOOGI+Calibri-Light,Bold"/>
              </a:rPr>
              <a:t>AiꢀtinꢀvàoꢀNgườiꢀConꢀthìꢀ</a:t>
            </a:r>
          </a:p>
          <a:p>
            <a:pPr marL="1217674" marR="0">
              <a:lnSpc>
                <a:spcPts val="5626"/>
              </a:lnSpc>
              <a:spcBef>
                <a:spcPts val="853"/>
              </a:spcBef>
              <a:spcAft>
                <a:spcPct val="0"/>
              </a:spcAft>
            </a:pPr>
            <a:r>
              <a:rPr sz="5400">
                <a:solidFill>
                  <a:srgbClr val="FFFFFF"/>
                </a:solidFill>
                <a:latin typeface="ODOOGI+Calibri-Light,Bold"/>
                <a:cs typeface="ODOOGI+Calibri-Light,Bold"/>
              </a:rPr>
              <a:t>sẽꢀkhôngꢀbịꢀgì?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76919" y="3917585"/>
            <a:ext cx="6141757" cy="1763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L</a:t>
            </a:r>
            <a:r>
              <a:rPr sz="5400" spc="11244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Ậ</a:t>
            </a:r>
          </a:p>
          <a:p>
            <a:pPr marL="933879" marR="0">
              <a:lnSpc>
                <a:spcPts val="5626"/>
              </a:lnSpc>
              <a:spcBef>
                <a:spcPts val="5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U</a:t>
            </a:r>
            <a:r>
              <a:rPr sz="5400" spc="17727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P</a:t>
            </a:r>
            <a:r>
              <a:rPr sz="5400" spc="296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80199" y="3900455"/>
            <a:ext cx="1415132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Ạ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52179" y="3957925"/>
            <a:ext cx="1360214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78559" y="3994745"/>
            <a:ext cx="1466366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N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15979" y="3262376"/>
            <a:ext cx="6435726" cy="1936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251"/>
              </a:lnSpc>
              <a:spcBef>
                <a:spcPct val="0"/>
              </a:spcBef>
              <a:spcAft>
                <a:spcPct val="0"/>
              </a:spcAft>
            </a:pPr>
            <a:r>
              <a:rPr sz="6000" b="1" spc="605">
                <a:solidFill>
                  <a:srgbClr val="FDFBF3"/>
                </a:solidFill>
                <a:latin typeface="TUAQII+TimesNewRomanPS-BoldMT"/>
                <a:cs typeface="TUAQII+TimesNewRomanPS-BoldMT"/>
              </a:rPr>
              <a:t>THANK</a:t>
            </a:r>
            <a:r>
              <a:rPr sz="6000" b="1" spc="606">
                <a:solidFill>
                  <a:srgbClr val="FDFBF3"/>
                </a:solidFill>
                <a:latin typeface="TUAQII+TimesNewRomanPS-BoldMT"/>
                <a:cs typeface="TUAQII+TimesNewRomanPS-BoldMT"/>
              </a:rPr>
              <a:t> </a:t>
            </a:r>
            <a:r>
              <a:rPr sz="6000" b="1" spc="605">
                <a:solidFill>
                  <a:srgbClr val="FDFBF3"/>
                </a:solidFill>
                <a:latin typeface="TUAQII+TimesNewRomanPS-BoldMT"/>
                <a:cs typeface="TUAQII+TimesNewRomanPS-BoldMT"/>
              </a:rPr>
              <a:t>YOU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20885" y="2629365"/>
            <a:ext cx="8636940" cy="2130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877"/>
              </a:lnSpc>
              <a:spcBef>
                <a:spcPct val="0"/>
              </a:spcBef>
              <a:spcAft>
                <a:spcPct val="0"/>
              </a:spcAft>
            </a:pPr>
            <a:r>
              <a:rPr sz="6600" b="1">
                <a:solidFill>
                  <a:srgbClr val="FFC000"/>
                </a:solidFill>
                <a:latin typeface="TUAQII+TimesNewRomanPS-BoldMT"/>
                <a:cs typeface="TUAQII+TimesNewRomanPS-BoldMT"/>
              </a:rPr>
              <a:t>Vui học Kinh Thánh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22551" y="3767148"/>
            <a:ext cx="4361688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 b="1">
                <a:solidFill>
                  <a:srgbClr val="00B050"/>
                </a:solidFill>
                <a:latin typeface="TUAQII+TimesNewRomanPS-BoldMT"/>
                <a:cs typeface="TUAQII+TimesNewRomanPS-BoldMT"/>
              </a:rPr>
              <a:t>Ga 3, 16-18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54193" y="2666270"/>
            <a:ext cx="5566037" cy="280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993" marR="0">
              <a:lnSpc>
                <a:spcPts val="6007"/>
              </a:lnSpc>
              <a:spcBef>
                <a:spcPct val="0"/>
              </a:spcBef>
              <a:spcAft>
                <a:spcPct val="0"/>
              </a:spcAft>
            </a:pPr>
            <a:r>
              <a:rPr sz="5750">
                <a:solidFill>
                  <a:srgbClr val="FF0303"/>
                </a:solidFill>
                <a:latin typeface="JWUNIK+ArialMT"/>
                <a:cs typeface="JWUNIK+ArialMT"/>
              </a:rPr>
              <a:t>VUI HỌC</a:t>
            </a:r>
          </a:p>
          <a:p>
            <a:pPr marL="0" marR="0">
              <a:lnSpc>
                <a:spcPts val="6007"/>
              </a:lnSpc>
              <a:spcBef>
                <a:spcPts val="1427"/>
              </a:spcBef>
              <a:spcAft>
                <a:spcPct val="0"/>
              </a:spcAft>
            </a:pPr>
            <a:r>
              <a:rPr sz="5750">
                <a:solidFill>
                  <a:srgbClr val="FF0303"/>
                </a:solidFill>
                <a:latin typeface="JWUNIK+ArialMT"/>
                <a:cs typeface="JWUNIK+ArialMT"/>
              </a:rPr>
              <a:t>KINH THÁNH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20788" y="2362436"/>
            <a:ext cx="7296416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ct val="0"/>
              </a:spcBef>
              <a:spcAft>
                <a:spcPct val="0"/>
              </a:spcAft>
            </a:pPr>
            <a:r>
              <a:rPr sz="4400" b="1">
                <a:solidFill>
                  <a:srgbClr val="FFFFFF"/>
                </a:solidFill>
                <a:latin typeface="TUAQII+TimesNewRomanPS-BoldMT"/>
                <a:cs typeface="TUAQII+TimesNewRomanPS-BoldMT"/>
              </a:rPr>
              <a:t>LẮNG NGHE LỜI CHÚA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26239" y="3132252"/>
            <a:ext cx="4207557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FF"/>
                </a:solidFill>
                <a:latin typeface="ODOOGI+Calibri-Light,Bold"/>
                <a:cs typeface="ODOOGI+Calibri-Light,Bold"/>
              </a:rPr>
              <a:t>Gaꢀ3,ꢀ16-18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42285" y="1475867"/>
            <a:ext cx="8273076" cy="11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ODOOGI+Calibri-Light,Bold"/>
                <a:cs typeface="ODOOGI+Calibri-Light,Bold"/>
              </a:rPr>
              <a:t>vìꢀThiênꢀChúaꢀkhôngꢀsaiꢀConꢀcủaꢀNgườiꢀ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8797" y="1888021"/>
            <a:ext cx="8443972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ODOOGI+Calibri-Light,Bold"/>
                <a:cs typeface="ODOOGI+Calibri-Light,Bold"/>
              </a:rPr>
              <a:t>TinꢀMừngꢀChúaꢀGiêsuꢀKitôꢀtheoꢀThánhꢀGioan.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42285" y="2024507"/>
            <a:ext cx="8648927" cy="1710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ODOOGI+Calibri-Light,Bold"/>
                <a:cs typeface="ODOOGI+Calibri-Light,Bold"/>
              </a:rPr>
              <a:t>giángꢀtrầnꢀđểꢀluậnꢀphạtꢀthếꢀgian,ꢀnhưngꢀ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ODOOGI+Calibri-Light,Bold"/>
                <a:cs typeface="ODOOGI+Calibri-Light,Bold"/>
              </a:rPr>
              <a:t>đểꢀthếꢀgianꢀnhờꢀConꢀcủaꢀNgườiꢀmàꢀđượcꢀ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78797" y="2863381"/>
            <a:ext cx="9373443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ODOOGI+Calibri-Light,Bold"/>
                <a:cs typeface="ODOOGI+Calibri-Light,Bold"/>
              </a:rPr>
              <a:t>Khiꢀấy,ꢀChúaꢀGiêsuꢀnóiꢀvớiꢀNicôđêmôꢀrằng:ꢀ“Thiênꢀ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42285" y="3121787"/>
            <a:ext cx="8623254" cy="11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ODOOGI+Calibri-Light,Bold"/>
                <a:cs typeface="ODOOGI+Calibri-Light,Bold"/>
              </a:rPr>
              <a:t>cứuꢀđộ.ꢀAiꢀtinꢀNgườiꢀConꢀấy,ꢀthìꢀkhôngꢀbịꢀ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78797" y="3351061"/>
            <a:ext cx="8708459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ODOOGI+Calibri-Light,Bold"/>
                <a:cs typeface="ODOOGI+Calibri-Light,Bold"/>
              </a:rPr>
              <a:t>ChúaꢀđãꢀyêuꢀthếꢀgianꢀđếnꢀnỗiꢀđãꢀbanꢀConꢀMộtꢀ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42285" y="3670427"/>
            <a:ext cx="8827097" cy="11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ODOOGI+Calibri-Light,Bold"/>
                <a:cs typeface="ODOOGI+Calibri-Light,Bold"/>
              </a:rPr>
              <a:t>luậnꢀphạt.ꢀAiꢀkhôngꢀtinꢀthìꢀđãꢀbịꢀluậnꢀphạtꢀ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78797" y="3838741"/>
            <a:ext cx="9285813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ODOOGI+Calibri-Light,Bold"/>
                <a:cs typeface="ODOOGI+Calibri-Light,Bold"/>
              </a:rPr>
              <a:t>NgườiꢀđểꢀtấtꢀcảꢀnhữngꢀaiꢀtinꢀởꢀConꢀcủaꢀNgười,ꢀthìꢀ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42285" y="4219067"/>
            <a:ext cx="8694111" cy="11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ODOOGI+Calibri-Light,Bold"/>
                <a:cs typeface="ODOOGI+Calibri-Light,Bold"/>
              </a:rPr>
              <a:t>rồi,ꢀvìꢀkhôngꢀtinꢀvàoꢀdanhꢀConꢀMộtꢀThiênꢀ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78797" y="4326421"/>
            <a:ext cx="8692714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ct val="0"/>
              </a:spcBef>
              <a:spcAft>
                <a:spcPct val="0"/>
              </a:spcAft>
            </a:pPr>
            <a:r>
              <a:rPr sz="3200">
                <a:solidFill>
                  <a:srgbClr val="000000"/>
                </a:solidFill>
                <a:latin typeface="ODOOGI+Calibri-Light,Bold"/>
                <a:cs typeface="ODOOGI+Calibri-Light,Bold"/>
              </a:rPr>
              <a:t>khôngꢀphảiꢀhưꢀmất,ꢀnhưngꢀđượcꢀsốngꢀđờiꢀđời,ꢀ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42285" y="4767707"/>
            <a:ext cx="3326308" cy="1710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ODOOGI+Calibri-Light,Bold"/>
                <a:cs typeface="ODOOGI+Calibri-Light,Bold"/>
              </a:rPr>
              <a:t>Chúa”.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ODOOGI+Calibri-Light,Bold"/>
                <a:cs typeface="ODOOGI+Calibri-Light,Bold"/>
              </a:rPr>
              <a:t>ÐóꢀlàꢀlờiꢀChúa.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28461" y="711158"/>
            <a:ext cx="1838399" cy="11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 u="sng">
                <a:solidFill>
                  <a:srgbClr val="FFFFFF"/>
                </a:solidFill>
                <a:latin typeface="ODOOGI+Calibri-Light,Bold"/>
                <a:cs typeface="ODOOGI+Calibri-Light,Bold"/>
              </a:rPr>
              <a:t>Câuꢀ1: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08036" y="1100173"/>
            <a:ext cx="5446216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FF"/>
                </a:solidFill>
                <a:latin typeface="ODOOGI+Calibri-Light,Bold"/>
                <a:cs typeface="ODOOGI+Calibri-Light,Bold"/>
              </a:rPr>
              <a:t>ĐoạnꢀTinꢀMừngꢀ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04811" y="1923133"/>
            <a:ext cx="6098195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FF"/>
                </a:solidFill>
                <a:latin typeface="ODOOGI+Calibri-Light,Bold"/>
                <a:cs typeface="ODOOGI+Calibri-Light,Bold"/>
              </a:rPr>
              <a:t>củaꢀthánhꢀsửꢀnào?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80397" y="3466748"/>
            <a:ext cx="5220936" cy="1763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G</a:t>
            </a:r>
            <a:r>
              <a:rPr sz="5400" spc="9819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O</a:t>
            </a:r>
          </a:p>
          <a:p>
            <a:pPr marL="1048180" marR="0">
              <a:lnSpc>
                <a:spcPts val="5626"/>
              </a:lnSpc>
              <a:spcBef>
                <a:spcPts val="5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I</a:t>
            </a:r>
            <a:r>
              <a:rPr sz="5400" spc="11138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A</a:t>
            </a:r>
            <a:r>
              <a:rPr sz="5400" spc="311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28461" y="711158"/>
            <a:ext cx="1838399" cy="11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 u="sng">
                <a:solidFill>
                  <a:srgbClr val="FFFFFF"/>
                </a:solidFill>
                <a:latin typeface="ODOOGI+Calibri-Light,Bold"/>
                <a:cs typeface="ODOOGI+Calibri-Light,Bold"/>
              </a:rPr>
              <a:t>Câuꢀ2: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0927" y="1500880"/>
            <a:ext cx="7071977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FF"/>
                </a:solidFill>
                <a:latin typeface="ODOOGI+Calibri-Light,Bold"/>
                <a:cs typeface="ODOOGI+Calibri-Light,Bold"/>
              </a:rPr>
              <a:t>ChúaꢀGiêsuꢀnóiꢀvớiꢀai?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90575" y="3524867"/>
            <a:ext cx="7173194" cy="1764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N</a:t>
            </a:r>
            <a:r>
              <a:rPr sz="5400" spc="976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C</a:t>
            </a:r>
          </a:p>
          <a:p>
            <a:pPr marL="1048180" marR="0">
              <a:lnSpc>
                <a:spcPts val="5626"/>
              </a:lnSpc>
              <a:spcBef>
                <a:spcPts val="5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I</a:t>
            </a:r>
            <a:r>
              <a:rPr sz="5400" spc="18942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Đ</a:t>
            </a:r>
            <a:r>
              <a:rPr sz="5400" spc="2676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Ê</a:t>
            </a:r>
            <a:r>
              <a:rPr sz="5400" spc="2614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92215" y="3602027"/>
            <a:ext cx="1477416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08686" y="3584257"/>
            <a:ext cx="1477416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Ô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05078" y="681684"/>
            <a:ext cx="1838399" cy="11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 u="sng">
                <a:solidFill>
                  <a:srgbClr val="FFFFFF"/>
                </a:solidFill>
                <a:latin typeface="ODOOGI+Calibri-Light,Bold"/>
                <a:cs typeface="ODOOGI+Calibri-Light,Bold"/>
              </a:rPr>
              <a:t>Câuꢀ3: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01788" y="1324955"/>
            <a:ext cx="6945064" cy="2566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FF"/>
                </a:solidFill>
                <a:latin typeface="ODOOGI+Calibri-Light,Bold"/>
                <a:cs typeface="ODOOGI+Calibri-Light,Bold"/>
              </a:rPr>
              <a:t>ThiênꢀChúaꢀđãꢀbanꢀaiꢀ</a:t>
            </a:r>
          </a:p>
          <a:p>
            <a:pPr marL="1026318" marR="0">
              <a:lnSpc>
                <a:spcPts val="5626"/>
              </a:lnSpc>
              <a:spcBef>
                <a:spcPts val="853"/>
              </a:spcBef>
              <a:spcAft>
                <a:spcPct val="0"/>
              </a:spcAft>
            </a:pPr>
            <a:r>
              <a:rPr sz="5400">
                <a:solidFill>
                  <a:srgbClr val="FFFFFF"/>
                </a:solidFill>
                <a:latin typeface="ODOOGI+Calibri-Light,Bold"/>
                <a:cs typeface="ODOOGI+Calibri-Light,Bold"/>
              </a:rPr>
              <a:t>choꢀthếꢀgian?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19445" y="3502704"/>
            <a:ext cx="1395710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55077" y="3525270"/>
            <a:ext cx="1477416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08006" y="3547677"/>
            <a:ext cx="3345177" cy="1743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N</a:t>
            </a:r>
            <a:r>
              <a:rPr sz="5400" spc="991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Ộ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03787" y="3567047"/>
            <a:ext cx="1608013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09647" y="3586737"/>
            <a:ext cx="1360214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91155" y="4517166"/>
            <a:ext cx="5060837" cy="1772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N</a:t>
            </a:r>
            <a:r>
              <a:rPr sz="5400" spc="2707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G</a:t>
            </a:r>
            <a:r>
              <a:rPr sz="5400" spc="10119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Ờ</a:t>
            </a:r>
            <a:r>
              <a:rPr sz="5400" spc="3108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77966" y="4603695"/>
            <a:ext cx="1509563" cy="17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6"/>
              </a:lnSpc>
              <a:spcBef>
                <a:spcPct val="0"/>
              </a:spcBef>
              <a:spcAft>
                <a:spcPct val="0"/>
              </a:spcAft>
            </a:pPr>
            <a:r>
              <a:rPr sz="5400">
                <a:solidFill>
                  <a:srgbClr val="FFFF00"/>
                </a:solidFill>
                <a:latin typeface="ODOOGI+Calibri-Light,Bold"/>
                <a:cs typeface="ODOOGI+Calibri-Light,Bold"/>
              </a:rPr>
              <a:t>Ư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73</Paragraphs>
  <Slides>14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1">
      <vt:lpstr>Arial</vt:lpstr>
      <vt:lpstr>Calibri</vt:lpstr>
      <vt:lpstr>JWUNIK+ArialMT</vt:lpstr>
      <vt:lpstr>TUAQII+TimesNewRomanPS-BoldMT</vt:lpstr>
      <vt:lpstr>ODOOGI+Calibri-Light,Bold</vt:lpstr>
      <vt:lpstr>Times New Roman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pdfcandle</dc:creator>
  <cp:lastModifiedBy>pdfcandle</cp:lastModifiedBy>
  <cp:revision>1</cp:revision>
  <dcterms:modified xsi:type="dcterms:W3CDTF">2026-05-27T04:53:53Z</dcterms:modified>
</cp:coreProperties>
</file>