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4" ContentType="video/mp4"/>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p:sldMasterIdLst>
    <p:sldMasterId id="2147483648" r:id="rId1"/>
  </p:sldMasterIdLst>
  <p:sldIdLst>
    <p:sldId id="257" r:id="rId2"/>
    <p:sldId id="258" r:id="rId3"/>
    <p:sldId id="260" r:id="rId4"/>
    <p:sldId id="261" r:id="rId5"/>
    <p:sldId id="262" r:id="rId6"/>
    <p:sldId id="272" r:id="rId7"/>
    <p:sldId id="263" r:id="rId8"/>
    <p:sldId id="264" r:id="rId9"/>
    <p:sldId id="265" r:id="rId10"/>
    <p:sldId id="266" r:id="rId11"/>
    <p:sldId id="267" r:id="rId12"/>
    <p:sldId id="268" r:id="rId13"/>
    <p:sldId id="271" r:id="rId14"/>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tags" Target="tags/tag185.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DCE92A-7B81-43EC-BF60-0995C8848E1F}" type="datetimeFigureOut">
              <a:rPr lang="en-US" smtClean="0"/>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1EEF6-294E-4EEE-90DD-98D6782861A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C0DCE92A-7B81-43EC-BF60-0995C8848E1F}" type="datetimeFigureOut">
              <a:rPr lang="en-US" smtClean="0"/>
              <a:t>5/29/2026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11EEF6-294E-4EEE-90DD-98D6782861A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image" Target="../media/image1.jpeg"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3"/>
          <a:tile tx="0" ty="0" sx="100000" sy="100000" flip="none" algn="tl"/>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CE92A-7B81-43EC-BF60-0995C8848E1F}" type="datetimeFigureOut">
              <a:rPr lang="en-US" smtClean="0"/>
              <a:t>5/29/2026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1EEF6-294E-4EEE-90DD-98D6782861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20.xml" /><Relationship Id="rId11" Type="http://schemas.openxmlformats.org/officeDocument/2006/relationships/tags" Target="../tags/tag121.xml" /><Relationship Id="rId12" Type="http://schemas.openxmlformats.org/officeDocument/2006/relationships/tags" Target="../tags/tag122.xml" /><Relationship Id="rId13" Type="http://schemas.openxmlformats.org/officeDocument/2006/relationships/tags" Target="../tags/tag123.xml" /><Relationship Id="rId14" Type="http://schemas.openxmlformats.org/officeDocument/2006/relationships/tags" Target="../tags/tag124.xml" /><Relationship Id="rId15" Type="http://schemas.openxmlformats.org/officeDocument/2006/relationships/tags" Target="../tags/tag125.xml" /><Relationship Id="rId16" Type="http://schemas.openxmlformats.org/officeDocument/2006/relationships/tags" Target="../tags/tag126.xml" /><Relationship Id="rId17" Type="http://schemas.openxmlformats.org/officeDocument/2006/relationships/tags" Target="../tags/tag127.xml" /><Relationship Id="rId18" Type="http://schemas.openxmlformats.org/officeDocument/2006/relationships/tags" Target="../tags/tag128.xml" /><Relationship Id="rId19" Type="http://schemas.openxmlformats.org/officeDocument/2006/relationships/tags" Target="../tags/tag129.xml" /><Relationship Id="rId2" Type="http://schemas.openxmlformats.org/officeDocument/2006/relationships/tags" Target="../tags/tag112.xml" /><Relationship Id="rId20" Type="http://schemas.openxmlformats.org/officeDocument/2006/relationships/tags" Target="../tags/tag130.xml" /><Relationship Id="rId21" Type="http://schemas.openxmlformats.org/officeDocument/2006/relationships/tags" Target="../tags/tag131.xml" /><Relationship Id="rId22" Type="http://schemas.openxmlformats.org/officeDocument/2006/relationships/tags" Target="../tags/tag132.xml" /><Relationship Id="rId23" Type="http://schemas.openxmlformats.org/officeDocument/2006/relationships/tags" Target="../tags/tag133.xml" /><Relationship Id="rId24" Type="http://schemas.openxmlformats.org/officeDocument/2006/relationships/tags" Target="../tags/tag134.xml" /><Relationship Id="rId25" Type="http://schemas.openxmlformats.org/officeDocument/2006/relationships/tags" Target="../tags/tag135.xml" /><Relationship Id="rId26" Type="http://schemas.openxmlformats.org/officeDocument/2006/relationships/tags" Target="../tags/tag136.xml" /><Relationship Id="rId27" Type="http://schemas.openxmlformats.org/officeDocument/2006/relationships/tags" Target="../tags/tag137.xml" /><Relationship Id="rId28" Type="http://schemas.openxmlformats.org/officeDocument/2006/relationships/tags" Target="../tags/tag138.xml" /><Relationship Id="rId3" Type="http://schemas.openxmlformats.org/officeDocument/2006/relationships/tags" Target="../tags/tag113.xml" /><Relationship Id="rId4" Type="http://schemas.openxmlformats.org/officeDocument/2006/relationships/tags" Target="../tags/tag114.xml" /><Relationship Id="rId5" Type="http://schemas.openxmlformats.org/officeDocument/2006/relationships/tags" Target="../tags/tag115.xml" /><Relationship Id="rId6" Type="http://schemas.openxmlformats.org/officeDocument/2006/relationships/tags" Target="../tags/tag116.xml" /><Relationship Id="rId7" Type="http://schemas.openxmlformats.org/officeDocument/2006/relationships/tags" Target="../tags/tag117.xml" /><Relationship Id="rId8" Type="http://schemas.openxmlformats.org/officeDocument/2006/relationships/tags" Target="../tags/tag118.xml" /><Relationship Id="rId9" Type="http://schemas.openxmlformats.org/officeDocument/2006/relationships/tags" Target="../tags/tag119.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47.xml" /><Relationship Id="rId11" Type="http://schemas.openxmlformats.org/officeDocument/2006/relationships/tags" Target="../tags/tag148.xml" /><Relationship Id="rId12" Type="http://schemas.openxmlformats.org/officeDocument/2006/relationships/tags" Target="../tags/tag149.xml" /><Relationship Id="rId13" Type="http://schemas.openxmlformats.org/officeDocument/2006/relationships/tags" Target="../tags/tag150.xml" /><Relationship Id="rId14" Type="http://schemas.openxmlformats.org/officeDocument/2006/relationships/tags" Target="../tags/tag151.xml" /><Relationship Id="rId15" Type="http://schemas.openxmlformats.org/officeDocument/2006/relationships/tags" Target="../tags/tag152.xml" /><Relationship Id="rId16" Type="http://schemas.openxmlformats.org/officeDocument/2006/relationships/tags" Target="../tags/tag153.xml" /><Relationship Id="rId17" Type="http://schemas.openxmlformats.org/officeDocument/2006/relationships/tags" Target="../tags/tag154.xml" /><Relationship Id="rId18" Type="http://schemas.openxmlformats.org/officeDocument/2006/relationships/tags" Target="../tags/tag155.xml" /><Relationship Id="rId19" Type="http://schemas.openxmlformats.org/officeDocument/2006/relationships/tags" Target="../tags/tag156.xml" /><Relationship Id="rId2" Type="http://schemas.openxmlformats.org/officeDocument/2006/relationships/tags" Target="../tags/tag139.xml" /><Relationship Id="rId20" Type="http://schemas.openxmlformats.org/officeDocument/2006/relationships/tags" Target="../tags/tag157.xml" /><Relationship Id="rId3" Type="http://schemas.openxmlformats.org/officeDocument/2006/relationships/tags" Target="../tags/tag140.xml" /><Relationship Id="rId4" Type="http://schemas.openxmlformats.org/officeDocument/2006/relationships/tags" Target="../tags/tag141.xml" /><Relationship Id="rId5" Type="http://schemas.openxmlformats.org/officeDocument/2006/relationships/tags" Target="../tags/tag142.xml" /><Relationship Id="rId6" Type="http://schemas.openxmlformats.org/officeDocument/2006/relationships/tags" Target="../tags/tag143.xml" /><Relationship Id="rId7" Type="http://schemas.openxmlformats.org/officeDocument/2006/relationships/tags" Target="../tags/tag144.xml" /><Relationship Id="rId8" Type="http://schemas.openxmlformats.org/officeDocument/2006/relationships/tags" Target="../tags/tag145.xml" /><Relationship Id="rId9" Type="http://schemas.openxmlformats.org/officeDocument/2006/relationships/tags" Target="../tags/tag146.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66.xml" /><Relationship Id="rId11" Type="http://schemas.openxmlformats.org/officeDocument/2006/relationships/tags" Target="../tags/tag167.xml" /><Relationship Id="rId12" Type="http://schemas.openxmlformats.org/officeDocument/2006/relationships/tags" Target="../tags/tag168.xml" /><Relationship Id="rId13" Type="http://schemas.openxmlformats.org/officeDocument/2006/relationships/tags" Target="../tags/tag169.xml" /><Relationship Id="rId14" Type="http://schemas.openxmlformats.org/officeDocument/2006/relationships/tags" Target="../tags/tag170.xml" /><Relationship Id="rId15" Type="http://schemas.openxmlformats.org/officeDocument/2006/relationships/tags" Target="../tags/tag171.xml" /><Relationship Id="rId16" Type="http://schemas.openxmlformats.org/officeDocument/2006/relationships/tags" Target="../tags/tag172.xml" /><Relationship Id="rId17" Type="http://schemas.openxmlformats.org/officeDocument/2006/relationships/tags" Target="../tags/tag173.xml" /><Relationship Id="rId18" Type="http://schemas.openxmlformats.org/officeDocument/2006/relationships/tags" Target="../tags/tag174.xml" /><Relationship Id="rId19" Type="http://schemas.openxmlformats.org/officeDocument/2006/relationships/tags" Target="../tags/tag175.xml" /><Relationship Id="rId2" Type="http://schemas.openxmlformats.org/officeDocument/2006/relationships/tags" Target="../tags/tag158.xml" /><Relationship Id="rId20" Type="http://schemas.openxmlformats.org/officeDocument/2006/relationships/tags" Target="../tags/tag176.xml" /><Relationship Id="rId21" Type="http://schemas.openxmlformats.org/officeDocument/2006/relationships/tags" Target="../tags/tag177.xml" /><Relationship Id="rId22" Type="http://schemas.openxmlformats.org/officeDocument/2006/relationships/tags" Target="../tags/tag178.xml" /><Relationship Id="rId23" Type="http://schemas.openxmlformats.org/officeDocument/2006/relationships/tags" Target="../tags/tag179.xml" /><Relationship Id="rId24" Type="http://schemas.openxmlformats.org/officeDocument/2006/relationships/tags" Target="../tags/tag180.xml" /><Relationship Id="rId25" Type="http://schemas.openxmlformats.org/officeDocument/2006/relationships/tags" Target="../tags/tag181.xml" /><Relationship Id="rId26" Type="http://schemas.openxmlformats.org/officeDocument/2006/relationships/tags" Target="../tags/tag182.xml" /><Relationship Id="rId3" Type="http://schemas.openxmlformats.org/officeDocument/2006/relationships/tags" Target="../tags/tag159.xml" /><Relationship Id="rId4" Type="http://schemas.openxmlformats.org/officeDocument/2006/relationships/tags" Target="../tags/tag160.xml" /><Relationship Id="rId5" Type="http://schemas.openxmlformats.org/officeDocument/2006/relationships/tags" Target="../tags/tag161.xml" /><Relationship Id="rId6" Type="http://schemas.openxmlformats.org/officeDocument/2006/relationships/tags" Target="../tags/tag162.xml" /><Relationship Id="rId7" Type="http://schemas.openxmlformats.org/officeDocument/2006/relationships/tags" Target="../tags/tag163.xml" /><Relationship Id="rId8" Type="http://schemas.openxmlformats.org/officeDocument/2006/relationships/tags" Target="../tags/tag164.xml" /><Relationship Id="rId9" Type="http://schemas.openxmlformats.org/officeDocument/2006/relationships/tags" Target="../tags/tag165.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83.xml" /><Relationship Id="rId3" Type="http://schemas.openxmlformats.org/officeDocument/2006/relationships/tags" Target="../tags/tag18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 Id="rId3" Type="http://schemas.openxmlformats.org/officeDocument/2006/relationships/video" Target="../media/media1.mp4" /><Relationship Id="rId4" Type="http://schemas.microsoft.com/office/2007/relationships/media" Target="../media/media1.mp4"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xml" /><Relationship Id="rId3" Type="http://schemas.openxmlformats.org/officeDocument/2006/relationships/tags" Target="../tags/tag2.xml" /><Relationship Id="rId4" Type="http://schemas.openxmlformats.org/officeDocument/2006/relationships/image" Target="../media/image4.png" /><Relationship Id="rId5" Type="http://schemas.openxmlformats.org/officeDocument/2006/relationships/tags" Target="../tags/tag3.xml" /><Relationship Id="rId6" Type="http://schemas.openxmlformats.org/officeDocument/2006/relationships/tags" Target="../tags/tag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5.xml" /><Relationship Id="rId3" Type="http://schemas.openxmlformats.org/officeDocument/2006/relationships/image" Target="../media/image5.jpe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6.xml" /><Relationship Id="rId11" Type="http://schemas.openxmlformats.org/officeDocument/2006/relationships/tags" Target="../tags/tag17.xml" /><Relationship Id="rId12" Type="http://schemas.openxmlformats.org/officeDocument/2006/relationships/tags" Target="../tags/tag18.xml" /><Relationship Id="rId13" Type="http://schemas.openxmlformats.org/officeDocument/2006/relationships/tags" Target="../tags/tag19.xml" /><Relationship Id="rId14" Type="http://schemas.openxmlformats.org/officeDocument/2006/relationships/tags" Target="../tags/tag20.xml" /><Relationship Id="rId15" Type="http://schemas.openxmlformats.org/officeDocument/2006/relationships/tags" Target="../tags/tag21.xml" /><Relationship Id="rId16" Type="http://schemas.openxmlformats.org/officeDocument/2006/relationships/tags" Target="../tags/tag22.xml" /><Relationship Id="rId17" Type="http://schemas.openxmlformats.org/officeDocument/2006/relationships/tags" Target="../tags/tag23.xml" /><Relationship Id="rId18" Type="http://schemas.openxmlformats.org/officeDocument/2006/relationships/tags" Target="../tags/tag24.xml" /><Relationship Id="rId19" Type="http://schemas.openxmlformats.org/officeDocument/2006/relationships/tags" Target="../tags/tag25.xml" /><Relationship Id="rId2" Type="http://schemas.openxmlformats.org/officeDocument/2006/relationships/tags" Target="../tags/tag8.xml" /><Relationship Id="rId20" Type="http://schemas.openxmlformats.org/officeDocument/2006/relationships/tags" Target="../tags/tag26.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tags" Target="../tags/tag13.xml" /><Relationship Id="rId8" Type="http://schemas.openxmlformats.org/officeDocument/2006/relationships/tags" Target="../tags/tag14.xml" /><Relationship Id="rId9" Type="http://schemas.openxmlformats.org/officeDocument/2006/relationships/tags" Target="../tags/tag1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35.xml" /><Relationship Id="rId11" Type="http://schemas.openxmlformats.org/officeDocument/2006/relationships/tags" Target="../tags/tag36.xml" /><Relationship Id="rId12" Type="http://schemas.openxmlformats.org/officeDocument/2006/relationships/tags" Target="../tags/tag37.xml" /><Relationship Id="rId13" Type="http://schemas.openxmlformats.org/officeDocument/2006/relationships/tags" Target="../tags/tag38.xml" /><Relationship Id="rId14" Type="http://schemas.openxmlformats.org/officeDocument/2006/relationships/tags" Target="../tags/tag39.xml" /><Relationship Id="rId15" Type="http://schemas.openxmlformats.org/officeDocument/2006/relationships/tags" Target="../tags/tag40.xml" /><Relationship Id="rId16" Type="http://schemas.openxmlformats.org/officeDocument/2006/relationships/tags" Target="../tags/tag41.xml" /><Relationship Id="rId17" Type="http://schemas.openxmlformats.org/officeDocument/2006/relationships/tags" Target="../tags/tag42.xml" /><Relationship Id="rId18" Type="http://schemas.openxmlformats.org/officeDocument/2006/relationships/tags" Target="../tags/tag43.xml" /><Relationship Id="rId19" Type="http://schemas.openxmlformats.org/officeDocument/2006/relationships/tags" Target="../tags/tag44.xml" /><Relationship Id="rId2" Type="http://schemas.openxmlformats.org/officeDocument/2006/relationships/tags" Target="../tags/tag27.xml" /><Relationship Id="rId20" Type="http://schemas.openxmlformats.org/officeDocument/2006/relationships/tags" Target="../tags/tag45.xml" /><Relationship Id="rId21" Type="http://schemas.openxmlformats.org/officeDocument/2006/relationships/tags" Target="../tags/tag46.xml" /><Relationship Id="rId22" Type="http://schemas.openxmlformats.org/officeDocument/2006/relationships/tags" Target="../tags/tag47.xml" /><Relationship Id="rId23" Type="http://schemas.openxmlformats.org/officeDocument/2006/relationships/tags" Target="../tags/tag48.xml" /><Relationship Id="rId24" Type="http://schemas.openxmlformats.org/officeDocument/2006/relationships/tags" Target="../tags/tag49.xml" /><Relationship Id="rId25" Type="http://schemas.openxmlformats.org/officeDocument/2006/relationships/tags" Target="../tags/tag50.xml" /><Relationship Id="rId26" Type="http://schemas.openxmlformats.org/officeDocument/2006/relationships/tags" Target="../tags/tag51.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60.xml" /><Relationship Id="rId11" Type="http://schemas.openxmlformats.org/officeDocument/2006/relationships/tags" Target="../tags/tag61.xml" /><Relationship Id="rId12" Type="http://schemas.openxmlformats.org/officeDocument/2006/relationships/tags" Target="../tags/tag62.xml" /><Relationship Id="rId13" Type="http://schemas.openxmlformats.org/officeDocument/2006/relationships/tags" Target="../tags/tag63.xml" /><Relationship Id="rId14" Type="http://schemas.openxmlformats.org/officeDocument/2006/relationships/tags" Target="../tags/tag64.xml" /><Relationship Id="rId15" Type="http://schemas.openxmlformats.org/officeDocument/2006/relationships/tags" Target="../tags/tag65.xml" /><Relationship Id="rId16" Type="http://schemas.openxmlformats.org/officeDocument/2006/relationships/tags" Target="../tags/tag66.xml" /><Relationship Id="rId17" Type="http://schemas.openxmlformats.org/officeDocument/2006/relationships/tags" Target="../tags/tag67.xml" /><Relationship Id="rId18" Type="http://schemas.openxmlformats.org/officeDocument/2006/relationships/tags" Target="../tags/tag68.xml" /><Relationship Id="rId19" Type="http://schemas.openxmlformats.org/officeDocument/2006/relationships/tags" Target="../tags/tag69.xml" /><Relationship Id="rId2" Type="http://schemas.openxmlformats.org/officeDocument/2006/relationships/tags" Target="../tags/tag52.xml" /><Relationship Id="rId20" Type="http://schemas.openxmlformats.org/officeDocument/2006/relationships/tags" Target="../tags/tag70.xml" /><Relationship Id="rId21" Type="http://schemas.openxmlformats.org/officeDocument/2006/relationships/tags" Target="../tags/tag71.xml" /><Relationship Id="rId22" Type="http://schemas.openxmlformats.org/officeDocument/2006/relationships/tags" Target="../tags/tag72.xml" /><Relationship Id="rId23" Type="http://schemas.openxmlformats.org/officeDocument/2006/relationships/tags" Target="../tags/tag73.xml" /><Relationship Id="rId24" Type="http://schemas.openxmlformats.org/officeDocument/2006/relationships/tags" Target="../tags/tag74.xml" /><Relationship Id="rId25" Type="http://schemas.openxmlformats.org/officeDocument/2006/relationships/tags" Target="../tags/tag75.xml" /><Relationship Id="rId26" Type="http://schemas.openxmlformats.org/officeDocument/2006/relationships/tags" Target="../tags/tag76.xml" /><Relationship Id="rId27" Type="http://schemas.openxmlformats.org/officeDocument/2006/relationships/tags" Target="../tags/tag77.xml" /><Relationship Id="rId28" Type="http://schemas.openxmlformats.org/officeDocument/2006/relationships/tags" Target="../tags/tag78.xml" /><Relationship Id="rId29" Type="http://schemas.openxmlformats.org/officeDocument/2006/relationships/tags" Target="../tags/tag79.xml" /><Relationship Id="rId3" Type="http://schemas.openxmlformats.org/officeDocument/2006/relationships/tags" Target="../tags/tag53.xml" /><Relationship Id="rId30" Type="http://schemas.openxmlformats.org/officeDocument/2006/relationships/tags" Target="../tags/tag80.xml" /><Relationship Id="rId31" Type="http://schemas.openxmlformats.org/officeDocument/2006/relationships/tags" Target="../tags/tag81.xml" /><Relationship Id="rId32" Type="http://schemas.openxmlformats.org/officeDocument/2006/relationships/tags" Target="../tags/tag82.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tags" Target="../tags/tag58.xml" /><Relationship Id="rId9" Type="http://schemas.openxmlformats.org/officeDocument/2006/relationships/tags" Target="../tags/tag59.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91.xml" /><Relationship Id="rId11" Type="http://schemas.openxmlformats.org/officeDocument/2006/relationships/tags" Target="../tags/tag92.xml" /><Relationship Id="rId12" Type="http://schemas.openxmlformats.org/officeDocument/2006/relationships/tags" Target="../tags/tag93.xml" /><Relationship Id="rId13" Type="http://schemas.openxmlformats.org/officeDocument/2006/relationships/tags" Target="../tags/tag94.xml" /><Relationship Id="rId14" Type="http://schemas.openxmlformats.org/officeDocument/2006/relationships/tags" Target="../tags/tag95.xml" /><Relationship Id="rId15" Type="http://schemas.openxmlformats.org/officeDocument/2006/relationships/tags" Target="../tags/tag96.xml" /><Relationship Id="rId16" Type="http://schemas.openxmlformats.org/officeDocument/2006/relationships/tags" Target="../tags/tag97.xml" /><Relationship Id="rId17" Type="http://schemas.openxmlformats.org/officeDocument/2006/relationships/tags" Target="../tags/tag98.xml" /><Relationship Id="rId18" Type="http://schemas.openxmlformats.org/officeDocument/2006/relationships/tags" Target="../tags/tag99.xml" /><Relationship Id="rId19" Type="http://schemas.openxmlformats.org/officeDocument/2006/relationships/tags" Target="../tags/tag100.xml" /><Relationship Id="rId2" Type="http://schemas.openxmlformats.org/officeDocument/2006/relationships/tags" Target="../tags/tag83.xml" /><Relationship Id="rId20" Type="http://schemas.openxmlformats.org/officeDocument/2006/relationships/tags" Target="../tags/tag101.xml" /><Relationship Id="rId21" Type="http://schemas.openxmlformats.org/officeDocument/2006/relationships/tags" Target="../tags/tag102.xml" /><Relationship Id="rId22" Type="http://schemas.openxmlformats.org/officeDocument/2006/relationships/tags" Target="../tags/tag103.xml" /><Relationship Id="rId23" Type="http://schemas.openxmlformats.org/officeDocument/2006/relationships/tags" Target="../tags/tag104.xml" /><Relationship Id="rId24" Type="http://schemas.openxmlformats.org/officeDocument/2006/relationships/tags" Target="../tags/tag105.xml" /><Relationship Id="rId25" Type="http://schemas.openxmlformats.org/officeDocument/2006/relationships/tags" Target="../tags/tag106.xml" /><Relationship Id="rId26" Type="http://schemas.openxmlformats.org/officeDocument/2006/relationships/tags" Target="../tags/tag107.xml" /><Relationship Id="rId27" Type="http://schemas.openxmlformats.org/officeDocument/2006/relationships/tags" Target="../tags/tag108.xml" /><Relationship Id="rId28" Type="http://schemas.openxmlformats.org/officeDocument/2006/relationships/tags" Target="../tags/tag109.xml" /><Relationship Id="rId29" Type="http://schemas.openxmlformats.org/officeDocument/2006/relationships/tags" Target="../tags/tag110.xml" /><Relationship Id="rId3" Type="http://schemas.openxmlformats.org/officeDocument/2006/relationships/tags" Target="../tags/tag84.xml" /><Relationship Id="rId30" Type="http://schemas.openxmlformats.org/officeDocument/2006/relationships/tags" Target="../tags/tag111.xml" /><Relationship Id="rId4" Type="http://schemas.openxmlformats.org/officeDocument/2006/relationships/tags" Target="../tags/tag85.xml" /><Relationship Id="rId5" Type="http://schemas.openxmlformats.org/officeDocument/2006/relationships/tags" Target="../tags/tag86.xml" /><Relationship Id="rId6" Type="http://schemas.openxmlformats.org/officeDocument/2006/relationships/tags" Target="../tags/tag87.xml" /><Relationship Id="rId7" Type="http://schemas.openxmlformats.org/officeDocument/2006/relationships/tags" Target="../tags/tag88.xml" /><Relationship Id="rId8" Type="http://schemas.openxmlformats.org/officeDocument/2006/relationships/tags" Target="../tags/tag89.xml" /><Relationship Id="rId9" Type="http://schemas.openxmlformats.org/officeDocument/2006/relationships/tags" Target="../tags/tag90.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 name="Picture 9"/>
          <p:cNvPicPr/>
          <p:nvPr/>
        </p:nvPicPr>
        <p:blipFill>
          <a:blip r:embed="rId2"/>
          <a:stretch>
            <a:fillRect/>
          </a:stretch>
        </p:blipFill>
        <p:spPr>
          <a:xfrm>
            <a:off x="-304800" y="-177800"/>
            <a:ext cx="12572153" cy="7071783"/>
          </a:xfrm>
          <a:prstGeom prst="rect">
            <a:avLst/>
          </a:prstGeom>
        </p:spPr>
      </p:pic>
      <p:sp>
        <p:nvSpPr>
          <p:cNvPr id="6" name="Hộp Văn bản 3"/>
          <p:cNvSpPr txBox="1"/>
          <p:nvPr/>
        </p:nvSpPr>
        <p:spPr>
          <a:xfrm>
            <a:off x="-1063897" y="686526"/>
            <a:ext cx="10777220" cy="1265948"/>
          </a:xfrm>
          <a:prstGeom prst="rect">
            <a:avLst/>
          </a:prstGeom>
          <a:noFill/>
        </p:spPr>
        <p:txBody>
          <a:bodyPr wrap="square" rtlCol="0">
            <a:noAutofit/>
          </a:bodyPr>
          <a:lstStyle/>
          <a:p>
            <a:pPr algn="ctr">
              <a:lnSpc>
                <a:spcPct val="100000"/>
              </a:lnSpc>
            </a:pPr>
            <a:r>
              <a:rPr lang="en-US" sz="7200">
                <a:solidFill>
                  <a:srgbClr val="FF0000"/>
                </a:solidFill>
                <a:latin typeface="DT Phudu Black" charset="0"/>
                <a:cs typeface="DT Phudu Black" charset="0"/>
              </a:rPr>
              <a:t>CHÚA NHẬT IX </a:t>
            </a:r>
          </a:p>
          <a:p>
            <a:pPr algn="ctr">
              <a:lnSpc>
                <a:spcPct val="100000"/>
              </a:lnSpc>
            </a:pPr>
            <a:r>
              <a:rPr lang="en-US" sz="7200">
                <a:solidFill>
                  <a:srgbClr val="FF0000"/>
                </a:solidFill>
                <a:latin typeface="DT Phudu Black" charset="0"/>
                <a:cs typeface="DT Phudu Black" charset="0"/>
              </a:rPr>
              <a:t>THƯỜNG NIÊN</a:t>
            </a:r>
          </a:p>
          <a:p>
            <a:pPr algn="ctr">
              <a:lnSpc>
                <a:spcPct val="100000"/>
              </a:lnSpc>
            </a:pPr>
            <a:r>
              <a:rPr lang="en-US" sz="7200">
                <a:solidFill>
                  <a:srgbClr val="FF0000"/>
                </a:solidFill>
                <a:latin typeface="DT Phudu Black" charset="0"/>
                <a:cs typeface="DT Phudu Black" charset="0"/>
              </a:rPr>
              <a:t>NĂM A</a:t>
            </a:r>
            <a:endParaRPr lang="vi-VN" sz="7200">
              <a:solidFill>
                <a:srgbClr val="FF0000"/>
              </a:solidFill>
              <a:latin typeface="DT Phudu Black" charset="0"/>
              <a:cs typeface="DT Phudu Black" charset="0"/>
            </a:endParaRPr>
          </a:p>
          <a:p>
            <a:pPr algn="ctr">
              <a:lnSpc>
                <a:spcPct val="100000"/>
              </a:lnSpc>
            </a:pPr>
            <a:r>
              <a:rPr lang="vi-VN" sz="7200">
                <a:solidFill>
                  <a:srgbClr val="FF0000"/>
                </a:solidFill>
                <a:latin typeface="DT Phudu Black" charset="0"/>
                <a:cs typeface="DT Phudu Black" charset="0"/>
              </a:rPr>
              <a:t>Lễ </a:t>
            </a:r>
            <a:r>
              <a:rPr lang="en-US" sz="7200">
                <a:solidFill>
                  <a:srgbClr val="FF0000"/>
                </a:solidFill>
                <a:latin typeface="DT Phudu Black" charset="0"/>
                <a:cs typeface="DT Phudu Black" charset="0"/>
              </a:rPr>
              <a:t>C</a:t>
            </a:r>
            <a:r>
              <a:rPr lang="vi-VN" sz="7200" err="1">
                <a:solidFill>
                  <a:srgbClr val="FF0000"/>
                </a:solidFill>
                <a:latin typeface="DT Phudu Black" charset="0"/>
                <a:cs typeface="DT Phudu Black" charset="0"/>
              </a:rPr>
              <a:t>húa </a:t>
            </a:r>
            <a:r>
              <a:rPr lang="en-US" sz="7200">
                <a:solidFill>
                  <a:srgbClr val="FF0000"/>
                </a:solidFill>
                <a:latin typeface="DT Phudu Black" charset="0"/>
                <a:cs typeface="DT Phudu Black" charset="0"/>
              </a:rPr>
              <a:t>B</a:t>
            </a:r>
            <a:r>
              <a:rPr lang="vi-VN" sz="7200">
                <a:solidFill>
                  <a:srgbClr val="FF0000"/>
                </a:solidFill>
                <a:latin typeface="DT Phudu Black" charset="0"/>
                <a:cs typeface="DT Phudu Black" charset="0"/>
              </a:rPr>
              <a:t>a </a:t>
            </a:r>
            <a:r>
              <a:rPr lang="en-US" sz="7200">
                <a:solidFill>
                  <a:srgbClr val="FF0000"/>
                </a:solidFill>
                <a:latin typeface="DT Phudu Black" charset="0"/>
                <a:cs typeface="DT Phudu Black" charset="0"/>
              </a:rPr>
              <a:t>N</a:t>
            </a:r>
            <a:r>
              <a:rPr lang="vi-VN" sz="7200" err="1">
                <a:solidFill>
                  <a:srgbClr val="FF0000"/>
                </a:solidFill>
                <a:latin typeface="DT Phudu Black" charset="0"/>
                <a:cs typeface="DT Phudu Black" charset="0"/>
              </a:rPr>
              <a:t>gôi</a:t>
            </a:r>
            <a:endParaRPr lang="en-US" sz="7200">
              <a:solidFill>
                <a:srgbClr val="FF0000"/>
              </a:solidFill>
              <a:latin typeface="DT Phudu Black" charset="0"/>
              <a:cs typeface="DT Phudu Black" charset="0"/>
            </a:endParaRPr>
          </a:p>
          <a:p>
            <a:pPr algn="ctr"/>
            <a:endParaRPr lang="en-US" sz="7200">
              <a:solidFill>
                <a:srgbClr val="FF0000"/>
              </a:solidFill>
              <a:latin typeface="DT Phudu Black" charset="0"/>
              <a:cs typeface="DT Phudu Black"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pSp>
        <p:nvGrpSpPr>
          <p:cNvPr id="7" name="Group 7"/>
          <p:cNvGrpSpPr/>
          <p:nvPr>
            <p:custDataLst>
              <p:tags r:id="rId3"/>
            </p:custDataLst>
          </p:nvPr>
        </p:nvGrpSpPr>
        <p:grpSpPr>
          <a:xfrm>
            <a:off x="2540820" y="1207952"/>
            <a:ext cx="8367189" cy="2057400"/>
            <a:chExt cx="3305556" cy="812800"/>
          </a:xfrm>
        </p:grpSpPr>
        <p:sp>
          <p:nvSpPr>
            <p:cNvPr id="8" name="Freeform 8"/>
            <p:cNvSpPr/>
            <p:nvPr>
              <p:custDataLst>
                <p:tags r:id="rId4"/>
              </p:custDataLst>
            </p:nvPr>
          </p:nvSpPr>
          <p:spPr>
            <a:xfrm>
              <a:off x="0" y="0"/>
              <a:ext cx="3305556" cy="812800"/>
            </a:xfrm>
            <a:custGeom>
              <a:rect l="l" t="t" r="r" b="b"/>
              <a:pathLst>
                <a:path w="3305555" h="812800">
                  <a:moveTo>
                    <a:pt x="31459" y="0"/>
                  </a:moveTo>
                  <a:lnTo>
                    <a:pt x="3274097" y="0"/>
                  </a:lnTo>
                  <a:cubicBezTo>
                    <a:pt x="3291471" y="0"/>
                    <a:pt x="3305556" y="14085"/>
                    <a:pt x="3305556" y="31459"/>
                  </a:cubicBezTo>
                  <a:lnTo>
                    <a:pt x="3305556" y="781341"/>
                  </a:lnTo>
                  <a:cubicBezTo>
                    <a:pt x="3305556" y="798715"/>
                    <a:pt x="3291471" y="812800"/>
                    <a:pt x="3274097" y="812800"/>
                  </a:cubicBezTo>
                  <a:lnTo>
                    <a:pt x="31459" y="812800"/>
                  </a:lnTo>
                  <a:cubicBezTo>
                    <a:pt x="14085" y="812800"/>
                    <a:pt x="0" y="798715"/>
                    <a:pt x="0" y="781341"/>
                  </a:cubicBezTo>
                  <a:lnTo>
                    <a:pt x="0" y="31459"/>
                  </a:lnTo>
                  <a:cubicBezTo>
                    <a:pt x="0" y="14085"/>
                    <a:pt x="14085" y="0"/>
                    <a:pt x="31459" y="0"/>
                  </a:cubicBezTo>
                  <a:close/>
                </a:path>
              </a:pathLst>
            </a:custGeom>
            <a:solidFill>
              <a:srgbClr val="5D5849"/>
            </a:solidFill>
          </p:spPr>
          <p:txBody>
            <a:bodyPr/>
            <a:lstStyle/>
            <a:p/>
          </p:txBody>
        </p:sp>
        <p:sp>
          <p:nvSpPr>
            <p:cNvPr id="9" name="TextBox 9"/>
            <p:cNvSpPr txBox="1"/>
            <p:nvPr>
              <p:custDataLst>
                <p:tags r:id="rId5"/>
              </p:custDataLst>
            </p:nvPr>
          </p:nvSpPr>
          <p:spPr>
            <a:xfrm>
              <a:off x="0" y="-38100"/>
              <a:ext cx="3305556" cy="850900"/>
            </a:xfrm>
            <a:prstGeom prst="rect">
              <a:avLst/>
            </a:prstGeom>
          </p:spPr>
          <p:txBody>
            <a:bodyPr lIns="33867" tIns="33867" rIns="33867" bIns="33867" rtlCol="0" anchor="ctr"/>
            <a:lstStyle/>
            <a:p>
              <a:pPr algn="ctr">
                <a:lnSpc>
                  <a:spcPts val="1775"/>
                </a:lnSpc>
                <a:spcBef>
                  <a:spcPct val="0"/>
                </a:spcBef>
              </a:pPr>
              <a:endParaRPr sz="1200"/>
            </a:p>
          </p:txBody>
        </p:sp>
      </p:grpSp>
      <p:grpSp>
        <p:nvGrpSpPr>
          <p:cNvPr id="10" name="Group 10"/>
          <p:cNvGrpSpPr/>
          <p:nvPr>
            <p:custDataLst>
              <p:tags r:id="rId6"/>
            </p:custDataLst>
          </p:nvPr>
        </p:nvGrpSpPr>
        <p:grpSpPr>
          <a:xfrm>
            <a:off x="1744939" y="953773"/>
            <a:ext cx="2174401" cy="803489"/>
            <a:chExt cx="859023" cy="317428"/>
          </a:xfrm>
        </p:grpSpPr>
        <p:sp>
          <p:nvSpPr>
            <p:cNvPr id="11" name="Freeform 11"/>
            <p:cNvSpPr/>
            <p:nvPr>
              <p:custDataLst>
                <p:tags r:id="rId7"/>
              </p:custDataLst>
            </p:nvPr>
          </p:nvSpPr>
          <p:spPr>
            <a:xfrm>
              <a:off x="0" y="0"/>
              <a:ext cx="859023" cy="317428"/>
            </a:xfrm>
            <a:custGeom>
              <a:rect l="l" t="t" r="r" b="b"/>
              <a:pathLst>
                <a:path w="859023" h="317428">
                  <a:moveTo>
                    <a:pt x="121056" y="0"/>
                  </a:moveTo>
                  <a:lnTo>
                    <a:pt x="737966" y="0"/>
                  </a:lnTo>
                  <a:cubicBezTo>
                    <a:pt x="804824" y="0"/>
                    <a:pt x="859023" y="54199"/>
                    <a:pt x="859023" y="121056"/>
                  </a:cubicBezTo>
                  <a:lnTo>
                    <a:pt x="859023" y="196371"/>
                  </a:lnTo>
                  <a:cubicBezTo>
                    <a:pt x="859023" y="263229"/>
                    <a:pt x="804824" y="317428"/>
                    <a:pt x="737966" y="317428"/>
                  </a:cubicBezTo>
                  <a:lnTo>
                    <a:pt x="121056" y="317428"/>
                  </a:lnTo>
                  <a:cubicBezTo>
                    <a:pt x="54199" y="317428"/>
                    <a:pt x="0" y="263229"/>
                    <a:pt x="0" y="196371"/>
                  </a:cubicBezTo>
                  <a:lnTo>
                    <a:pt x="0" y="121056"/>
                  </a:lnTo>
                  <a:cubicBezTo>
                    <a:pt x="0" y="54199"/>
                    <a:pt x="54199" y="0"/>
                    <a:pt x="121056" y="0"/>
                  </a:cubicBezTo>
                  <a:close/>
                </a:path>
              </a:pathLst>
            </a:custGeom>
            <a:solidFill>
              <a:srgbClr val="A78A5D"/>
            </a:solidFill>
          </p:spPr>
          <p:txBody>
            <a:bodyPr/>
            <a:lstStyle/>
            <a:p/>
          </p:txBody>
        </p:sp>
        <p:sp>
          <p:nvSpPr>
            <p:cNvPr id="12" name="TextBox 12"/>
            <p:cNvSpPr txBox="1"/>
            <p:nvPr>
              <p:custDataLst>
                <p:tags r:id="rId8"/>
              </p:custDataLst>
            </p:nvPr>
          </p:nvSpPr>
          <p:spPr>
            <a:xfrm>
              <a:off x="0" y="-38100"/>
              <a:ext cx="859023" cy="355528"/>
            </a:xfrm>
            <a:prstGeom prst="rect">
              <a:avLst/>
            </a:prstGeom>
          </p:spPr>
          <p:txBody>
            <a:bodyPr lIns="33867" tIns="33867" rIns="33867" bIns="33867" rtlCol="0" anchor="ctr"/>
            <a:lstStyle/>
            <a:p>
              <a:pPr algn="ctr">
                <a:lnSpc>
                  <a:spcPts val="1775"/>
                </a:lnSpc>
                <a:spcBef>
                  <a:spcPct val="0"/>
                </a:spcBef>
              </a:pPr>
              <a:endParaRPr sz="1200"/>
            </a:p>
          </p:txBody>
        </p:sp>
      </p:grpSp>
      <p:sp>
        <p:nvSpPr>
          <p:cNvPr id="13" name="TextBox 12"/>
          <p:cNvSpPr txBox="1"/>
          <p:nvPr>
            <p:custDataLst>
              <p:tags r:id="rId9"/>
            </p:custDataLst>
          </p:nvPr>
        </p:nvSpPr>
        <p:spPr>
          <a:xfrm>
            <a:off x="2056802" y="1013301"/>
            <a:ext cx="1714500" cy="646331"/>
          </a:xfrm>
          <a:prstGeom prst="rect">
            <a:avLst/>
          </a:prstGeom>
          <a:noFill/>
        </p:spPr>
        <p:txBody>
          <a:bodyPr wrap="square" rtlCol="0">
            <a:spAutoFit/>
          </a:bodyPr>
          <a:lstStyle/>
          <a:p>
            <a:r>
              <a:rPr lang="vi-VN" sz="3600" b="1" u="sng">
                <a:solidFill>
                  <a:schemeClr val="bg1"/>
                </a:solidFill>
                <a:latin typeface="+mj-lt"/>
              </a:rPr>
              <a:t>Câu 5:</a:t>
            </a:r>
            <a:endParaRPr lang="en-US" sz="3600" b="1" u="sng">
              <a:solidFill>
                <a:schemeClr val="bg1"/>
              </a:solidFill>
              <a:latin typeface="+mj-lt"/>
            </a:endParaRPr>
          </a:p>
        </p:txBody>
      </p:sp>
      <p:sp>
        <p:nvSpPr>
          <p:cNvPr id="14" name="TextBox 13"/>
          <p:cNvSpPr txBox="1"/>
          <p:nvPr>
            <p:custDataLst>
              <p:tags r:id="rId10"/>
            </p:custDataLst>
          </p:nvPr>
        </p:nvSpPr>
        <p:spPr>
          <a:xfrm>
            <a:off x="3469110" y="1378371"/>
            <a:ext cx="6975699" cy="1754326"/>
          </a:xfrm>
          <a:prstGeom prst="rect">
            <a:avLst/>
          </a:prstGeom>
          <a:noFill/>
        </p:spPr>
        <p:txBody>
          <a:bodyPr wrap="square" rtlCol="0">
            <a:spAutoFit/>
          </a:bodyPr>
          <a:lstStyle/>
          <a:p>
            <a:pPr algn="ctr"/>
            <a:r>
              <a:rPr lang="vi-VN" sz="5400" b="1">
                <a:solidFill>
                  <a:schemeClr val="bg1"/>
                </a:solidFill>
                <a:latin typeface="+mj-lt"/>
              </a:rPr>
              <a:t>Con của Thiên Chúa </a:t>
            </a:r>
          </a:p>
          <a:p>
            <a:pPr algn="ctr"/>
            <a:r>
              <a:rPr lang="vi-VN" sz="5400" b="1">
                <a:solidFill>
                  <a:schemeClr val="bg1"/>
                </a:solidFill>
                <a:latin typeface="+mj-lt"/>
              </a:rPr>
              <a:t>là ai?</a:t>
            </a:r>
            <a:endParaRPr lang="en-US" sz="5400" b="1">
              <a:solidFill>
                <a:schemeClr val="bg1"/>
              </a:solidFill>
              <a:latin typeface="+mj-lt"/>
            </a:endParaRPr>
          </a:p>
        </p:txBody>
      </p:sp>
      <p:sp>
        <p:nvSpPr>
          <p:cNvPr id="15" name="Rounded Rectangle 14"/>
          <p:cNvSpPr/>
          <p:nvPr>
            <p:custDataLst>
              <p:tags r:id="rId11"/>
            </p:custDataLst>
          </p:nvPr>
        </p:nvSpPr>
        <p:spPr>
          <a:xfrm>
            <a:off x="3469110" y="370314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custDataLst>
              <p:tags r:id="rId12"/>
            </p:custDataLst>
          </p:nvPr>
        </p:nvSpPr>
        <p:spPr>
          <a:xfrm>
            <a:off x="4406457" y="370314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custDataLst>
              <p:tags r:id="rId13"/>
            </p:custDataLst>
          </p:nvPr>
        </p:nvSpPr>
        <p:spPr>
          <a:xfrm>
            <a:off x="5343804" y="370314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custDataLst>
              <p:tags r:id="rId14"/>
            </p:custDataLst>
          </p:nvPr>
        </p:nvSpPr>
        <p:spPr>
          <a:xfrm>
            <a:off x="6281151" y="370314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custDataLst>
              <p:tags r:id="rId15"/>
            </p:custDataLst>
          </p:nvPr>
        </p:nvSpPr>
        <p:spPr>
          <a:xfrm>
            <a:off x="7218498" y="370314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custDataLst>
              <p:tags r:id="rId16"/>
            </p:custDataLst>
          </p:nvPr>
        </p:nvSpPr>
        <p:spPr>
          <a:xfrm>
            <a:off x="8155845" y="370314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custDataLst>
              <p:tags r:id="rId17"/>
            </p:custDataLst>
          </p:nvPr>
        </p:nvSpPr>
        <p:spPr>
          <a:xfrm>
            <a:off x="9093192" y="370314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custDataLst>
              <p:tags r:id="rId18"/>
            </p:custDataLst>
          </p:nvPr>
        </p:nvSpPr>
        <p:spPr>
          <a:xfrm>
            <a:off x="10030539" y="370314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custDataLst>
              <p:tags r:id="rId19"/>
            </p:custDataLst>
          </p:nvPr>
        </p:nvSpPr>
        <p:spPr>
          <a:xfrm>
            <a:off x="3578491" y="3693132"/>
            <a:ext cx="608271" cy="923330"/>
          </a:xfrm>
          <a:prstGeom prst="rect">
            <a:avLst/>
          </a:prstGeom>
          <a:noFill/>
        </p:spPr>
        <p:txBody>
          <a:bodyPr wrap="square" rtlCol="0">
            <a:spAutoFit/>
          </a:bodyPr>
          <a:lstStyle/>
          <a:p>
            <a:r>
              <a:rPr lang="vi-VN" sz="5400" b="1">
                <a:solidFill>
                  <a:srgbClr val="FFFF00"/>
                </a:solidFill>
                <a:latin typeface="+mj-lt"/>
              </a:rPr>
              <a:t>H</a:t>
            </a:r>
            <a:endParaRPr lang="en-US" sz="5400" b="1">
              <a:solidFill>
                <a:srgbClr val="FFFF00"/>
              </a:solidFill>
              <a:latin typeface="+mj-lt"/>
            </a:endParaRPr>
          </a:p>
        </p:txBody>
      </p:sp>
      <p:sp>
        <p:nvSpPr>
          <p:cNvPr id="24" name="TextBox 23"/>
          <p:cNvSpPr txBox="1"/>
          <p:nvPr>
            <p:custDataLst>
              <p:tags r:id="rId20"/>
            </p:custDataLst>
          </p:nvPr>
        </p:nvSpPr>
        <p:spPr>
          <a:xfrm>
            <a:off x="4512371" y="3712502"/>
            <a:ext cx="608271" cy="923330"/>
          </a:xfrm>
          <a:prstGeom prst="rect">
            <a:avLst/>
          </a:prstGeom>
          <a:noFill/>
        </p:spPr>
        <p:txBody>
          <a:bodyPr wrap="square" rtlCol="0">
            <a:spAutoFit/>
          </a:bodyPr>
          <a:lstStyle/>
          <a:p>
            <a:r>
              <a:rPr lang="vi-VN" sz="5400" b="1">
                <a:solidFill>
                  <a:srgbClr val="FFFF00"/>
                </a:solidFill>
                <a:latin typeface="+mj-lt"/>
              </a:rPr>
              <a:t>Ú</a:t>
            </a:r>
            <a:endParaRPr lang="en-US" sz="5400" b="1">
              <a:solidFill>
                <a:srgbClr val="FFFF00"/>
              </a:solidFill>
              <a:latin typeface="+mj-lt"/>
            </a:endParaRPr>
          </a:p>
        </p:txBody>
      </p:sp>
      <p:sp>
        <p:nvSpPr>
          <p:cNvPr id="25" name="TextBox 24"/>
          <p:cNvSpPr txBox="1"/>
          <p:nvPr>
            <p:custDataLst>
              <p:tags r:id="rId21"/>
            </p:custDataLst>
          </p:nvPr>
        </p:nvSpPr>
        <p:spPr>
          <a:xfrm>
            <a:off x="5446251" y="3693772"/>
            <a:ext cx="608271" cy="923330"/>
          </a:xfrm>
          <a:prstGeom prst="rect">
            <a:avLst/>
          </a:prstGeom>
          <a:noFill/>
        </p:spPr>
        <p:txBody>
          <a:bodyPr wrap="square" rtlCol="0">
            <a:spAutoFit/>
          </a:bodyPr>
          <a:lstStyle/>
          <a:p>
            <a:r>
              <a:rPr lang="vi-VN" sz="5400" b="1">
                <a:solidFill>
                  <a:srgbClr val="FFFF00"/>
                </a:solidFill>
                <a:latin typeface="+mj-lt"/>
              </a:rPr>
              <a:t>A</a:t>
            </a:r>
            <a:endParaRPr lang="en-US" sz="5400" b="1">
              <a:solidFill>
                <a:srgbClr val="FFFF00"/>
              </a:solidFill>
              <a:latin typeface="+mj-lt"/>
            </a:endParaRPr>
          </a:p>
        </p:txBody>
      </p:sp>
      <p:sp>
        <p:nvSpPr>
          <p:cNvPr id="26" name="TextBox 25"/>
          <p:cNvSpPr txBox="1"/>
          <p:nvPr>
            <p:custDataLst>
              <p:tags r:id="rId22"/>
            </p:custDataLst>
          </p:nvPr>
        </p:nvSpPr>
        <p:spPr>
          <a:xfrm>
            <a:off x="6342031" y="3713142"/>
            <a:ext cx="608271" cy="923330"/>
          </a:xfrm>
          <a:prstGeom prst="rect">
            <a:avLst/>
          </a:prstGeom>
          <a:noFill/>
        </p:spPr>
        <p:txBody>
          <a:bodyPr wrap="square" rtlCol="0">
            <a:spAutoFit/>
          </a:bodyPr>
          <a:lstStyle/>
          <a:p>
            <a:r>
              <a:rPr lang="vi-VN" sz="5400" b="1">
                <a:solidFill>
                  <a:srgbClr val="FFFF00"/>
                </a:solidFill>
                <a:latin typeface="+mj-lt"/>
              </a:rPr>
              <a:t>G</a:t>
            </a:r>
            <a:endParaRPr lang="en-US" sz="5400" b="1">
              <a:solidFill>
                <a:srgbClr val="FFFF00"/>
              </a:solidFill>
              <a:latin typeface="+mj-lt"/>
            </a:endParaRPr>
          </a:p>
        </p:txBody>
      </p:sp>
      <p:sp>
        <p:nvSpPr>
          <p:cNvPr id="27" name="TextBox 26"/>
          <p:cNvSpPr txBox="1"/>
          <p:nvPr>
            <p:custDataLst>
              <p:tags r:id="rId23"/>
            </p:custDataLst>
          </p:nvPr>
        </p:nvSpPr>
        <p:spPr>
          <a:xfrm>
            <a:off x="7447361" y="3713462"/>
            <a:ext cx="608271" cy="923330"/>
          </a:xfrm>
          <a:prstGeom prst="rect">
            <a:avLst/>
          </a:prstGeom>
          <a:noFill/>
        </p:spPr>
        <p:txBody>
          <a:bodyPr wrap="square" rtlCol="0">
            <a:spAutoFit/>
          </a:bodyPr>
          <a:lstStyle/>
          <a:p>
            <a:r>
              <a:rPr lang="vi-VN" sz="5400" b="1">
                <a:solidFill>
                  <a:srgbClr val="FFFF00"/>
                </a:solidFill>
                <a:latin typeface="+mj-lt"/>
              </a:rPr>
              <a:t>I</a:t>
            </a:r>
            <a:endParaRPr lang="en-US" sz="5400" b="1">
              <a:solidFill>
                <a:srgbClr val="FFFF00"/>
              </a:solidFill>
              <a:latin typeface="+mj-lt"/>
            </a:endParaRPr>
          </a:p>
        </p:txBody>
      </p:sp>
      <p:sp>
        <p:nvSpPr>
          <p:cNvPr id="28" name="TextBox 27"/>
          <p:cNvSpPr txBox="1"/>
          <p:nvPr>
            <p:custDataLst>
              <p:tags r:id="rId24"/>
            </p:custDataLst>
          </p:nvPr>
        </p:nvSpPr>
        <p:spPr>
          <a:xfrm>
            <a:off x="8285991" y="3713782"/>
            <a:ext cx="608271" cy="923330"/>
          </a:xfrm>
          <a:prstGeom prst="rect">
            <a:avLst/>
          </a:prstGeom>
          <a:noFill/>
        </p:spPr>
        <p:txBody>
          <a:bodyPr wrap="square" rtlCol="0">
            <a:spAutoFit/>
          </a:bodyPr>
          <a:lstStyle/>
          <a:p>
            <a:r>
              <a:rPr lang="vi-VN" sz="5400" b="1">
                <a:solidFill>
                  <a:srgbClr val="FFFF00"/>
                </a:solidFill>
                <a:latin typeface="+mj-lt"/>
              </a:rPr>
              <a:t>Ê</a:t>
            </a:r>
            <a:endParaRPr lang="en-US" sz="5400" b="1">
              <a:solidFill>
                <a:srgbClr val="FFFF00"/>
              </a:solidFill>
              <a:latin typeface="+mj-lt"/>
            </a:endParaRPr>
          </a:p>
        </p:txBody>
      </p:sp>
      <p:sp>
        <p:nvSpPr>
          <p:cNvPr id="29" name="TextBox 28"/>
          <p:cNvSpPr txBox="1"/>
          <p:nvPr>
            <p:custDataLst>
              <p:tags r:id="rId25"/>
            </p:custDataLst>
          </p:nvPr>
        </p:nvSpPr>
        <p:spPr>
          <a:xfrm>
            <a:off x="9238921" y="3714102"/>
            <a:ext cx="608271" cy="923330"/>
          </a:xfrm>
          <a:prstGeom prst="rect">
            <a:avLst/>
          </a:prstGeom>
          <a:noFill/>
        </p:spPr>
        <p:txBody>
          <a:bodyPr wrap="square" rtlCol="0">
            <a:spAutoFit/>
          </a:bodyPr>
          <a:lstStyle/>
          <a:p>
            <a:r>
              <a:rPr lang="vi-VN" sz="5400" b="1">
                <a:solidFill>
                  <a:srgbClr val="FFFF00"/>
                </a:solidFill>
                <a:latin typeface="+mj-lt"/>
              </a:rPr>
              <a:t>S</a:t>
            </a:r>
            <a:endParaRPr lang="en-US" sz="5400" b="1">
              <a:solidFill>
                <a:srgbClr val="FFFF00"/>
              </a:solidFill>
              <a:latin typeface="+mj-lt"/>
            </a:endParaRPr>
          </a:p>
        </p:txBody>
      </p:sp>
      <p:sp>
        <p:nvSpPr>
          <p:cNvPr id="30" name="TextBox 29"/>
          <p:cNvSpPr txBox="1"/>
          <p:nvPr>
            <p:custDataLst>
              <p:tags r:id="rId26"/>
            </p:custDataLst>
          </p:nvPr>
        </p:nvSpPr>
        <p:spPr>
          <a:xfrm>
            <a:off x="10077551" y="3752522"/>
            <a:ext cx="608271" cy="923330"/>
          </a:xfrm>
          <a:prstGeom prst="rect">
            <a:avLst/>
          </a:prstGeom>
          <a:noFill/>
        </p:spPr>
        <p:txBody>
          <a:bodyPr wrap="square" rtlCol="0">
            <a:spAutoFit/>
          </a:bodyPr>
          <a:lstStyle/>
          <a:p>
            <a:r>
              <a:rPr lang="vi-VN" sz="5400" b="1">
                <a:solidFill>
                  <a:srgbClr val="FFFF00"/>
                </a:solidFill>
                <a:latin typeface="+mj-lt"/>
              </a:rPr>
              <a:t>U</a:t>
            </a:r>
            <a:endParaRPr lang="en-US" sz="5400" b="1">
              <a:solidFill>
                <a:srgbClr val="FFFF00"/>
              </a:solidFill>
              <a:latin typeface="+mj-lt"/>
            </a:endParaRPr>
          </a:p>
        </p:txBody>
      </p:sp>
      <p:sp>
        <p:nvSpPr>
          <p:cNvPr id="31" name="Rounded Rectangle 30"/>
          <p:cNvSpPr/>
          <p:nvPr>
            <p:custDataLst>
              <p:tags r:id="rId27"/>
            </p:custDataLst>
          </p:nvPr>
        </p:nvSpPr>
        <p:spPr>
          <a:xfrm>
            <a:off x="2557406" y="372251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custDataLst>
              <p:tags r:id="rId28"/>
            </p:custDataLst>
          </p:nvPr>
        </p:nvSpPr>
        <p:spPr>
          <a:xfrm>
            <a:off x="2666787" y="3712502"/>
            <a:ext cx="608271" cy="923330"/>
          </a:xfrm>
          <a:prstGeom prst="rect">
            <a:avLst/>
          </a:prstGeom>
          <a:noFill/>
        </p:spPr>
        <p:txBody>
          <a:bodyPr wrap="square" rtlCol="0">
            <a:spAutoFit/>
          </a:bodyPr>
          <a:lstStyle/>
          <a:p>
            <a:r>
              <a:rPr lang="vi-VN" sz="5400" b="1">
                <a:solidFill>
                  <a:srgbClr val="FFFF00"/>
                </a:solidFill>
                <a:latin typeface="+mj-lt"/>
              </a:rPr>
              <a:t>C</a:t>
            </a:r>
            <a:endParaRPr lang="en-US" sz="5400" b="1">
              <a:solidFill>
                <a:srgbClr val="FFFF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1"/>
      <p:bldP spid="25" grpId="2"/>
      <p:bldP spid="26" grpId="3"/>
      <p:bldP spid="27" grpId="4"/>
      <p:bldP spid="28" grpId="5"/>
      <p:bldP spid="29" grpId="6"/>
      <p:bldP spid="30" grpId="7"/>
      <p:bldP spid="32" grpId="8"/>
    </p:bldLst>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pSp>
        <p:nvGrpSpPr>
          <p:cNvPr id="7" name="Group 7"/>
          <p:cNvGrpSpPr/>
          <p:nvPr>
            <p:custDataLst>
              <p:tags r:id="rId3"/>
            </p:custDataLst>
          </p:nvPr>
        </p:nvGrpSpPr>
        <p:grpSpPr>
          <a:xfrm>
            <a:off x="2578189" y="983936"/>
            <a:ext cx="8367189" cy="2057400"/>
            <a:chExt cx="3305556" cy="812800"/>
          </a:xfrm>
        </p:grpSpPr>
        <p:sp>
          <p:nvSpPr>
            <p:cNvPr id="8" name="Freeform 8"/>
            <p:cNvSpPr/>
            <p:nvPr>
              <p:custDataLst>
                <p:tags r:id="rId4"/>
              </p:custDataLst>
            </p:nvPr>
          </p:nvSpPr>
          <p:spPr>
            <a:xfrm>
              <a:off x="0" y="0"/>
              <a:ext cx="3305556" cy="812800"/>
            </a:xfrm>
            <a:custGeom>
              <a:rect l="l" t="t" r="r" b="b"/>
              <a:pathLst>
                <a:path w="3305555" h="812800">
                  <a:moveTo>
                    <a:pt x="31459" y="0"/>
                  </a:moveTo>
                  <a:lnTo>
                    <a:pt x="3274097" y="0"/>
                  </a:lnTo>
                  <a:cubicBezTo>
                    <a:pt x="3291471" y="0"/>
                    <a:pt x="3305556" y="14085"/>
                    <a:pt x="3305556" y="31459"/>
                  </a:cubicBezTo>
                  <a:lnTo>
                    <a:pt x="3305556" y="781341"/>
                  </a:lnTo>
                  <a:cubicBezTo>
                    <a:pt x="3305556" y="798715"/>
                    <a:pt x="3291471" y="812800"/>
                    <a:pt x="3274097" y="812800"/>
                  </a:cubicBezTo>
                  <a:lnTo>
                    <a:pt x="31459" y="812800"/>
                  </a:lnTo>
                  <a:cubicBezTo>
                    <a:pt x="14085" y="812800"/>
                    <a:pt x="0" y="798715"/>
                    <a:pt x="0" y="781341"/>
                  </a:cubicBezTo>
                  <a:lnTo>
                    <a:pt x="0" y="31459"/>
                  </a:lnTo>
                  <a:cubicBezTo>
                    <a:pt x="0" y="14085"/>
                    <a:pt x="14085" y="0"/>
                    <a:pt x="31459" y="0"/>
                  </a:cubicBezTo>
                  <a:close/>
                </a:path>
              </a:pathLst>
            </a:custGeom>
            <a:solidFill>
              <a:srgbClr val="5D5849"/>
            </a:solidFill>
          </p:spPr>
          <p:txBody>
            <a:bodyPr/>
            <a:lstStyle/>
            <a:p/>
          </p:txBody>
        </p:sp>
        <p:sp>
          <p:nvSpPr>
            <p:cNvPr id="9" name="TextBox 9"/>
            <p:cNvSpPr txBox="1"/>
            <p:nvPr>
              <p:custDataLst>
                <p:tags r:id="rId5"/>
              </p:custDataLst>
            </p:nvPr>
          </p:nvSpPr>
          <p:spPr>
            <a:xfrm>
              <a:off x="0" y="-38100"/>
              <a:ext cx="3305556" cy="850900"/>
            </a:xfrm>
            <a:prstGeom prst="rect">
              <a:avLst/>
            </a:prstGeom>
          </p:spPr>
          <p:txBody>
            <a:bodyPr lIns="33867" tIns="33867" rIns="33867" bIns="33867" rtlCol="0" anchor="ctr"/>
            <a:lstStyle/>
            <a:p>
              <a:pPr algn="ctr">
                <a:lnSpc>
                  <a:spcPts val="1775"/>
                </a:lnSpc>
                <a:spcBef>
                  <a:spcPct val="0"/>
                </a:spcBef>
              </a:pPr>
              <a:endParaRPr sz="1200"/>
            </a:p>
          </p:txBody>
        </p:sp>
      </p:grpSp>
      <p:grpSp>
        <p:nvGrpSpPr>
          <p:cNvPr id="10" name="Group 10"/>
          <p:cNvGrpSpPr/>
          <p:nvPr>
            <p:custDataLst>
              <p:tags r:id="rId6"/>
            </p:custDataLst>
          </p:nvPr>
        </p:nvGrpSpPr>
        <p:grpSpPr>
          <a:xfrm>
            <a:off x="1782308" y="729757"/>
            <a:ext cx="2174401" cy="803489"/>
            <a:chExt cx="859023" cy="317428"/>
          </a:xfrm>
        </p:grpSpPr>
        <p:sp>
          <p:nvSpPr>
            <p:cNvPr id="11" name="Freeform 11"/>
            <p:cNvSpPr/>
            <p:nvPr>
              <p:custDataLst>
                <p:tags r:id="rId7"/>
              </p:custDataLst>
            </p:nvPr>
          </p:nvSpPr>
          <p:spPr>
            <a:xfrm>
              <a:off x="0" y="0"/>
              <a:ext cx="859023" cy="317428"/>
            </a:xfrm>
            <a:custGeom>
              <a:rect l="l" t="t" r="r" b="b"/>
              <a:pathLst>
                <a:path w="859023" h="317428">
                  <a:moveTo>
                    <a:pt x="121056" y="0"/>
                  </a:moveTo>
                  <a:lnTo>
                    <a:pt x="737966" y="0"/>
                  </a:lnTo>
                  <a:cubicBezTo>
                    <a:pt x="804824" y="0"/>
                    <a:pt x="859023" y="54199"/>
                    <a:pt x="859023" y="121056"/>
                  </a:cubicBezTo>
                  <a:lnTo>
                    <a:pt x="859023" y="196371"/>
                  </a:lnTo>
                  <a:cubicBezTo>
                    <a:pt x="859023" y="263229"/>
                    <a:pt x="804824" y="317428"/>
                    <a:pt x="737966" y="317428"/>
                  </a:cubicBezTo>
                  <a:lnTo>
                    <a:pt x="121056" y="317428"/>
                  </a:lnTo>
                  <a:cubicBezTo>
                    <a:pt x="54199" y="317428"/>
                    <a:pt x="0" y="263229"/>
                    <a:pt x="0" y="196371"/>
                  </a:cubicBezTo>
                  <a:lnTo>
                    <a:pt x="0" y="121056"/>
                  </a:lnTo>
                  <a:cubicBezTo>
                    <a:pt x="0" y="54199"/>
                    <a:pt x="54199" y="0"/>
                    <a:pt x="121056" y="0"/>
                  </a:cubicBezTo>
                  <a:close/>
                </a:path>
              </a:pathLst>
            </a:custGeom>
            <a:solidFill>
              <a:srgbClr val="A78A5D"/>
            </a:solidFill>
          </p:spPr>
          <p:txBody>
            <a:bodyPr/>
            <a:lstStyle/>
            <a:p/>
          </p:txBody>
        </p:sp>
        <p:sp>
          <p:nvSpPr>
            <p:cNvPr id="12" name="TextBox 12"/>
            <p:cNvSpPr txBox="1"/>
            <p:nvPr>
              <p:custDataLst>
                <p:tags r:id="rId8"/>
              </p:custDataLst>
            </p:nvPr>
          </p:nvSpPr>
          <p:spPr>
            <a:xfrm>
              <a:off x="0" y="-38100"/>
              <a:ext cx="859023" cy="355528"/>
            </a:xfrm>
            <a:prstGeom prst="rect">
              <a:avLst/>
            </a:prstGeom>
          </p:spPr>
          <p:txBody>
            <a:bodyPr lIns="33867" tIns="33867" rIns="33867" bIns="33867" rtlCol="0" anchor="ctr"/>
            <a:lstStyle/>
            <a:p>
              <a:pPr algn="ctr">
                <a:lnSpc>
                  <a:spcPts val="1775"/>
                </a:lnSpc>
                <a:spcBef>
                  <a:spcPct val="0"/>
                </a:spcBef>
              </a:pPr>
              <a:endParaRPr sz="1200"/>
            </a:p>
          </p:txBody>
        </p:sp>
      </p:grpSp>
      <p:sp>
        <p:nvSpPr>
          <p:cNvPr id="13" name="TextBox 12"/>
          <p:cNvSpPr txBox="1"/>
          <p:nvPr>
            <p:custDataLst>
              <p:tags r:id="rId9"/>
            </p:custDataLst>
          </p:nvPr>
        </p:nvSpPr>
        <p:spPr>
          <a:xfrm>
            <a:off x="2094171" y="789285"/>
            <a:ext cx="1714500" cy="646331"/>
          </a:xfrm>
          <a:prstGeom prst="rect">
            <a:avLst/>
          </a:prstGeom>
          <a:noFill/>
        </p:spPr>
        <p:txBody>
          <a:bodyPr wrap="square" rtlCol="0">
            <a:spAutoFit/>
          </a:bodyPr>
          <a:lstStyle/>
          <a:p>
            <a:r>
              <a:rPr lang="vi-VN" sz="3600" b="1" u="sng">
                <a:solidFill>
                  <a:schemeClr val="bg1"/>
                </a:solidFill>
                <a:latin typeface="+mj-lt"/>
              </a:rPr>
              <a:t>Câu 6:</a:t>
            </a:r>
            <a:endParaRPr lang="en-US" sz="3600" b="1" u="sng">
              <a:solidFill>
                <a:schemeClr val="bg1"/>
              </a:solidFill>
              <a:latin typeface="+mj-lt"/>
            </a:endParaRPr>
          </a:p>
        </p:txBody>
      </p:sp>
      <p:sp>
        <p:nvSpPr>
          <p:cNvPr id="14" name="TextBox 13"/>
          <p:cNvSpPr txBox="1"/>
          <p:nvPr>
            <p:custDataLst>
              <p:tags r:id="rId10"/>
            </p:custDataLst>
          </p:nvPr>
        </p:nvSpPr>
        <p:spPr>
          <a:xfrm>
            <a:off x="3065955" y="1195313"/>
            <a:ext cx="6975699" cy="1754326"/>
          </a:xfrm>
          <a:prstGeom prst="rect">
            <a:avLst/>
          </a:prstGeom>
          <a:noFill/>
        </p:spPr>
        <p:txBody>
          <a:bodyPr wrap="square" rtlCol="0">
            <a:spAutoFit/>
          </a:bodyPr>
          <a:lstStyle/>
          <a:p>
            <a:pPr algn="ctr"/>
            <a:r>
              <a:rPr lang="vi-VN" sz="5400" b="1">
                <a:solidFill>
                  <a:schemeClr val="bg1"/>
                </a:solidFill>
                <a:latin typeface="+mj-lt"/>
              </a:rPr>
              <a:t>Chúa Giêsu đến </a:t>
            </a:r>
          </a:p>
          <a:p>
            <a:pPr algn="ctr"/>
            <a:r>
              <a:rPr lang="vi-VN" sz="5400" b="1">
                <a:solidFill>
                  <a:schemeClr val="bg1"/>
                </a:solidFill>
                <a:latin typeface="+mj-lt"/>
              </a:rPr>
              <a:t>để làm gì?</a:t>
            </a:r>
            <a:endParaRPr lang="en-US" sz="5400" b="1">
              <a:solidFill>
                <a:schemeClr val="bg1"/>
              </a:solidFill>
              <a:latin typeface="+mj-lt"/>
            </a:endParaRPr>
          </a:p>
        </p:txBody>
      </p:sp>
      <p:sp>
        <p:nvSpPr>
          <p:cNvPr id="15" name="Rounded Rectangle 14"/>
          <p:cNvSpPr/>
          <p:nvPr>
            <p:custDataLst>
              <p:tags r:id="rId11"/>
            </p:custDataLst>
          </p:nvPr>
        </p:nvSpPr>
        <p:spPr>
          <a:xfrm>
            <a:off x="3966342" y="3633391"/>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custDataLst>
              <p:tags r:id="rId12"/>
            </p:custDataLst>
          </p:nvPr>
        </p:nvSpPr>
        <p:spPr>
          <a:xfrm>
            <a:off x="4903689" y="3633391"/>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custDataLst>
              <p:tags r:id="rId13"/>
            </p:custDataLst>
          </p:nvPr>
        </p:nvSpPr>
        <p:spPr>
          <a:xfrm>
            <a:off x="5841036" y="3633391"/>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custDataLst>
              <p:tags r:id="rId14"/>
            </p:custDataLst>
          </p:nvPr>
        </p:nvSpPr>
        <p:spPr>
          <a:xfrm>
            <a:off x="6778383" y="3633391"/>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custDataLst>
              <p:tags r:id="rId15"/>
            </p:custDataLst>
          </p:nvPr>
        </p:nvSpPr>
        <p:spPr>
          <a:xfrm>
            <a:off x="7715730" y="3633391"/>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custDataLst>
              <p:tags r:id="rId16"/>
            </p:custDataLst>
          </p:nvPr>
        </p:nvSpPr>
        <p:spPr>
          <a:xfrm>
            <a:off x="4056673" y="3623381"/>
            <a:ext cx="608271" cy="923330"/>
          </a:xfrm>
          <a:prstGeom prst="rect">
            <a:avLst/>
          </a:prstGeom>
          <a:noFill/>
        </p:spPr>
        <p:txBody>
          <a:bodyPr wrap="square" rtlCol="0">
            <a:spAutoFit/>
          </a:bodyPr>
          <a:lstStyle/>
          <a:p>
            <a:r>
              <a:rPr lang="vi-VN" sz="5400" b="1">
                <a:solidFill>
                  <a:srgbClr val="FFFF00"/>
                </a:solidFill>
                <a:latin typeface="+mj-lt"/>
              </a:rPr>
              <a:t>C</a:t>
            </a:r>
            <a:endParaRPr lang="en-US" sz="5400" b="1">
              <a:solidFill>
                <a:srgbClr val="FFFF00"/>
              </a:solidFill>
              <a:latin typeface="+mj-lt"/>
            </a:endParaRPr>
          </a:p>
        </p:txBody>
      </p:sp>
      <p:sp>
        <p:nvSpPr>
          <p:cNvPr id="24" name="TextBox 23"/>
          <p:cNvSpPr txBox="1"/>
          <p:nvPr>
            <p:custDataLst>
              <p:tags r:id="rId17"/>
            </p:custDataLst>
          </p:nvPr>
        </p:nvSpPr>
        <p:spPr>
          <a:xfrm>
            <a:off x="5009603" y="3699901"/>
            <a:ext cx="608271" cy="923330"/>
          </a:xfrm>
          <a:prstGeom prst="rect">
            <a:avLst/>
          </a:prstGeom>
          <a:noFill/>
        </p:spPr>
        <p:txBody>
          <a:bodyPr wrap="square" rtlCol="0">
            <a:spAutoFit/>
          </a:bodyPr>
          <a:lstStyle/>
          <a:p>
            <a:r>
              <a:rPr lang="vi-VN" sz="5400" b="1">
                <a:solidFill>
                  <a:srgbClr val="FFFF00"/>
                </a:solidFill>
                <a:latin typeface="+mj-lt"/>
              </a:rPr>
              <a:t>Ứ</a:t>
            </a:r>
            <a:endParaRPr lang="en-US" sz="5400" b="1">
              <a:solidFill>
                <a:srgbClr val="FFFF00"/>
              </a:solidFill>
              <a:latin typeface="+mj-lt"/>
            </a:endParaRPr>
          </a:p>
        </p:txBody>
      </p:sp>
      <p:sp>
        <p:nvSpPr>
          <p:cNvPr id="25" name="TextBox 24"/>
          <p:cNvSpPr txBox="1"/>
          <p:nvPr>
            <p:custDataLst>
              <p:tags r:id="rId18"/>
            </p:custDataLst>
          </p:nvPr>
        </p:nvSpPr>
        <p:spPr>
          <a:xfrm>
            <a:off x="5943483" y="3662121"/>
            <a:ext cx="608271" cy="923330"/>
          </a:xfrm>
          <a:prstGeom prst="rect">
            <a:avLst/>
          </a:prstGeom>
          <a:noFill/>
        </p:spPr>
        <p:txBody>
          <a:bodyPr wrap="square" rtlCol="0">
            <a:spAutoFit/>
          </a:bodyPr>
          <a:lstStyle/>
          <a:p>
            <a:r>
              <a:rPr lang="vi-VN" sz="5400" b="1">
                <a:solidFill>
                  <a:srgbClr val="FFFF00"/>
                </a:solidFill>
                <a:latin typeface="+mj-lt"/>
              </a:rPr>
              <a:t>U</a:t>
            </a:r>
            <a:endParaRPr lang="en-US" sz="5400" b="1">
              <a:solidFill>
                <a:srgbClr val="FFFF00"/>
              </a:solidFill>
              <a:latin typeface="+mj-lt"/>
            </a:endParaRPr>
          </a:p>
        </p:txBody>
      </p:sp>
      <p:sp>
        <p:nvSpPr>
          <p:cNvPr id="26" name="TextBox 25"/>
          <p:cNvSpPr txBox="1"/>
          <p:nvPr>
            <p:custDataLst>
              <p:tags r:id="rId19"/>
            </p:custDataLst>
          </p:nvPr>
        </p:nvSpPr>
        <p:spPr>
          <a:xfrm>
            <a:off x="6896413" y="3662441"/>
            <a:ext cx="608271" cy="923330"/>
          </a:xfrm>
          <a:prstGeom prst="rect">
            <a:avLst/>
          </a:prstGeom>
          <a:noFill/>
        </p:spPr>
        <p:txBody>
          <a:bodyPr wrap="square" rtlCol="0">
            <a:spAutoFit/>
          </a:bodyPr>
          <a:lstStyle/>
          <a:p>
            <a:r>
              <a:rPr lang="vi-VN" sz="5400" b="1">
                <a:solidFill>
                  <a:srgbClr val="FFFF00"/>
                </a:solidFill>
                <a:latin typeface="+mj-lt"/>
              </a:rPr>
              <a:t>Đ</a:t>
            </a:r>
            <a:endParaRPr lang="en-US" sz="5400" b="1">
              <a:solidFill>
                <a:srgbClr val="FFFF00"/>
              </a:solidFill>
              <a:latin typeface="+mj-lt"/>
            </a:endParaRPr>
          </a:p>
        </p:txBody>
      </p:sp>
      <p:sp>
        <p:nvSpPr>
          <p:cNvPr id="27" name="TextBox 26"/>
          <p:cNvSpPr txBox="1"/>
          <p:nvPr>
            <p:custDataLst>
              <p:tags r:id="rId20"/>
            </p:custDataLst>
          </p:nvPr>
        </p:nvSpPr>
        <p:spPr>
          <a:xfrm>
            <a:off x="7830293" y="3586561"/>
            <a:ext cx="608271" cy="923330"/>
          </a:xfrm>
          <a:prstGeom prst="rect">
            <a:avLst/>
          </a:prstGeom>
          <a:noFill/>
        </p:spPr>
        <p:txBody>
          <a:bodyPr wrap="square" rtlCol="0">
            <a:spAutoFit/>
          </a:bodyPr>
          <a:lstStyle/>
          <a:p>
            <a:r>
              <a:rPr lang="vi-VN" sz="5400" b="1">
                <a:solidFill>
                  <a:srgbClr val="FFFF00"/>
                </a:solidFill>
                <a:latin typeface="+mj-lt"/>
              </a:rPr>
              <a:t>Ộ</a:t>
            </a:r>
            <a:endParaRPr lang="en-US" sz="5400" b="1">
              <a:solidFill>
                <a:srgbClr val="FFFF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1"/>
      <p:bldP spid="25" grpId="2"/>
      <p:bldP spid="26" grpId="3"/>
      <p:bldP spid="27" grpId="4"/>
    </p:bldLs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pSp>
        <p:nvGrpSpPr>
          <p:cNvPr id="7" name="Group 7"/>
          <p:cNvGrpSpPr/>
          <p:nvPr>
            <p:custDataLst>
              <p:tags r:id="rId3"/>
            </p:custDataLst>
          </p:nvPr>
        </p:nvGrpSpPr>
        <p:grpSpPr>
          <a:xfrm>
            <a:off x="2507382" y="1207952"/>
            <a:ext cx="8367189" cy="2057400"/>
            <a:chExt cx="3305556" cy="812800"/>
          </a:xfrm>
        </p:grpSpPr>
        <p:sp>
          <p:nvSpPr>
            <p:cNvPr id="8" name="Freeform 8"/>
            <p:cNvSpPr/>
            <p:nvPr>
              <p:custDataLst>
                <p:tags r:id="rId4"/>
              </p:custDataLst>
            </p:nvPr>
          </p:nvSpPr>
          <p:spPr>
            <a:xfrm>
              <a:off x="0" y="0"/>
              <a:ext cx="3305556" cy="812800"/>
            </a:xfrm>
            <a:custGeom>
              <a:rect l="l" t="t" r="r" b="b"/>
              <a:pathLst>
                <a:path w="3305555" h="812800">
                  <a:moveTo>
                    <a:pt x="31459" y="0"/>
                  </a:moveTo>
                  <a:lnTo>
                    <a:pt x="3274097" y="0"/>
                  </a:lnTo>
                  <a:cubicBezTo>
                    <a:pt x="3291471" y="0"/>
                    <a:pt x="3305556" y="14085"/>
                    <a:pt x="3305556" y="31459"/>
                  </a:cubicBezTo>
                  <a:lnTo>
                    <a:pt x="3305556" y="781341"/>
                  </a:lnTo>
                  <a:cubicBezTo>
                    <a:pt x="3305556" y="798715"/>
                    <a:pt x="3291471" y="812800"/>
                    <a:pt x="3274097" y="812800"/>
                  </a:cubicBezTo>
                  <a:lnTo>
                    <a:pt x="31459" y="812800"/>
                  </a:lnTo>
                  <a:cubicBezTo>
                    <a:pt x="14085" y="812800"/>
                    <a:pt x="0" y="798715"/>
                    <a:pt x="0" y="781341"/>
                  </a:cubicBezTo>
                  <a:lnTo>
                    <a:pt x="0" y="31459"/>
                  </a:lnTo>
                  <a:cubicBezTo>
                    <a:pt x="0" y="14085"/>
                    <a:pt x="14085" y="0"/>
                    <a:pt x="31459" y="0"/>
                  </a:cubicBezTo>
                  <a:close/>
                </a:path>
              </a:pathLst>
            </a:custGeom>
            <a:solidFill>
              <a:srgbClr val="5D5849"/>
            </a:solidFill>
          </p:spPr>
          <p:txBody>
            <a:bodyPr/>
            <a:lstStyle/>
            <a:p/>
          </p:txBody>
        </p:sp>
        <p:sp>
          <p:nvSpPr>
            <p:cNvPr id="9" name="TextBox 9"/>
            <p:cNvSpPr txBox="1"/>
            <p:nvPr>
              <p:custDataLst>
                <p:tags r:id="rId5"/>
              </p:custDataLst>
            </p:nvPr>
          </p:nvSpPr>
          <p:spPr>
            <a:xfrm>
              <a:off x="0" y="-38100"/>
              <a:ext cx="3305556" cy="850900"/>
            </a:xfrm>
            <a:prstGeom prst="rect">
              <a:avLst/>
            </a:prstGeom>
          </p:spPr>
          <p:txBody>
            <a:bodyPr lIns="33867" tIns="33867" rIns="33867" bIns="33867" rtlCol="0" anchor="ctr"/>
            <a:lstStyle/>
            <a:p>
              <a:pPr algn="ctr">
                <a:lnSpc>
                  <a:spcPts val="1775"/>
                </a:lnSpc>
                <a:spcBef>
                  <a:spcPct val="0"/>
                </a:spcBef>
              </a:pPr>
              <a:endParaRPr sz="1200"/>
            </a:p>
          </p:txBody>
        </p:sp>
      </p:grpSp>
      <p:grpSp>
        <p:nvGrpSpPr>
          <p:cNvPr id="10" name="Group 10"/>
          <p:cNvGrpSpPr/>
          <p:nvPr>
            <p:custDataLst>
              <p:tags r:id="rId6"/>
            </p:custDataLst>
          </p:nvPr>
        </p:nvGrpSpPr>
        <p:grpSpPr>
          <a:xfrm>
            <a:off x="1711501" y="953773"/>
            <a:ext cx="2174401" cy="803489"/>
            <a:chExt cx="859023" cy="317428"/>
          </a:xfrm>
        </p:grpSpPr>
        <p:sp>
          <p:nvSpPr>
            <p:cNvPr id="11" name="Freeform 11"/>
            <p:cNvSpPr/>
            <p:nvPr>
              <p:custDataLst>
                <p:tags r:id="rId7"/>
              </p:custDataLst>
            </p:nvPr>
          </p:nvSpPr>
          <p:spPr>
            <a:xfrm>
              <a:off x="0" y="0"/>
              <a:ext cx="859023" cy="317428"/>
            </a:xfrm>
            <a:custGeom>
              <a:rect l="l" t="t" r="r" b="b"/>
              <a:pathLst>
                <a:path w="859023" h="317428">
                  <a:moveTo>
                    <a:pt x="121056" y="0"/>
                  </a:moveTo>
                  <a:lnTo>
                    <a:pt x="737966" y="0"/>
                  </a:lnTo>
                  <a:cubicBezTo>
                    <a:pt x="804824" y="0"/>
                    <a:pt x="859023" y="54199"/>
                    <a:pt x="859023" y="121056"/>
                  </a:cubicBezTo>
                  <a:lnTo>
                    <a:pt x="859023" y="196371"/>
                  </a:lnTo>
                  <a:cubicBezTo>
                    <a:pt x="859023" y="263229"/>
                    <a:pt x="804824" y="317428"/>
                    <a:pt x="737966" y="317428"/>
                  </a:cubicBezTo>
                  <a:lnTo>
                    <a:pt x="121056" y="317428"/>
                  </a:lnTo>
                  <a:cubicBezTo>
                    <a:pt x="54199" y="317428"/>
                    <a:pt x="0" y="263229"/>
                    <a:pt x="0" y="196371"/>
                  </a:cubicBezTo>
                  <a:lnTo>
                    <a:pt x="0" y="121056"/>
                  </a:lnTo>
                  <a:cubicBezTo>
                    <a:pt x="0" y="54199"/>
                    <a:pt x="54199" y="0"/>
                    <a:pt x="121056" y="0"/>
                  </a:cubicBezTo>
                  <a:close/>
                </a:path>
              </a:pathLst>
            </a:custGeom>
            <a:solidFill>
              <a:srgbClr val="A78A5D"/>
            </a:solidFill>
          </p:spPr>
          <p:txBody>
            <a:bodyPr/>
            <a:lstStyle/>
            <a:p/>
          </p:txBody>
        </p:sp>
        <p:sp>
          <p:nvSpPr>
            <p:cNvPr id="12" name="TextBox 12"/>
            <p:cNvSpPr txBox="1"/>
            <p:nvPr>
              <p:custDataLst>
                <p:tags r:id="rId8"/>
              </p:custDataLst>
            </p:nvPr>
          </p:nvSpPr>
          <p:spPr>
            <a:xfrm>
              <a:off x="0" y="-38100"/>
              <a:ext cx="859023" cy="355528"/>
            </a:xfrm>
            <a:prstGeom prst="rect">
              <a:avLst/>
            </a:prstGeom>
          </p:spPr>
          <p:txBody>
            <a:bodyPr lIns="33867" tIns="33867" rIns="33867" bIns="33867" rtlCol="0" anchor="ctr"/>
            <a:lstStyle/>
            <a:p>
              <a:pPr algn="ctr">
                <a:lnSpc>
                  <a:spcPts val="1775"/>
                </a:lnSpc>
                <a:spcBef>
                  <a:spcPct val="0"/>
                </a:spcBef>
              </a:pPr>
              <a:endParaRPr sz="1200"/>
            </a:p>
          </p:txBody>
        </p:sp>
      </p:grpSp>
      <p:sp>
        <p:nvSpPr>
          <p:cNvPr id="13" name="TextBox 12"/>
          <p:cNvSpPr txBox="1"/>
          <p:nvPr>
            <p:custDataLst>
              <p:tags r:id="rId9"/>
            </p:custDataLst>
          </p:nvPr>
        </p:nvSpPr>
        <p:spPr>
          <a:xfrm>
            <a:off x="2023364" y="1013301"/>
            <a:ext cx="1714500" cy="646331"/>
          </a:xfrm>
          <a:prstGeom prst="rect">
            <a:avLst/>
          </a:prstGeom>
          <a:noFill/>
        </p:spPr>
        <p:txBody>
          <a:bodyPr wrap="square" rtlCol="0">
            <a:spAutoFit/>
          </a:bodyPr>
          <a:lstStyle/>
          <a:p>
            <a:r>
              <a:rPr lang="vi-VN" sz="3600" b="1" u="sng">
                <a:solidFill>
                  <a:schemeClr val="bg1"/>
                </a:solidFill>
                <a:latin typeface="+mj-lt"/>
              </a:rPr>
              <a:t>Câu 7:</a:t>
            </a:r>
            <a:endParaRPr lang="en-US" sz="3600" b="1" u="sng">
              <a:solidFill>
                <a:schemeClr val="bg1"/>
              </a:solidFill>
              <a:latin typeface="+mj-lt"/>
            </a:endParaRPr>
          </a:p>
        </p:txBody>
      </p:sp>
      <p:sp>
        <p:nvSpPr>
          <p:cNvPr id="14" name="TextBox 13"/>
          <p:cNvSpPr txBox="1"/>
          <p:nvPr>
            <p:custDataLst>
              <p:tags r:id="rId10"/>
            </p:custDataLst>
          </p:nvPr>
        </p:nvSpPr>
        <p:spPr>
          <a:xfrm>
            <a:off x="3258810" y="1438451"/>
            <a:ext cx="6975699" cy="1754326"/>
          </a:xfrm>
          <a:prstGeom prst="rect">
            <a:avLst/>
          </a:prstGeom>
          <a:noFill/>
        </p:spPr>
        <p:txBody>
          <a:bodyPr wrap="square" rtlCol="0">
            <a:spAutoFit/>
          </a:bodyPr>
          <a:lstStyle/>
          <a:p>
            <a:pPr algn="ctr"/>
            <a:r>
              <a:rPr lang="vi-VN" sz="5400" b="1">
                <a:solidFill>
                  <a:schemeClr val="bg1"/>
                </a:solidFill>
                <a:latin typeface="+mj-lt"/>
              </a:rPr>
              <a:t>Ai tin vào Người Con thì sẽ không bị gì?</a:t>
            </a:r>
            <a:endParaRPr lang="en-US" sz="5400" b="1">
              <a:solidFill>
                <a:schemeClr val="bg1"/>
              </a:solidFill>
              <a:latin typeface="+mj-lt"/>
            </a:endParaRPr>
          </a:p>
        </p:txBody>
      </p:sp>
      <p:sp>
        <p:nvSpPr>
          <p:cNvPr id="15" name="Rounded Rectangle 14"/>
          <p:cNvSpPr/>
          <p:nvPr>
            <p:custDataLst>
              <p:tags r:id="rId11"/>
            </p:custDataLst>
          </p:nvPr>
        </p:nvSpPr>
        <p:spPr>
          <a:xfrm>
            <a:off x="2995148" y="381459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custDataLst>
              <p:tags r:id="rId12"/>
            </p:custDataLst>
          </p:nvPr>
        </p:nvSpPr>
        <p:spPr>
          <a:xfrm>
            <a:off x="3932495" y="381459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custDataLst>
              <p:tags r:id="rId13"/>
            </p:custDataLst>
          </p:nvPr>
        </p:nvSpPr>
        <p:spPr>
          <a:xfrm>
            <a:off x="4869842" y="381459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custDataLst>
              <p:tags r:id="rId14"/>
            </p:custDataLst>
          </p:nvPr>
        </p:nvSpPr>
        <p:spPr>
          <a:xfrm>
            <a:off x="5807189" y="381459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custDataLst>
              <p:tags r:id="rId15"/>
            </p:custDataLst>
          </p:nvPr>
        </p:nvSpPr>
        <p:spPr>
          <a:xfrm>
            <a:off x="6744536" y="381459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custDataLst>
              <p:tags r:id="rId16"/>
            </p:custDataLst>
          </p:nvPr>
        </p:nvSpPr>
        <p:spPr>
          <a:xfrm>
            <a:off x="7681883" y="381459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custDataLst>
              <p:tags r:id="rId17"/>
            </p:custDataLst>
          </p:nvPr>
        </p:nvSpPr>
        <p:spPr>
          <a:xfrm>
            <a:off x="8619230" y="381459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custDataLst>
              <p:tags r:id="rId18"/>
            </p:custDataLst>
          </p:nvPr>
        </p:nvSpPr>
        <p:spPr>
          <a:xfrm>
            <a:off x="9556577" y="381459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custDataLst>
              <p:tags r:id="rId19"/>
            </p:custDataLst>
          </p:nvPr>
        </p:nvSpPr>
        <p:spPr>
          <a:xfrm>
            <a:off x="3085479" y="3804582"/>
            <a:ext cx="608271" cy="923330"/>
          </a:xfrm>
          <a:prstGeom prst="rect">
            <a:avLst/>
          </a:prstGeom>
          <a:noFill/>
        </p:spPr>
        <p:txBody>
          <a:bodyPr wrap="square" rtlCol="0">
            <a:spAutoFit/>
          </a:bodyPr>
          <a:lstStyle/>
          <a:p>
            <a:r>
              <a:rPr lang="vi-VN" sz="5400" b="1">
                <a:solidFill>
                  <a:srgbClr val="FFFF00"/>
                </a:solidFill>
                <a:latin typeface="+mj-lt"/>
              </a:rPr>
              <a:t>L</a:t>
            </a:r>
            <a:endParaRPr lang="en-US" sz="5400" b="1">
              <a:solidFill>
                <a:srgbClr val="FFFF00"/>
              </a:solidFill>
              <a:latin typeface="+mj-lt"/>
            </a:endParaRPr>
          </a:p>
        </p:txBody>
      </p:sp>
      <p:sp>
        <p:nvSpPr>
          <p:cNvPr id="24" name="TextBox 23"/>
          <p:cNvSpPr txBox="1"/>
          <p:nvPr>
            <p:custDataLst>
              <p:tags r:id="rId20"/>
            </p:custDataLst>
          </p:nvPr>
        </p:nvSpPr>
        <p:spPr>
          <a:xfrm>
            <a:off x="4019359" y="3823952"/>
            <a:ext cx="608271" cy="923330"/>
          </a:xfrm>
          <a:prstGeom prst="rect">
            <a:avLst/>
          </a:prstGeom>
          <a:noFill/>
        </p:spPr>
        <p:txBody>
          <a:bodyPr wrap="square" rtlCol="0">
            <a:spAutoFit/>
          </a:bodyPr>
          <a:lstStyle/>
          <a:p>
            <a:r>
              <a:rPr lang="vi-VN" sz="5400" b="1">
                <a:solidFill>
                  <a:srgbClr val="FFFF00"/>
                </a:solidFill>
                <a:latin typeface="+mj-lt"/>
              </a:rPr>
              <a:t>U</a:t>
            </a:r>
            <a:endParaRPr lang="en-US" sz="5400" b="1">
              <a:solidFill>
                <a:srgbClr val="FFFF00"/>
              </a:solidFill>
              <a:latin typeface="+mj-lt"/>
            </a:endParaRPr>
          </a:p>
        </p:txBody>
      </p:sp>
      <p:sp>
        <p:nvSpPr>
          <p:cNvPr id="25" name="TextBox 24"/>
          <p:cNvSpPr txBox="1"/>
          <p:nvPr>
            <p:custDataLst>
              <p:tags r:id="rId21"/>
            </p:custDataLst>
          </p:nvPr>
        </p:nvSpPr>
        <p:spPr>
          <a:xfrm>
            <a:off x="4972289" y="3805222"/>
            <a:ext cx="608271" cy="923330"/>
          </a:xfrm>
          <a:prstGeom prst="rect">
            <a:avLst/>
          </a:prstGeom>
          <a:noFill/>
        </p:spPr>
        <p:txBody>
          <a:bodyPr wrap="square" rtlCol="0">
            <a:spAutoFit/>
          </a:bodyPr>
          <a:lstStyle/>
          <a:p>
            <a:r>
              <a:rPr lang="vi-VN" sz="5400" b="1">
                <a:solidFill>
                  <a:srgbClr val="FFFF00"/>
                </a:solidFill>
                <a:latin typeface="+mj-lt"/>
              </a:rPr>
              <a:t>Ậ</a:t>
            </a:r>
            <a:endParaRPr lang="en-US" sz="5400" b="1">
              <a:solidFill>
                <a:srgbClr val="FFFF00"/>
              </a:solidFill>
              <a:latin typeface="+mj-lt"/>
            </a:endParaRPr>
          </a:p>
        </p:txBody>
      </p:sp>
      <p:sp>
        <p:nvSpPr>
          <p:cNvPr id="26" name="TextBox 25"/>
          <p:cNvSpPr txBox="1"/>
          <p:nvPr>
            <p:custDataLst>
              <p:tags r:id="rId22"/>
            </p:custDataLst>
          </p:nvPr>
        </p:nvSpPr>
        <p:spPr>
          <a:xfrm>
            <a:off x="5887119" y="3881742"/>
            <a:ext cx="608271" cy="923330"/>
          </a:xfrm>
          <a:prstGeom prst="rect">
            <a:avLst/>
          </a:prstGeom>
          <a:noFill/>
        </p:spPr>
        <p:txBody>
          <a:bodyPr wrap="square" rtlCol="0">
            <a:spAutoFit/>
          </a:bodyPr>
          <a:lstStyle/>
          <a:p>
            <a:r>
              <a:rPr lang="vi-VN" sz="5400" b="1">
                <a:solidFill>
                  <a:srgbClr val="FFFF00"/>
                </a:solidFill>
                <a:latin typeface="+mj-lt"/>
              </a:rPr>
              <a:t>N</a:t>
            </a:r>
            <a:endParaRPr lang="en-US" sz="5400" b="1">
              <a:solidFill>
                <a:srgbClr val="FFFF00"/>
              </a:solidFill>
              <a:latin typeface="+mj-lt"/>
            </a:endParaRPr>
          </a:p>
        </p:txBody>
      </p:sp>
      <p:sp>
        <p:nvSpPr>
          <p:cNvPr id="27" name="TextBox 26"/>
          <p:cNvSpPr txBox="1"/>
          <p:nvPr>
            <p:custDataLst>
              <p:tags r:id="rId23"/>
            </p:custDataLst>
          </p:nvPr>
        </p:nvSpPr>
        <p:spPr>
          <a:xfrm>
            <a:off x="6878149" y="3824912"/>
            <a:ext cx="608271" cy="923330"/>
          </a:xfrm>
          <a:prstGeom prst="rect">
            <a:avLst/>
          </a:prstGeom>
          <a:noFill/>
        </p:spPr>
        <p:txBody>
          <a:bodyPr wrap="square" rtlCol="0">
            <a:spAutoFit/>
          </a:bodyPr>
          <a:lstStyle/>
          <a:p>
            <a:r>
              <a:rPr lang="vi-VN" sz="5400" b="1">
                <a:solidFill>
                  <a:srgbClr val="FFFF00"/>
                </a:solidFill>
                <a:latin typeface="+mj-lt"/>
              </a:rPr>
              <a:t>P</a:t>
            </a:r>
            <a:endParaRPr lang="en-US" sz="5400" b="1">
              <a:solidFill>
                <a:srgbClr val="FFFF00"/>
              </a:solidFill>
              <a:latin typeface="+mj-lt"/>
            </a:endParaRPr>
          </a:p>
        </p:txBody>
      </p:sp>
      <p:sp>
        <p:nvSpPr>
          <p:cNvPr id="28" name="TextBox 27"/>
          <p:cNvSpPr txBox="1"/>
          <p:nvPr>
            <p:custDataLst>
              <p:tags r:id="rId24"/>
            </p:custDataLst>
          </p:nvPr>
        </p:nvSpPr>
        <p:spPr>
          <a:xfrm>
            <a:off x="7773929" y="3825232"/>
            <a:ext cx="608271" cy="923330"/>
          </a:xfrm>
          <a:prstGeom prst="rect">
            <a:avLst/>
          </a:prstGeom>
          <a:noFill/>
        </p:spPr>
        <p:txBody>
          <a:bodyPr wrap="square" rtlCol="0">
            <a:spAutoFit/>
          </a:bodyPr>
          <a:lstStyle/>
          <a:p>
            <a:r>
              <a:rPr lang="vi-VN" sz="5400" b="1">
                <a:solidFill>
                  <a:srgbClr val="FFFF00"/>
                </a:solidFill>
                <a:latin typeface="+mj-lt"/>
              </a:rPr>
              <a:t>H</a:t>
            </a:r>
            <a:endParaRPr lang="en-US" sz="5400" b="1">
              <a:solidFill>
                <a:srgbClr val="FFFF00"/>
              </a:solidFill>
              <a:latin typeface="+mj-lt"/>
            </a:endParaRPr>
          </a:p>
        </p:txBody>
      </p:sp>
      <p:sp>
        <p:nvSpPr>
          <p:cNvPr id="29" name="TextBox 28"/>
          <p:cNvSpPr txBox="1"/>
          <p:nvPr>
            <p:custDataLst>
              <p:tags r:id="rId25"/>
            </p:custDataLst>
          </p:nvPr>
        </p:nvSpPr>
        <p:spPr>
          <a:xfrm>
            <a:off x="8688759" y="3787452"/>
            <a:ext cx="608271" cy="923330"/>
          </a:xfrm>
          <a:prstGeom prst="rect">
            <a:avLst/>
          </a:prstGeom>
          <a:noFill/>
        </p:spPr>
        <p:txBody>
          <a:bodyPr wrap="square" rtlCol="0">
            <a:spAutoFit/>
          </a:bodyPr>
          <a:lstStyle/>
          <a:p>
            <a:r>
              <a:rPr lang="vi-VN" sz="5400" b="1">
                <a:solidFill>
                  <a:srgbClr val="FFFF00"/>
                </a:solidFill>
                <a:latin typeface="+mj-lt"/>
              </a:rPr>
              <a:t>Ạ</a:t>
            </a:r>
            <a:endParaRPr lang="en-US" sz="5400" b="1">
              <a:solidFill>
                <a:srgbClr val="FFFF00"/>
              </a:solidFill>
              <a:latin typeface="+mj-lt"/>
            </a:endParaRPr>
          </a:p>
        </p:txBody>
      </p:sp>
      <p:sp>
        <p:nvSpPr>
          <p:cNvPr id="30" name="TextBox 29"/>
          <p:cNvSpPr txBox="1"/>
          <p:nvPr>
            <p:custDataLst>
              <p:tags r:id="rId26"/>
            </p:custDataLst>
          </p:nvPr>
        </p:nvSpPr>
        <p:spPr>
          <a:xfrm>
            <a:off x="9660739" y="3844922"/>
            <a:ext cx="608271" cy="923330"/>
          </a:xfrm>
          <a:prstGeom prst="rect">
            <a:avLst/>
          </a:prstGeom>
          <a:noFill/>
        </p:spPr>
        <p:txBody>
          <a:bodyPr wrap="square" rtlCol="0">
            <a:spAutoFit/>
          </a:bodyPr>
          <a:lstStyle/>
          <a:p>
            <a:r>
              <a:rPr lang="vi-VN" sz="5400" b="1">
                <a:solidFill>
                  <a:srgbClr val="FFFF00"/>
                </a:solidFill>
                <a:latin typeface="+mj-lt"/>
              </a:rPr>
              <a:t>T</a:t>
            </a:r>
            <a:endParaRPr lang="en-US" sz="5400" b="1">
              <a:solidFill>
                <a:srgbClr val="FFFF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1"/>
      <p:bldP spid="25" grpId="2"/>
      <p:bldP spid="26" grpId="3"/>
      <p:bldP spid="27" grpId="4"/>
      <p:bldP spid="28" grpId="5"/>
      <p:bldP spid="29" grpId="6"/>
      <p:bldP spid="30" grpId="7"/>
    </p:bldLst>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5" name="TextBox 5"/>
          <p:cNvSpPr txBox="1"/>
          <p:nvPr>
            <p:custDataLst>
              <p:tags r:id="rId3"/>
            </p:custDataLst>
          </p:nvPr>
        </p:nvSpPr>
        <p:spPr>
          <a:xfrm>
            <a:off x="2654074" y="2657460"/>
            <a:ext cx="6097117" cy="1371786"/>
          </a:xfrm>
          <a:prstGeom prst="rect">
            <a:avLst/>
          </a:prstGeom>
        </p:spPr>
        <p:txBody>
          <a:bodyPr lIns="0" tIns="0" rIns="0" bIns="0" rtlCol="0" anchor="t">
            <a:spAutoFit/>
          </a:bodyPr>
          <a:lstStyle/>
          <a:p>
            <a:pPr algn="ctr">
              <a:lnSpc>
                <a:spcPts val="12165"/>
              </a:lnSpc>
            </a:pPr>
            <a:r>
              <a:rPr lang="en-US" sz="6000" b="1" spc="608">
                <a:solidFill>
                  <a:srgbClr val="FDFBF3"/>
                </a:solidFill>
                <a:latin typeface="Times New Roman" panose="02020603050405020304" pitchFamily="18" charset="0"/>
                <a:ea typeface="Marykate"/>
                <a:cs typeface="Times New Roman" panose="02020603050405020304" pitchFamily="18" charset="0"/>
                <a:sym typeface="Marykate"/>
              </a:rPr>
              <a:t>THANK YOU</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Hộp Văn bản 3"/>
          <p:cNvSpPr txBox="1"/>
          <p:nvPr/>
        </p:nvSpPr>
        <p:spPr>
          <a:xfrm>
            <a:off x="1181695" y="2476592"/>
            <a:ext cx="10764951" cy="1107996"/>
          </a:xfrm>
          <a:prstGeom prst="rect">
            <a:avLst/>
          </a:prstGeom>
          <a:noFill/>
        </p:spPr>
        <p:txBody>
          <a:bodyPr wrap="square" rtlCol="0">
            <a:spAutoFit/>
          </a:bodyPr>
          <a:lstStyle/>
          <a:p>
            <a:r>
              <a:rPr lang="en-US" sz="6600" b="1">
                <a:solidFill>
                  <a:srgbClr val="FFC000"/>
                </a:solidFill>
                <a:latin typeface="Times New Roman" panose="02020603050405020304" pitchFamily="18" charset="0"/>
                <a:cs typeface="Times New Roman" panose="02020603050405020304" pitchFamily="18" charset="0"/>
              </a:rPr>
              <a:t>     </a:t>
            </a:r>
            <a:r>
              <a:rPr lang="en-US" sz="6600" b="1" err="1">
                <a:solidFill>
                  <a:schemeClr val="bg1"/>
                </a:solidFill>
                <a:latin typeface="Times New Roman" panose="02020603050405020304" pitchFamily="18" charset="0"/>
                <a:cs typeface="Times New Roman" panose="02020603050405020304" pitchFamily="18" charset="0"/>
              </a:rPr>
              <a:t>Vui học Kinh Thánh</a:t>
            </a:r>
            <a:endParaRPr lang="vi-VN" sz="6600" b="1">
              <a:solidFill>
                <a:schemeClr val="bg1"/>
              </a:solidFill>
              <a:latin typeface="Times New Roman" panose="02020603050405020304" pitchFamily="18" charset="0"/>
              <a:cs typeface="Times New Roman" panose="02020603050405020304" pitchFamily="18" charset="0"/>
            </a:endParaRPr>
          </a:p>
        </p:txBody>
      </p:sp>
      <p:sp>
        <p:nvSpPr>
          <p:cNvPr id="5" name="Hộp Văn bản 4"/>
          <p:cNvSpPr txBox="1"/>
          <p:nvPr/>
        </p:nvSpPr>
        <p:spPr>
          <a:xfrm>
            <a:off x="4331111" y="3633839"/>
            <a:ext cx="3898490" cy="923330"/>
          </a:xfrm>
          <a:prstGeom prst="rect">
            <a:avLst/>
          </a:prstGeom>
          <a:noFill/>
        </p:spPr>
        <p:txBody>
          <a:bodyPr wrap="square" rtlCol="0">
            <a:spAutoFit/>
          </a:bodyPr>
          <a:lstStyle/>
          <a:p>
            <a:r>
              <a:rPr lang="vi-VN" altLang="en-US" sz="5400" b="1">
                <a:solidFill>
                  <a:schemeClr val="bg1"/>
                </a:solidFill>
                <a:latin typeface="Times New Roman" panose="02020603050405020304" pitchFamily="18" charset="0"/>
                <a:cs typeface="Times New Roman" panose="02020603050405020304" pitchFamily="18" charset="0"/>
              </a:rPr>
              <a:t>Ga 3, 16-18</a:t>
            </a:r>
            <a:endParaRPr lang="en-US" altLang="en-US" sz="54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advClick="0" p14:dur="80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175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Ls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3" name="cuộn giấy'">
            <a:hlinkClick action="ppaction://media"/>
            <a:extLst>
              <a:ext uri="{FF2B5EF4-FFF2-40B4-BE49-F238E27FC236}">
                <a16:creationId xmlns:a16="http://schemas.microsoft.com/office/drawing/2014/main" id="{E95E31C6-9DA3-1E7D-CE17-B7B8A4031552}"/>
              </a:ext>
            </a:extLst>
          </p:cNvPr>
          <p:cNvPicPr>
            <a:picLocks noChangeAspect="1"/>
          </p:cNvPicPr>
          <p:nvPr>
            <a:videoFile r:link="rId3"/>
            <p:extLst>
              <p:ext uri="{DAA4B4D4-6D71-4841-9C94-3DE7FCFB9230}">
                <p14:media xmlns:p14="http://schemas.microsoft.com/office/powerpoint/2010/main" r:embed="rId4"/>
              </p:ext>
            </p:extLst>
          </p:nvPr>
        </p:nvPicPr>
        <p:blipFill>
          <a:blip r:embed="rId2"/>
          <a:stretch>
            <a:fillRect/>
          </a:stretch>
        </p:blipFill>
        <p:spPr>
          <a:xfrm>
            <a:off x="0" y="886"/>
            <a:ext cx="12190425" cy="6857114"/>
          </a:xfrm>
          <a:prstGeom prst="rect">
            <a:avLst/>
          </a:prstGeom>
        </p:spPr>
      </p:pic>
      <p:sp>
        <p:nvSpPr>
          <p:cNvPr id="17" name="TextBox 16">
            <a:extLst>
              <a:ext uri="{FF2B5EF4-FFF2-40B4-BE49-F238E27FC236}">
                <a16:creationId xmlns:a16="http://schemas.microsoft.com/office/drawing/2014/main" id="{DEFED8F1-AEFE-8BB1-43D7-4F4B2045EA7E}"/>
              </a:ext>
            </a:extLst>
          </p:cNvPr>
          <p:cNvSpPr txBox="1"/>
          <p:nvPr/>
        </p:nvSpPr>
        <p:spPr>
          <a:xfrm>
            <a:off x="2888974" y="2364598"/>
            <a:ext cx="6414052" cy="883383"/>
          </a:xfrm>
          <a:prstGeom prst="rect">
            <a:avLst/>
          </a:prstGeom>
          <a:noFill/>
        </p:spPr>
        <p:txBody>
          <a:bodyPr wrap="square">
            <a:spAutoFit/>
          </a:bodyPr>
          <a:lstStyle/>
          <a:p>
            <a:pPr algn="ctr">
              <a:lnSpc>
                <a:spcPts val="7115"/>
              </a:lnSpc>
            </a:pPr>
            <a:r>
              <a:rPr lang="en-US" sz="3600" b="1">
                <a:solidFill>
                  <a:srgbClr val="002060"/>
                </a:solidFill>
                <a:latin typeface="Times New Roman" panose="02020603050405020304" pitchFamily="18" charset="0"/>
                <a:ea typeface="UTM American Sans" panose="02040603050506020204"/>
                <a:cs typeface="Times New Roman" panose="02020603050405020304" pitchFamily="18" charset="0"/>
                <a:sym typeface="UTM American Sans" panose="02040603050506020204"/>
              </a:rPr>
              <a:t>LẮNG NGHE LỜI CHÚA</a:t>
            </a:r>
          </a:p>
        </p:txBody>
      </p:sp>
      <p:sp>
        <p:nvSpPr>
          <p:cNvPr id="18" name="TextBox 16"/>
          <p:cNvSpPr txBox="1">
            <a:spLocks noGrp="1" noRot="1" noMove="1" noResize="1" noEditPoints="1" noAdjustHandles="1" noChangeArrowheads="1" noChangeShapeType="1"/>
          </p:cNvSpPr>
          <p:nvPr/>
        </p:nvSpPr>
        <p:spPr>
          <a:xfrm>
            <a:off x="3140897" y="3284882"/>
            <a:ext cx="5750447" cy="591957"/>
          </a:xfrm>
          <a:prstGeom prst="rect">
            <a:avLst/>
          </a:prstGeom>
        </p:spPr>
        <p:txBody>
          <a:bodyPr wrap="square" lIns="0" tIns="0" rIns="0" bIns="0" rtlCol="0" anchor="t">
            <a:spAutoFit/>
          </a:bodyPr>
          <a:lstStyle/>
          <a:p>
            <a:pPr algn="ctr">
              <a:lnSpc>
                <a:spcPts val="4260"/>
              </a:lnSpc>
            </a:pPr>
            <a:r>
              <a:rPr lang="en-US" altLang="en-US" sz="3200" b="1">
                <a:solidFill>
                  <a:srgbClr val="002060"/>
                </a:solidFill>
                <a:latin typeface="+mj-lt"/>
                <a:ea typeface="Ovo"/>
                <a:cs typeface="Ovo"/>
                <a:sym typeface="Ovo"/>
              </a:rPr>
              <a:t>(</a:t>
            </a:r>
            <a:r>
              <a:rPr lang="vi-VN" altLang="en-US" sz="3200" b="1">
                <a:solidFill>
                  <a:srgbClr val="002060"/>
                </a:solidFill>
                <a:latin typeface="+mj-lt"/>
                <a:ea typeface="Ovo"/>
                <a:cs typeface="Ovo"/>
                <a:sym typeface="Ovo"/>
              </a:rPr>
              <a:t>Ga 3</a:t>
            </a:r>
            <a:r>
              <a:rPr lang="vi-VN" altLang="en-US" sz="5400" b="1">
                <a:solidFill>
                  <a:srgbClr val="002060"/>
                </a:solidFill>
                <a:latin typeface="+mj-lt"/>
                <a:ea typeface="Ovo"/>
                <a:cs typeface="Ovo"/>
                <a:sym typeface="Ovo"/>
              </a:rPr>
              <a:t>, </a:t>
            </a:r>
            <a:r>
              <a:rPr lang="vi-VN" altLang="en-US" sz="3200" b="1">
                <a:solidFill>
                  <a:srgbClr val="002060"/>
                </a:solidFill>
                <a:latin typeface="+mj-lt"/>
                <a:ea typeface="Ovo"/>
                <a:cs typeface="Ovo"/>
                <a:sym typeface="Ovo"/>
              </a:rPr>
              <a:t>16-18</a:t>
            </a:r>
            <a:r>
              <a:rPr lang="en-US" altLang="en-US" sz="3200" b="1">
                <a:solidFill>
                  <a:srgbClr val="002060"/>
                </a:solidFill>
                <a:latin typeface="+mj-lt"/>
                <a:ea typeface="Ovo"/>
                <a:cs typeface="Ovo"/>
                <a:sym typeface="Ovo"/>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10534" fill="hold"/>
                                        <p:tgtEl>
                                          <p:spTgt spid="13"/>
                                        </p:tgtEl>
                                      </p:cBhvr>
                                    </p:cmd>
                                  </p:childTnLst>
                                </p:cTn>
                              </p:par>
                            </p:childTnLst>
                          </p:cTn>
                        </p:par>
                        <p:par>
                          <p:cTn id="7" fill="hold" nodeType="afterGroup">
                            <p:stCondLst>
                              <p:cond delay="10534"/>
                            </p:stCondLst>
                            <p:childTnLst>
                              <p:par>
                                <p:cTn id="8" presetID="1" presetClass="entr" presetSubtype="0" fill="hold" grpId="0" nodeType="afterEffect">
                                  <p:stCondLst>
                                    <p:cond delay="0"/>
                                  </p:stCondLst>
                                  <p:iterate type="wd">
                                    <p:tmAbs val="500"/>
                                  </p:iterate>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nodeType="clickPar">
                      <p:stCondLst>
                        <p:cond delay="indefinite"/>
                      </p:stCondLst>
                      <p:childTnLst>
                        <p:par>
                          <p:cTn id="12" fill="hold" nodeType="afterGroup">
                            <p:stCondLst>
                              <p:cond delay="0"/>
                            </p:stCondLst>
                            <p:childTnLst>
                              <p:par>
                                <p:cTn id="13" presetID="2" presetClass="mediacall" presetSubtype="0" fill="hold" nodeType="clickEffect">
                                  <p:stCondLst>
                                    <p:cond delay="0"/>
                                  </p:stCondLst>
                                  <p:childTnLst>
                                    <p:cmd type="call" cmd="togglePause">
                                      <p:cBhvr>
                                        <p:cTn id="14" dur="1" fill="hold"/>
                                        <p:tgtEl>
                                          <p:spTgt spid="13"/>
                                        </p:tgtEl>
                                      </p:cBhvr>
                                    </p:cmd>
                                  </p:childTnLst>
                                </p:cTn>
                              </p:par>
                            </p:childTnLst>
                          </p:cTn>
                        </p:par>
                      </p:childTnLst>
                    </p:cTn>
                  </p:par>
                </p:childTnLst>
              </p:cTn>
              <p:nextCondLst>
                <p:cond evt="onClick" delay="0">
                  <p:tgtEl>
                    <p:spTgt spid="13"/>
                  </p:tgtEl>
                </p:cond>
              </p:nextCondLst>
            </p:seq>
            <p:video>
              <p:cMediaNode vol="80000">
                <p:cTn id="15" fill="hold" display="0">
                  <p:stCondLst>
                    <p:cond delay="indefinite"/>
                  </p:stCondLst>
                  <p:endCondLst>
                    <p:cond evt="onNext" delay="0">
                      <p:tgtEl>
                        <p:sldTgt/>
                      </p:tgtEl>
                    </p:cond>
                    <p:cond evt="onPrev">
                      <p:tgtEl>
                        <p:sldTgt/>
                      </p:tgtEl>
                    </p:cond>
                  </p:endCondLst>
                </p:cTn>
                <p:tgtEl>
                  <p:spTgt spid="13"/>
                </p:tgtEl>
              </p:cMediaNode>
            </p:video>
          </p:childTnLst>
        </p:cTn>
      </p:par>
    </p:tnLst>
    <p:bldLst>
      <p:bldP spid="18" grpId="0"/>
    </p:bldLs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Freeform 2"/>
          <p:cNvSpPr/>
          <p:nvPr>
            <p:custDataLst>
              <p:tags r:id="rId3"/>
            </p:custDataLst>
          </p:nvPr>
        </p:nvSpPr>
        <p:spPr>
          <a:xfrm>
            <a:off x="530941" y="88354"/>
            <a:ext cx="11446877" cy="7216987"/>
          </a:xfrm>
          <a:custGeom>
            <a:rect l="l" t="t" r="r" b="b"/>
            <a:pathLst>
              <a:path w="12695895" h="9236264">
                <a:moveTo>
                  <a:pt x="0" y="0"/>
                </a:moveTo>
                <a:lnTo>
                  <a:pt x="12695895" y="0"/>
                </a:lnTo>
                <a:lnTo>
                  <a:pt x="12695895" y="9236264"/>
                </a:lnTo>
                <a:lnTo>
                  <a:pt x="0" y="9236264"/>
                </a:lnTo>
                <a:lnTo>
                  <a:pt x="0" y="0"/>
                </a:lnTo>
                <a:close/>
              </a:path>
            </a:pathLst>
          </a:custGeom>
          <a:blipFill>
            <a:blip r:embed="rId4"/>
            <a:stretch>
              <a:fillRect/>
            </a:stretch>
          </a:blipFill>
        </p:spPr>
        <p:txBody>
          <a:bodyPr/>
          <a:lstStyle/>
          <a:p/>
        </p:txBody>
      </p:sp>
      <p:sp>
        <p:nvSpPr>
          <p:cNvPr id="6" name="T 1"/>
          <p:cNvSpPr txBox="1"/>
          <p:nvPr>
            <p:custDataLst>
              <p:tags r:id="rId5"/>
            </p:custDataLst>
          </p:nvPr>
        </p:nvSpPr>
        <p:spPr>
          <a:xfrm>
            <a:off x="2678798" y="1848150"/>
            <a:ext cx="8166923" cy="3697393"/>
          </a:xfrm>
          <a:prstGeom prst="rect">
            <a:avLst/>
          </a:prstGeom>
        </p:spPr>
        <p:txBody>
          <a:bodyPr wrap="square" lIns="0" tIns="0" rIns="0" bIns="0" rtlCol="0" anchor="t">
            <a:noAutofit/>
          </a:bodyPr>
          <a:lstStyle/>
          <a:p>
            <a:pPr fontAlgn="base"/>
            <a:r>
              <a:rPr lang="vi-VN" sz="3200" b="1">
                <a:latin typeface="+mj-lt"/>
              </a:rPr>
              <a:t>Tin Mừng Chúa Giêsu Kitô theo Thánh Gioan.</a:t>
            </a:r>
          </a:p>
          <a:p>
            <a:pPr fontAlgn="base"/>
            <a:endParaRPr lang="vi-VN" sz="3200" b="1">
              <a:latin typeface="+mj-lt"/>
            </a:endParaRPr>
          </a:p>
          <a:p>
            <a:pPr fontAlgn="base"/>
            <a:r>
              <a:rPr lang="vi-VN" sz="3200" b="1">
                <a:latin typeface="+mj-lt"/>
              </a:rPr>
              <a:t>Khi ấy, Chúa Giêsu nói với Nicôđêmô rằng: “Thiên Chúa đã yêu thế gian đến nỗi đã ban Con Một Người để tất cả những ai tin ở Con của Người, thì không phải hư mất, nhưng được sống đời đời, </a:t>
            </a:r>
          </a:p>
        </p:txBody>
      </p:sp>
      <p:sp>
        <p:nvSpPr>
          <p:cNvPr id="8" name="T2"/>
          <p:cNvSpPr txBox="1"/>
          <p:nvPr>
            <p:custDataLst>
              <p:tags r:id="rId6"/>
            </p:custDataLst>
          </p:nvPr>
        </p:nvSpPr>
        <p:spPr>
          <a:xfrm>
            <a:off x="2542285" y="1431012"/>
            <a:ext cx="7727248" cy="4431983"/>
          </a:xfrm>
          <a:prstGeom prst="rect">
            <a:avLst/>
          </a:prstGeom>
        </p:spPr>
        <p:txBody>
          <a:bodyPr wrap="square" lIns="0" tIns="0" rIns="0" bIns="0" rtlCol="0" anchor="t">
            <a:spAutoFit/>
          </a:bodyPr>
          <a:lstStyle/>
          <a:p>
            <a:pPr fontAlgn="base"/>
            <a:r>
              <a:rPr lang="vi-VN" sz="3600" b="1">
                <a:latin typeface="+mj-lt"/>
              </a:rPr>
              <a:t>vì Thiên Chúa không sai Con của Người giáng trần để luận phạt thế gian, nhưng để thế gian nhờ Con của Người mà được cứu độ. Ai tin Người Con ấy, thì không bị luận phạt. Ai không tin thì đã bị luận phạt rồi, vì không tin vào danh Con Một Thiên Chúa”.</a:t>
            </a:r>
          </a:p>
          <a:p>
            <a:pPr fontAlgn="base"/>
            <a:r>
              <a:rPr lang="vi-VN" sz="3600" b="1">
                <a:latin typeface="+mj-lt"/>
              </a:rPr>
              <a:t>Ðó là lời Chúa.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1" presetClass="exit" presetSubtype="0" fill="hold" grpId="1" nodeType="clickEffect">
                                  <p:stCondLst>
                                    <p:cond delay="0"/>
                                  </p:stCondLst>
                                  <p:iterate type="wd">
                                    <p:tmPct val="0"/>
                                  </p:iterate>
                                  <p:childTnLst>
                                    <p:set>
                                      <p:cBhvr>
                                        <p:cTn id="10" dur="1" fill="hold">
                                          <p:stCondLst>
                                            <p:cond delay="0"/>
                                          </p:stCondLst>
                                        </p:cTn>
                                        <p:tgtEl>
                                          <p:spTgt spid="6"/>
                                        </p:tgtEl>
                                        <p:attrNameLst>
                                          <p:attrName>style.visibility</p:attrName>
                                        </p:attrNameLst>
                                      </p:cBhvr>
                                      <p:to>
                                        <p:strVal val="hidden"/>
                                      </p:to>
                                    </p:set>
                                  </p:childTnLst>
                                </p:cTn>
                              </p:par>
                            </p:childTnLst>
                          </p:cTn>
                        </p:par>
                        <p:par>
                          <p:cTn id="11" fill="hold" nodeType="afterGroup">
                            <p:stCondLst>
                              <p:cond delay="1"/>
                            </p:stCondLst>
                            <p:childTnLst>
                              <p:par>
                                <p:cTn id="12" presetID="1" presetClass="entr" presetSubtype="0" fill="hold" grpId="0" nodeType="afterEffect">
                                  <p:stCondLst>
                                    <p:cond delay="0"/>
                                  </p:stCondLst>
                                  <p:iterate type="wd">
                                    <p:tmAbs val="100"/>
                                  </p:iterate>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nodeType="clickPar">
                      <p:stCondLst>
                        <p:cond delay="indefinite"/>
                        <p:cond evt="onBegin" delay="0">
                          <p:tn val="13"/>
                        </p:cond>
                      </p:stCondLst>
                      <p:childTnLst>
                        <p:par>
                          <p:cTn id="15" fill="hold" nodeType="afterGroup">
                            <p:stCondLst>
                              <p:cond delay="0"/>
                            </p:stCondLst>
                            <p:childTnLst>
                              <p:par>
                                <p:cTn id="16" presetID="1" presetClass="exit" presetSubtype="0" fill="hold" grpId="1" nodeType="clickEffect">
                                  <p:stCondLst>
                                    <p:cond delay="0"/>
                                  </p:stCondLst>
                                  <p:iterate type="wd">
                                    <p:tmPct val="0"/>
                                  </p:iterate>
                                  <p:childTnLst>
                                    <p:set>
                                      <p:cBhvr>
                                        <p:cTn id="17"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P spid="6" grpId="1"/>
      <p:bldP spid="8" grpId="2" uiExpand="1"/>
      <p:bldP spid="8" grpId="3"/>
    </p:bldLs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6" name="Picture 5">
            <a:extLst>
              <a:ext uri="{FF2B5EF4-FFF2-40B4-BE49-F238E27FC236}">
                <a16:creationId xmlns:a16="http://schemas.microsoft.com/office/drawing/2014/main" id="{DB78BD8D-2401-EA35-A2B2-2273348E2D35}"/>
              </a:ext>
            </a:extLst>
          </p:cNvPr>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717" y="0"/>
            <a:ext cx="12193434" cy="6858000"/>
          </a:xfrm>
          <a:prstGeom prst="rect">
            <a:avLst/>
          </a:prstGeom>
        </p:spPr>
      </p:pic>
      <p:sp>
        <p:nvSpPr>
          <p:cNvPr id="7" name="TextBox 6"/>
          <p:cNvSpPr txBox="1"/>
          <p:nvPr>
            <p:custDataLst>
              <p:tags r:id="rId5"/>
            </p:custDataLst>
          </p:nvPr>
        </p:nvSpPr>
        <p:spPr>
          <a:xfrm>
            <a:off x="3202614" y="2769703"/>
            <a:ext cx="6166673" cy="1107996"/>
          </a:xfrm>
          <a:prstGeom prst="rect">
            <a:avLst/>
          </a:prstGeom>
          <a:noFill/>
        </p:spPr>
        <p:txBody>
          <a:bodyPr wrap="square" rtlCol="0">
            <a:spAutoFit/>
          </a:bodyPr>
          <a:lstStyle/>
          <a:p>
            <a:pPr algn="ctr"/>
            <a:r>
              <a:rPr lang="vi-VN" sz="6600" b="1">
                <a:solidFill>
                  <a:srgbClr val="FF0000"/>
                </a:solidFill>
                <a:latin typeface="+mj-lt"/>
              </a:rPr>
              <a:t>PLAY GAME</a:t>
            </a:r>
            <a:endParaRPr lang="en-US" sz="6600" b="1">
              <a:solidFill>
                <a:srgbClr val="FF0000"/>
              </a:solidFill>
              <a:latin typeface="+mj-lt"/>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pSp>
        <p:nvGrpSpPr>
          <p:cNvPr id="7" name="Group 7"/>
          <p:cNvGrpSpPr/>
          <p:nvPr>
            <p:custDataLst>
              <p:tags r:id="rId3"/>
            </p:custDataLst>
          </p:nvPr>
        </p:nvGrpSpPr>
        <p:grpSpPr>
          <a:xfrm>
            <a:off x="2521039" y="815234"/>
            <a:ext cx="8367189" cy="2057400"/>
            <a:chExt cx="3305556" cy="812800"/>
          </a:xfrm>
        </p:grpSpPr>
        <p:sp>
          <p:nvSpPr>
            <p:cNvPr id="8" name="Freeform 8"/>
            <p:cNvSpPr/>
            <p:nvPr>
              <p:custDataLst>
                <p:tags r:id="rId4"/>
              </p:custDataLst>
            </p:nvPr>
          </p:nvSpPr>
          <p:spPr>
            <a:xfrm>
              <a:off x="0" y="0"/>
              <a:ext cx="3305556" cy="812800"/>
            </a:xfrm>
            <a:custGeom>
              <a:rect l="l" t="t" r="r" b="b"/>
              <a:pathLst>
                <a:path w="3305555" h="812800">
                  <a:moveTo>
                    <a:pt x="31459" y="0"/>
                  </a:moveTo>
                  <a:lnTo>
                    <a:pt x="3274097" y="0"/>
                  </a:lnTo>
                  <a:cubicBezTo>
                    <a:pt x="3291471" y="0"/>
                    <a:pt x="3305556" y="14085"/>
                    <a:pt x="3305556" y="31459"/>
                  </a:cubicBezTo>
                  <a:lnTo>
                    <a:pt x="3305556" y="781341"/>
                  </a:lnTo>
                  <a:cubicBezTo>
                    <a:pt x="3305556" y="798715"/>
                    <a:pt x="3291471" y="812800"/>
                    <a:pt x="3274097" y="812800"/>
                  </a:cubicBezTo>
                  <a:lnTo>
                    <a:pt x="31459" y="812800"/>
                  </a:lnTo>
                  <a:cubicBezTo>
                    <a:pt x="14085" y="812800"/>
                    <a:pt x="0" y="798715"/>
                    <a:pt x="0" y="781341"/>
                  </a:cubicBezTo>
                  <a:lnTo>
                    <a:pt x="0" y="31459"/>
                  </a:lnTo>
                  <a:cubicBezTo>
                    <a:pt x="0" y="14085"/>
                    <a:pt x="14085" y="0"/>
                    <a:pt x="31459" y="0"/>
                  </a:cubicBezTo>
                  <a:close/>
                </a:path>
              </a:pathLst>
            </a:custGeom>
            <a:solidFill>
              <a:srgbClr val="5D5849"/>
            </a:solidFill>
          </p:spPr>
          <p:txBody>
            <a:bodyPr/>
            <a:lstStyle/>
            <a:p/>
          </p:txBody>
        </p:sp>
        <p:sp>
          <p:nvSpPr>
            <p:cNvPr id="9" name="TextBox 9"/>
            <p:cNvSpPr txBox="1"/>
            <p:nvPr>
              <p:custDataLst>
                <p:tags r:id="rId5"/>
              </p:custDataLst>
            </p:nvPr>
          </p:nvSpPr>
          <p:spPr>
            <a:xfrm>
              <a:off x="0" y="-38100"/>
              <a:ext cx="3305556" cy="850900"/>
            </a:xfrm>
            <a:prstGeom prst="rect">
              <a:avLst/>
            </a:prstGeom>
          </p:spPr>
          <p:txBody>
            <a:bodyPr lIns="33867" tIns="33867" rIns="33867" bIns="33867" rtlCol="0" anchor="ctr"/>
            <a:lstStyle/>
            <a:p>
              <a:pPr algn="ctr">
                <a:lnSpc>
                  <a:spcPts val="1775"/>
                </a:lnSpc>
                <a:spcBef>
                  <a:spcPct val="0"/>
                </a:spcBef>
              </a:pPr>
              <a:endParaRPr sz="1200"/>
            </a:p>
          </p:txBody>
        </p:sp>
      </p:grpSp>
      <p:grpSp>
        <p:nvGrpSpPr>
          <p:cNvPr id="10" name="Group 10"/>
          <p:cNvGrpSpPr/>
          <p:nvPr>
            <p:custDataLst>
              <p:tags r:id="rId6"/>
            </p:custDataLst>
          </p:nvPr>
        </p:nvGrpSpPr>
        <p:grpSpPr>
          <a:xfrm>
            <a:off x="1725158" y="561055"/>
            <a:ext cx="2174401" cy="803489"/>
            <a:chExt cx="859023" cy="317428"/>
          </a:xfrm>
        </p:grpSpPr>
        <p:sp>
          <p:nvSpPr>
            <p:cNvPr id="11" name="Freeform 11"/>
            <p:cNvSpPr/>
            <p:nvPr>
              <p:custDataLst>
                <p:tags r:id="rId7"/>
              </p:custDataLst>
            </p:nvPr>
          </p:nvSpPr>
          <p:spPr>
            <a:xfrm>
              <a:off x="0" y="0"/>
              <a:ext cx="859023" cy="317428"/>
            </a:xfrm>
            <a:custGeom>
              <a:rect l="l" t="t" r="r" b="b"/>
              <a:pathLst>
                <a:path w="859023" h="317428">
                  <a:moveTo>
                    <a:pt x="121056" y="0"/>
                  </a:moveTo>
                  <a:lnTo>
                    <a:pt x="737966" y="0"/>
                  </a:lnTo>
                  <a:cubicBezTo>
                    <a:pt x="804824" y="0"/>
                    <a:pt x="859023" y="54199"/>
                    <a:pt x="859023" y="121056"/>
                  </a:cubicBezTo>
                  <a:lnTo>
                    <a:pt x="859023" y="196371"/>
                  </a:lnTo>
                  <a:cubicBezTo>
                    <a:pt x="859023" y="263229"/>
                    <a:pt x="804824" y="317428"/>
                    <a:pt x="737966" y="317428"/>
                  </a:cubicBezTo>
                  <a:lnTo>
                    <a:pt x="121056" y="317428"/>
                  </a:lnTo>
                  <a:cubicBezTo>
                    <a:pt x="54199" y="317428"/>
                    <a:pt x="0" y="263229"/>
                    <a:pt x="0" y="196371"/>
                  </a:cubicBezTo>
                  <a:lnTo>
                    <a:pt x="0" y="121056"/>
                  </a:lnTo>
                  <a:cubicBezTo>
                    <a:pt x="0" y="54199"/>
                    <a:pt x="54199" y="0"/>
                    <a:pt x="121056" y="0"/>
                  </a:cubicBezTo>
                  <a:close/>
                </a:path>
              </a:pathLst>
            </a:custGeom>
            <a:solidFill>
              <a:srgbClr val="A78A5D"/>
            </a:solidFill>
          </p:spPr>
          <p:txBody>
            <a:bodyPr/>
            <a:lstStyle/>
            <a:p/>
          </p:txBody>
        </p:sp>
        <p:sp>
          <p:nvSpPr>
            <p:cNvPr id="12" name="TextBox 12"/>
            <p:cNvSpPr txBox="1"/>
            <p:nvPr>
              <p:custDataLst>
                <p:tags r:id="rId8"/>
              </p:custDataLst>
            </p:nvPr>
          </p:nvSpPr>
          <p:spPr>
            <a:xfrm>
              <a:off x="0" y="-38100"/>
              <a:ext cx="859023" cy="355528"/>
            </a:xfrm>
            <a:prstGeom prst="rect">
              <a:avLst/>
            </a:prstGeom>
          </p:spPr>
          <p:txBody>
            <a:bodyPr lIns="33867" tIns="33867" rIns="33867" bIns="33867" rtlCol="0" anchor="ctr"/>
            <a:lstStyle/>
            <a:p>
              <a:pPr algn="ctr">
                <a:lnSpc>
                  <a:spcPts val="1775"/>
                </a:lnSpc>
                <a:spcBef>
                  <a:spcPct val="0"/>
                </a:spcBef>
              </a:pPr>
              <a:endParaRPr sz="1200"/>
            </a:p>
          </p:txBody>
        </p:sp>
      </p:grpSp>
      <p:sp>
        <p:nvSpPr>
          <p:cNvPr id="13" name="TextBox 12"/>
          <p:cNvSpPr txBox="1"/>
          <p:nvPr>
            <p:custDataLst>
              <p:tags r:id="rId9"/>
            </p:custDataLst>
          </p:nvPr>
        </p:nvSpPr>
        <p:spPr>
          <a:xfrm>
            <a:off x="2037021" y="620583"/>
            <a:ext cx="1714500" cy="646331"/>
          </a:xfrm>
          <a:prstGeom prst="rect">
            <a:avLst/>
          </a:prstGeom>
          <a:noFill/>
        </p:spPr>
        <p:txBody>
          <a:bodyPr wrap="square" rtlCol="0">
            <a:spAutoFit/>
          </a:bodyPr>
          <a:lstStyle/>
          <a:p>
            <a:r>
              <a:rPr lang="vi-VN" sz="3600" b="1" u="sng">
                <a:solidFill>
                  <a:schemeClr val="bg1"/>
                </a:solidFill>
                <a:latin typeface="+mj-lt"/>
              </a:rPr>
              <a:t>Câu 1:</a:t>
            </a:r>
            <a:endParaRPr lang="en-US" sz="3600" b="1" u="sng">
              <a:solidFill>
                <a:schemeClr val="bg1"/>
              </a:solidFill>
              <a:latin typeface="+mj-lt"/>
            </a:endParaRPr>
          </a:p>
        </p:txBody>
      </p:sp>
      <p:sp>
        <p:nvSpPr>
          <p:cNvPr id="14" name="TextBox 13"/>
          <p:cNvSpPr txBox="1"/>
          <p:nvPr>
            <p:custDataLst>
              <p:tags r:id="rId10"/>
            </p:custDataLst>
          </p:nvPr>
        </p:nvSpPr>
        <p:spPr>
          <a:xfrm>
            <a:off x="3249818" y="987170"/>
            <a:ext cx="6975699" cy="1754326"/>
          </a:xfrm>
          <a:prstGeom prst="rect">
            <a:avLst/>
          </a:prstGeom>
          <a:noFill/>
        </p:spPr>
        <p:txBody>
          <a:bodyPr wrap="square" rtlCol="0">
            <a:spAutoFit/>
          </a:bodyPr>
          <a:lstStyle/>
          <a:p>
            <a:pPr algn="ctr"/>
            <a:r>
              <a:rPr lang="vi-VN" sz="5400" b="1">
                <a:solidFill>
                  <a:schemeClr val="bg1"/>
                </a:solidFill>
                <a:latin typeface="+mj-lt"/>
              </a:rPr>
              <a:t>Đoạn Tin Mừng </a:t>
            </a:r>
          </a:p>
          <a:p>
            <a:pPr algn="ctr"/>
            <a:r>
              <a:rPr lang="vi-VN" sz="5400" b="1">
                <a:solidFill>
                  <a:schemeClr val="bg1"/>
                </a:solidFill>
                <a:latin typeface="+mj-lt"/>
              </a:rPr>
              <a:t>của thánh sử nào?</a:t>
            </a:r>
            <a:endParaRPr lang="en-US" sz="5400" b="1">
              <a:solidFill>
                <a:schemeClr val="bg1"/>
              </a:solidFill>
              <a:latin typeface="+mj-lt"/>
            </a:endParaRPr>
          </a:p>
        </p:txBody>
      </p:sp>
      <p:sp>
        <p:nvSpPr>
          <p:cNvPr id="15" name="Rounded Rectangle 14"/>
          <p:cNvSpPr/>
          <p:nvPr>
            <p:custDataLst>
              <p:tags r:id="rId11"/>
            </p:custDataLst>
          </p:nvPr>
        </p:nvSpPr>
        <p:spPr>
          <a:xfrm>
            <a:off x="4198627" y="3363755"/>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custDataLst>
              <p:tags r:id="rId12"/>
            </p:custDataLst>
          </p:nvPr>
        </p:nvSpPr>
        <p:spPr>
          <a:xfrm>
            <a:off x="5135974" y="3363755"/>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custDataLst>
              <p:tags r:id="rId13"/>
            </p:custDataLst>
          </p:nvPr>
        </p:nvSpPr>
        <p:spPr>
          <a:xfrm>
            <a:off x="6073321" y="3363755"/>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custDataLst>
              <p:tags r:id="rId14"/>
            </p:custDataLst>
          </p:nvPr>
        </p:nvSpPr>
        <p:spPr>
          <a:xfrm>
            <a:off x="7010668" y="3363755"/>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custDataLst>
              <p:tags r:id="rId15"/>
            </p:custDataLst>
          </p:nvPr>
        </p:nvSpPr>
        <p:spPr>
          <a:xfrm>
            <a:off x="7948015" y="3363755"/>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custDataLst>
              <p:tags r:id="rId16"/>
            </p:custDataLst>
          </p:nvPr>
        </p:nvSpPr>
        <p:spPr>
          <a:xfrm>
            <a:off x="4288958" y="3353745"/>
            <a:ext cx="608271" cy="923330"/>
          </a:xfrm>
          <a:prstGeom prst="rect">
            <a:avLst/>
          </a:prstGeom>
          <a:noFill/>
        </p:spPr>
        <p:txBody>
          <a:bodyPr wrap="square" rtlCol="0">
            <a:spAutoFit/>
          </a:bodyPr>
          <a:lstStyle/>
          <a:p>
            <a:r>
              <a:rPr lang="vi-VN" sz="5400" b="1">
                <a:solidFill>
                  <a:srgbClr val="FFFF00"/>
                </a:solidFill>
                <a:latin typeface="+mj-lt"/>
              </a:rPr>
              <a:t>G</a:t>
            </a:r>
            <a:endParaRPr lang="en-US" sz="5400" b="1">
              <a:solidFill>
                <a:srgbClr val="FFFF00"/>
              </a:solidFill>
              <a:latin typeface="+mj-lt"/>
            </a:endParaRPr>
          </a:p>
        </p:txBody>
      </p:sp>
      <p:sp>
        <p:nvSpPr>
          <p:cNvPr id="24" name="TextBox 23"/>
          <p:cNvSpPr txBox="1"/>
          <p:nvPr>
            <p:custDataLst>
              <p:tags r:id="rId17"/>
            </p:custDataLst>
          </p:nvPr>
        </p:nvSpPr>
        <p:spPr>
          <a:xfrm>
            <a:off x="5337138" y="3373115"/>
            <a:ext cx="608271" cy="923330"/>
          </a:xfrm>
          <a:prstGeom prst="rect">
            <a:avLst/>
          </a:prstGeom>
          <a:noFill/>
        </p:spPr>
        <p:txBody>
          <a:bodyPr wrap="square" rtlCol="0">
            <a:spAutoFit/>
          </a:bodyPr>
          <a:lstStyle/>
          <a:p>
            <a:r>
              <a:rPr lang="vi-VN" sz="5400" b="1">
                <a:solidFill>
                  <a:srgbClr val="FFFF00"/>
                </a:solidFill>
                <a:latin typeface="+mj-lt"/>
              </a:rPr>
              <a:t>I</a:t>
            </a:r>
            <a:endParaRPr lang="en-US" sz="5400" b="1">
              <a:solidFill>
                <a:srgbClr val="FFFF00"/>
              </a:solidFill>
              <a:latin typeface="+mj-lt"/>
            </a:endParaRPr>
          </a:p>
        </p:txBody>
      </p:sp>
      <p:sp>
        <p:nvSpPr>
          <p:cNvPr id="25" name="TextBox 24"/>
          <p:cNvSpPr txBox="1"/>
          <p:nvPr>
            <p:custDataLst>
              <p:tags r:id="rId18"/>
            </p:custDataLst>
          </p:nvPr>
        </p:nvSpPr>
        <p:spPr>
          <a:xfrm>
            <a:off x="6137668" y="3354385"/>
            <a:ext cx="608271" cy="923330"/>
          </a:xfrm>
          <a:prstGeom prst="rect">
            <a:avLst/>
          </a:prstGeom>
          <a:noFill/>
        </p:spPr>
        <p:txBody>
          <a:bodyPr wrap="square" rtlCol="0">
            <a:spAutoFit/>
          </a:bodyPr>
          <a:lstStyle/>
          <a:p>
            <a:r>
              <a:rPr lang="vi-VN" sz="5400" b="1">
                <a:solidFill>
                  <a:srgbClr val="FFFF00"/>
                </a:solidFill>
                <a:latin typeface="+mj-lt"/>
              </a:rPr>
              <a:t>O</a:t>
            </a:r>
            <a:endParaRPr lang="en-US" sz="5400" b="1">
              <a:solidFill>
                <a:srgbClr val="FFFF00"/>
              </a:solidFill>
              <a:latin typeface="+mj-lt"/>
            </a:endParaRPr>
          </a:p>
        </p:txBody>
      </p:sp>
      <p:sp>
        <p:nvSpPr>
          <p:cNvPr id="26" name="TextBox 25"/>
          <p:cNvSpPr txBox="1"/>
          <p:nvPr>
            <p:custDataLst>
              <p:tags r:id="rId19"/>
            </p:custDataLst>
          </p:nvPr>
        </p:nvSpPr>
        <p:spPr>
          <a:xfrm>
            <a:off x="7090598" y="3373755"/>
            <a:ext cx="608271" cy="923330"/>
          </a:xfrm>
          <a:prstGeom prst="rect">
            <a:avLst/>
          </a:prstGeom>
          <a:noFill/>
        </p:spPr>
        <p:txBody>
          <a:bodyPr wrap="square" rtlCol="0">
            <a:spAutoFit/>
          </a:bodyPr>
          <a:lstStyle/>
          <a:p>
            <a:r>
              <a:rPr lang="vi-VN" sz="5400" b="1">
                <a:solidFill>
                  <a:srgbClr val="FFFF00"/>
                </a:solidFill>
                <a:latin typeface="+mj-lt"/>
              </a:rPr>
              <a:t>A</a:t>
            </a:r>
            <a:endParaRPr lang="en-US" sz="5400" b="1">
              <a:solidFill>
                <a:srgbClr val="FFFF00"/>
              </a:solidFill>
              <a:latin typeface="+mj-lt"/>
            </a:endParaRPr>
          </a:p>
        </p:txBody>
      </p:sp>
      <p:sp>
        <p:nvSpPr>
          <p:cNvPr id="27" name="TextBox 26"/>
          <p:cNvSpPr txBox="1"/>
          <p:nvPr>
            <p:custDataLst>
              <p:tags r:id="rId20"/>
            </p:custDataLst>
          </p:nvPr>
        </p:nvSpPr>
        <p:spPr>
          <a:xfrm>
            <a:off x="8043528" y="3374075"/>
            <a:ext cx="608271" cy="923330"/>
          </a:xfrm>
          <a:prstGeom prst="rect">
            <a:avLst/>
          </a:prstGeom>
          <a:noFill/>
        </p:spPr>
        <p:txBody>
          <a:bodyPr wrap="square" rtlCol="0">
            <a:spAutoFit/>
          </a:bodyPr>
          <a:lstStyle/>
          <a:p>
            <a:r>
              <a:rPr lang="vi-VN" sz="5400" b="1">
                <a:solidFill>
                  <a:srgbClr val="FFFF00"/>
                </a:solidFill>
                <a:latin typeface="+mj-lt"/>
              </a:rPr>
              <a:t>N</a:t>
            </a:r>
            <a:endParaRPr lang="en-US" sz="5400" b="1">
              <a:solidFill>
                <a:srgbClr val="FFFF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1"/>
      <p:bldP spid="25" grpId="2"/>
      <p:bldP spid="26" grpId="3"/>
      <p:bldP spid="27" grpId="4"/>
    </p:bldLst>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pSp>
        <p:nvGrpSpPr>
          <p:cNvPr id="7" name="Group 7"/>
          <p:cNvGrpSpPr/>
          <p:nvPr>
            <p:custDataLst>
              <p:tags r:id="rId3"/>
            </p:custDataLst>
          </p:nvPr>
        </p:nvGrpSpPr>
        <p:grpSpPr>
          <a:xfrm>
            <a:off x="2521039" y="815234"/>
            <a:ext cx="8367189" cy="2057400"/>
            <a:chExt cx="3305556" cy="812800"/>
          </a:xfrm>
        </p:grpSpPr>
        <p:sp>
          <p:nvSpPr>
            <p:cNvPr id="8" name="Freeform 8"/>
            <p:cNvSpPr/>
            <p:nvPr>
              <p:custDataLst>
                <p:tags r:id="rId4"/>
              </p:custDataLst>
            </p:nvPr>
          </p:nvSpPr>
          <p:spPr>
            <a:xfrm>
              <a:off x="0" y="0"/>
              <a:ext cx="3305556" cy="812800"/>
            </a:xfrm>
            <a:custGeom>
              <a:rect l="l" t="t" r="r" b="b"/>
              <a:pathLst>
                <a:path w="3305555" h="812800">
                  <a:moveTo>
                    <a:pt x="31459" y="0"/>
                  </a:moveTo>
                  <a:lnTo>
                    <a:pt x="3274097" y="0"/>
                  </a:lnTo>
                  <a:cubicBezTo>
                    <a:pt x="3291471" y="0"/>
                    <a:pt x="3305556" y="14085"/>
                    <a:pt x="3305556" y="31459"/>
                  </a:cubicBezTo>
                  <a:lnTo>
                    <a:pt x="3305556" y="781341"/>
                  </a:lnTo>
                  <a:cubicBezTo>
                    <a:pt x="3305556" y="798715"/>
                    <a:pt x="3291471" y="812800"/>
                    <a:pt x="3274097" y="812800"/>
                  </a:cubicBezTo>
                  <a:lnTo>
                    <a:pt x="31459" y="812800"/>
                  </a:lnTo>
                  <a:cubicBezTo>
                    <a:pt x="14085" y="812800"/>
                    <a:pt x="0" y="798715"/>
                    <a:pt x="0" y="781341"/>
                  </a:cubicBezTo>
                  <a:lnTo>
                    <a:pt x="0" y="31459"/>
                  </a:lnTo>
                  <a:cubicBezTo>
                    <a:pt x="0" y="14085"/>
                    <a:pt x="14085" y="0"/>
                    <a:pt x="31459" y="0"/>
                  </a:cubicBezTo>
                  <a:close/>
                </a:path>
              </a:pathLst>
            </a:custGeom>
            <a:solidFill>
              <a:srgbClr val="5D5849"/>
            </a:solidFill>
          </p:spPr>
          <p:txBody>
            <a:bodyPr/>
            <a:lstStyle/>
            <a:p/>
          </p:txBody>
        </p:sp>
        <p:sp>
          <p:nvSpPr>
            <p:cNvPr id="9" name="TextBox 9"/>
            <p:cNvSpPr txBox="1"/>
            <p:nvPr>
              <p:custDataLst>
                <p:tags r:id="rId5"/>
              </p:custDataLst>
            </p:nvPr>
          </p:nvSpPr>
          <p:spPr>
            <a:xfrm>
              <a:off x="0" y="-38100"/>
              <a:ext cx="3305556" cy="850900"/>
            </a:xfrm>
            <a:prstGeom prst="rect">
              <a:avLst/>
            </a:prstGeom>
          </p:spPr>
          <p:txBody>
            <a:bodyPr lIns="33867" tIns="33867" rIns="33867" bIns="33867" rtlCol="0" anchor="ctr"/>
            <a:lstStyle/>
            <a:p>
              <a:pPr algn="ctr">
                <a:lnSpc>
                  <a:spcPts val="1775"/>
                </a:lnSpc>
                <a:spcBef>
                  <a:spcPct val="0"/>
                </a:spcBef>
              </a:pPr>
              <a:endParaRPr sz="1200"/>
            </a:p>
          </p:txBody>
        </p:sp>
      </p:grpSp>
      <p:grpSp>
        <p:nvGrpSpPr>
          <p:cNvPr id="10" name="Group 10"/>
          <p:cNvGrpSpPr/>
          <p:nvPr>
            <p:custDataLst>
              <p:tags r:id="rId6"/>
            </p:custDataLst>
          </p:nvPr>
        </p:nvGrpSpPr>
        <p:grpSpPr>
          <a:xfrm>
            <a:off x="1725158" y="561055"/>
            <a:ext cx="2174401" cy="803489"/>
            <a:chExt cx="859023" cy="317428"/>
          </a:xfrm>
        </p:grpSpPr>
        <p:sp>
          <p:nvSpPr>
            <p:cNvPr id="11" name="Freeform 11"/>
            <p:cNvSpPr/>
            <p:nvPr>
              <p:custDataLst>
                <p:tags r:id="rId7"/>
              </p:custDataLst>
            </p:nvPr>
          </p:nvSpPr>
          <p:spPr>
            <a:xfrm>
              <a:off x="0" y="0"/>
              <a:ext cx="859023" cy="317428"/>
            </a:xfrm>
            <a:custGeom>
              <a:rect l="l" t="t" r="r" b="b"/>
              <a:pathLst>
                <a:path w="859023" h="317428">
                  <a:moveTo>
                    <a:pt x="121056" y="0"/>
                  </a:moveTo>
                  <a:lnTo>
                    <a:pt x="737966" y="0"/>
                  </a:lnTo>
                  <a:cubicBezTo>
                    <a:pt x="804824" y="0"/>
                    <a:pt x="859023" y="54199"/>
                    <a:pt x="859023" y="121056"/>
                  </a:cubicBezTo>
                  <a:lnTo>
                    <a:pt x="859023" y="196371"/>
                  </a:lnTo>
                  <a:cubicBezTo>
                    <a:pt x="859023" y="263229"/>
                    <a:pt x="804824" y="317428"/>
                    <a:pt x="737966" y="317428"/>
                  </a:cubicBezTo>
                  <a:lnTo>
                    <a:pt x="121056" y="317428"/>
                  </a:lnTo>
                  <a:cubicBezTo>
                    <a:pt x="54199" y="317428"/>
                    <a:pt x="0" y="263229"/>
                    <a:pt x="0" y="196371"/>
                  </a:cubicBezTo>
                  <a:lnTo>
                    <a:pt x="0" y="121056"/>
                  </a:lnTo>
                  <a:cubicBezTo>
                    <a:pt x="0" y="54199"/>
                    <a:pt x="54199" y="0"/>
                    <a:pt x="121056" y="0"/>
                  </a:cubicBezTo>
                  <a:close/>
                </a:path>
              </a:pathLst>
            </a:custGeom>
            <a:solidFill>
              <a:srgbClr val="A78A5D"/>
            </a:solidFill>
          </p:spPr>
          <p:txBody>
            <a:bodyPr/>
            <a:lstStyle/>
            <a:p/>
          </p:txBody>
        </p:sp>
        <p:sp>
          <p:nvSpPr>
            <p:cNvPr id="12" name="TextBox 12"/>
            <p:cNvSpPr txBox="1"/>
            <p:nvPr>
              <p:custDataLst>
                <p:tags r:id="rId8"/>
              </p:custDataLst>
            </p:nvPr>
          </p:nvSpPr>
          <p:spPr>
            <a:xfrm>
              <a:off x="0" y="-38100"/>
              <a:ext cx="859023" cy="355528"/>
            </a:xfrm>
            <a:prstGeom prst="rect">
              <a:avLst/>
            </a:prstGeom>
          </p:spPr>
          <p:txBody>
            <a:bodyPr lIns="33867" tIns="33867" rIns="33867" bIns="33867" rtlCol="0" anchor="ctr"/>
            <a:lstStyle/>
            <a:p>
              <a:pPr algn="ctr">
                <a:lnSpc>
                  <a:spcPts val="1775"/>
                </a:lnSpc>
                <a:spcBef>
                  <a:spcPct val="0"/>
                </a:spcBef>
              </a:pPr>
              <a:endParaRPr sz="1200"/>
            </a:p>
          </p:txBody>
        </p:sp>
      </p:grpSp>
      <p:sp>
        <p:nvSpPr>
          <p:cNvPr id="13" name="TextBox 12"/>
          <p:cNvSpPr txBox="1"/>
          <p:nvPr>
            <p:custDataLst>
              <p:tags r:id="rId9"/>
            </p:custDataLst>
          </p:nvPr>
        </p:nvSpPr>
        <p:spPr>
          <a:xfrm>
            <a:off x="2037021" y="620583"/>
            <a:ext cx="1714500" cy="646331"/>
          </a:xfrm>
          <a:prstGeom prst="rect">
            <a:avLst/>
          </a:prstGeom>
          <a:noFill/>
        </p:spPr>
        <p:txBody>
          <a:bodyPr wrap="square" rtlCol="0">
            <a:spAutoFit/>
          </a:bodyPr>
          <a:lstStyle/>
          <a:p>
            <a:r>
              <a:rPr lang="vi-VN" sz="3600" b="1" u="sng">
                <a:solidFill>
                  <a:schemeClr val="bg1"/>
                </a:solidFill>
                <a:latin typeface="+mj-lt"/>
              </a:rPr>
              <a:t>Câu 2:</a:t>
            </a:r>
            <a:endParaRPr lang="en-US" sz="3600" b="1" u="sng">
              <a:solidFill>
                <a:schemeClr val="bg1"/>
              </a:solidFill>
              <a:latin typeface="+mj-lt"/>
            </a:endParaRPr>
          </a:p>
        </p:txBody>
      </p:sp>
      <p:sp>
        <p:nvSpPr>
          <p:cNvPr id="14" name="TextBox 13"/>
          <p:cNvSpPr txBox="1"/>
          <p:nvPr>
            <p:custDataLst>
              <p:tags r:id="rId10"/>
            </p:custDataLst>
          </p:nvPr>
        </p:nvSpPr>
        <p:spPr>
          <a:xfrm>
            <a:off x="3409488" y="1387877"/>
            <a:ext cx="6975699" cy="923330"/>
          </a:xfrm>
          <a:prstGeom prst="rect">
            <a:avLst/>
          </a:prstGeom>
          <a:noFill/>
        </p:spPr>
        <p:txBody>
          <a:bodyPr wrap="square" rtlCol="0">
            <a:spAutoFit/>
          </a:bodyPr>
          <a:lstStyle/>
          <a:p>
            <a:r>
              <a:rPr lang="vi-VN" sz="5400" b="1">
                <a:solidFill>
                  <a:schemeClr val="bg1"/>
                </a:solidFill>
                <a:latin typeface="+mj-lt"/>
              </a:rPr>
              <a:t>Chúa Giêsu nói với ai?</a:t>
            </a:r>
            <a:endParaRPr lang="en-US" sz="5400" b="1">
              <a:solidFill>
                <a:schemeClr val="bg1"/>
              </a:solidFill>
              <a:latin typeface="+mj-lt"/>
            </a:endParaRPr>
          </a:p>
        </p:txBody>
      </p:sp>
      <p:sp>
        <p:nvSpPr>
          <p:cNvPr id="15" name="Rounded Rectangle 14"/>
          <p:cNvSpPr/>
          <p:nvPr>
            <p:custDataLst>
              <p:tags r:id="rId11"/>
            </p:custDataLst>
          </p:nvPr>
        </p:nvSpPr>
        <p:spPr>
          <a:xfrm>
            <a:off x="3008805" y="342187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custDataLst>
              <p:tags r:id="rId12"/>
            </p:custDataLst>
          </p:nvPr>
        </p:nvSpPr>
        <p:spPr>
          <a:xfrm>
            <a:off x="3946152" y="342187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custDataLst>
              <p:tags r:id="rId13"/>
            </p:custDataLst>
          </p:nvPr>
        </p:nvSpPr>
        <p:spPr>
          <a:xfrm>
            <a:off x="4883499" y="342187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custDataLst>
              <p:tags r:id="rId14"/>
            </p:custDataLst>
          </p:nvPr>
        </p:nvSpPr>
        <p:spPr>
          <a:xfrm>
            <a:off x="5820846" y="342187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custDataLst>
              <p:tags r:id="rId15"/>
            </p:custDataLst>
          </p:nvPr>
        </p:nvSpPr>
        <p:spPr>
          <a:xfrm>
            <a:off x="6758193" y="342187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custDataLst>
              <p:tags r:id="rId16"/>
            </p:custDataLst>
          </p:nvPr>
        </p:nvSpPr>
        <p:spPr>
          <a:xfrm>
            <a:off x="7695540" y="342187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custDataLst>
              <p:tags r:id="rId17"/>
            </p:custDataLst>
          </p:nvPr>
        </p:nvSpPr>
        <p:spPr>
          <a:xfrm>
            <a:off x="8632887" y="342187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custDataLst>
              <p:tags r:id="rId18"/>
            </p:custDataLst>
          </p:nvPr>
        </p:nvSpPr>
        <p:spPr>
          <a:xfrm>
            <a:off x="9570234" y="342187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custDataLst>
              <p:tags r:id="rId19"/>
            </p:custDataLst>
          </p:nvPr>
        </p:nvSpPr>
        <p:spPr>
          <a:xfrm>
            <a:off x="3099136" y="3411864"/>
            <a:ext cx="608271" cy="923330"/>
          </a:xfrm>
          <a:prstGeom prst="rect">
            <a:avLst/>
          </a:prstGeom>
          <a:noFill/>
        </p:spPr>
        <p:txBody>
          <a:bodyPr wrap="square" rtlCol="0">
            <a:spAutoFit/>
          </a:bodyPr>
          <a:lstStyle/>
          <a:p>
            <a:r>
              <a:rPr lang="vi-VN" sz="5400" b="1">
                <a:solidFill>
                  <a:srgbClr val="FFFF00"/>
                </a:solidFill>
                <a:latin typeface="+mj-lt"/>
              </a:rPr>
              <a:t>N</a:t>
            </a:r>
            <a:endParaRPr lang="en-US" sz="5400" b="1">
              <a:solidFill>
                <a:srgbClr val="FFFF00"/>
              </a:solidFill>
              <a:latin typeface="+mj-lt"/>
            </a:endParaRPr>
          </a:p>
        </p:txBody>
      </p:sp>
      <p:sp>
        <p:nvSpPr>
          <p:cNvPr id="24" name="TextBox 23"/>
          <p:cNvSpPr txBox="1"/>
          <p:nvPr>
            <p:custDataLst>
              <p:tags r:id="rId20"/>
            </p:custDataLst>
          </p:nvPr>
        </p:nvSpPr>
        <p:spPr>
          <a:xfrm>
            <a:off x="4147316" y="3431234"/>
            <a:ext cx="608271" cy="923330"/>
          </a:xfrm>
          <a:prstGeom prst="rect">
            <a:avLst/>
          </a:prstGeom>
          <a:noFill/>
        </p:spPr>
        <p:txBody>
          <a:bodyPr wrap="square" rtlCol="0">
            <a:spAutoFit/>
          </a:bodyPr>
          <a:lstStyle/>
          <a:p>
            <a:r>
              <a:rPr lang="vi-VN" sz="5400" b="1">
                <a:solidFill>
                  <a:srgbClr val="FFFF00"/>
                </a:solidFill>
                <a:latin typeface="+mj-lt"/>
              </a:rPr>
              <a:t>I</a:t>
            </a:r>
            <a:endParaRPr lang="en-US" sz="5400" b="1">
              <a:solidFill>
                <a:srgbClr val="FFFF00"/>
              </a:solidFill>
              <a:latin typeface="+mj-lt"/>
            </a:endParaRPr>
          </a:p>
        </p:txBody>
      </p:sp>
      <p:sp>
        <p:nvSpPr>
          <p:cNvPr id="25" name="TextBox 24"/>
          <p:cNvSpPr txBox="1"/>
          <p:nvPr>
            <p:custDataLst>
              <p:tags r:id="rId21"/>
            </p:custDataLst>
          </p:nvPr>
        </p:nvSpPr>
        <p:spPr>
          <a:xfrm>
            <a:off x="4947846" y="3412504"/>
            <a:ext cx="608271" cy="923330"/>
          </a:xfrm>
          <a:prstGeom prst="rect">
            <a:avLst/>
          </a:prstGeom>
          <a:noFill/>
        </p:spPr>
        <p:txBody>
          <a:bodyPr wrap="square" rtlCol="0">
            <a:spAutoFit/>
          </a:bodyPr>
          <a:lstStyle/>
          <a:p>
            <a:r>
              <a:rPr lang="vi-VN" sz="5400" b="1">
                <a:solidFill>
                  <a:srgbClr val="FFFF00"/>
                </a:solidFill>
                <a:latin typeface="+mj-lt"/>
              </a:rPr>
              <a:t>C</a:t>
            </a:r>
            <a:endParaRPr lang="en-US" sz="5400" b="1">
              <a:solidFill>
                <a:srgbClr val="FFFF00"/>
              </a:solidFill>
              <a:latin typeface="+mj-lt"/>
            </a:endParaRPr>
          </a:p>
        </p:txBody>
      </p:sp>
      <p:sp>
        <p:nvSpPr>
          <p:cNvPr id="26" name="TextBox 25"/>
          <p:cNvSpPr txBox="1"/>
          <p:nvPr>
            <p:custDataLst>
              <p:tags r:id="rId22"/>
            </p:custDataLst>
          </p:nvPr>
        </p:nvSpPr>
        <p:spPr>
          <a:xfrm>
            <a:off x="5900776" y="3489024"/>
            <a:ext cx="608271" cy="923330"/>
          </a:xfrm>
          <a:prstGeom prst="rect">
            <a:avLst/>
          </a:prstGeom>
          <a:noFill/>
        </p:spPr>
        <p:txBody>
          <a:bodyPr wrap="square" rtlCol="0">
            <a:spAutoFit/>
          </a:bodyPr>
          <a:lstStyle/>
          <a:p>
            <a:r>
              <a:rPr lang="vi-VN" sz="5400" b="1">
                <a:solidFill>
                  <a:srgbClr val="FFFF00"/>
                </a:solidFill>
                <a:latin typeface="+mj-lt"/>
              </a:rPr>
              <a:t>Ô</a:t>
            </a:r>
            <a:endParaRPr lang="en-US" sz="5400" b="1">
              <a:solidFill>
                <a:srgbClr val="FFFF00"/>
              </a:solidFill>
              <a:latin typeface="+mj-lt"/>
            </a:endParaRPr>
          </a:p>
        </p:txBody>
      </p:sp>
      <p:sp>
        <p:nvSpPr>
          <p:cNvPr id="27" name="TextBox 26"/>
          <p:cNvSpPr txBox="1"/>
          <p:nvPr>
            <p:custDataLst>
              <p:tags r:id="rId23"/>
            </p:custDataLst>
          </p:nvPr>
        </p:nvSpPr>
        <p:spPr>
          <a:xfrm>
            <a:off x="6891806" y="3432194"/>
            <a:ext cx="608271" cy="923330"/>
          </a:xfrm>
          <a:prstGeom prst="rect">
            <a:avLst/>
          </a:prstGeom>
          <a:noFill/>
        </p:spPr>
        <p:txBody>
          <a:bodyPr wrap="square" rtlCol="0">
            <a:spAutoFit/>
          </a:bodyPr>
          <a:lstStyle/>
          <a:p>
            <a:r>
              <a:rPr lang="vi-VN" sz="5400" b="1">
                <a:solidFill>
                  <a:srgbClr val="FFFF00"/>
                </a:solidFill>
                <a:latin typeface="+mj-lt"/>
              </a:rPr>
              <a:t>Đ</a:t>
            </a:r>
            <a:endParaRPr lang="en-US" sz="5400" b="1">
              <a:solidFill>
                <a:srgbClr val="FFFF00"/>
              </a:solidFill>
              <a:latin typeface="+mj-lt"/>
            </a:endParaRPr>
          </a:p>
        </p:txBody>
      </p:sp>
      <p:sp>
        <p:nvSpPr>
          <p:cNvPr id="28" name="TextBox 27"/>
          <p:cNvSpPr txBox="1"/>
          <p:nvPr>
            <p:custDataLst>
              <p:tags r:id="rId24"/>
            </p:custDataLst>
          </p:nvPr>
        </p:nvSpPr>
        <p:spPr>
          <a:xfrm>
            <a:off x="7825686" y="3432514"/>
            <a:ext cx="608271" cy="923330"/>
          </a:xfrm>
          <a:prstGeom prst="rect">
            <a:avLst/>
          </a:prstGeom>
          <a:noFill/>
        </p:spPr>
        <p:txBody>
          <a:bodyPr wrap="square" rtlCol="0">
            <a:spAutoFit/>
          </a:bodyPr>
          <a:lstStyle/>
          <a:p>
            <a:r>
              <a:rPr lang="vi-VN" sz="5400" b="1">
                <a:solidFill>
                  <a:srgbClr val="FFFF00"/>
                </a:solidFill>
                <a:latin typeface="+mj-lt"/>
              </a:rPr>
              <a:t>Ê</a:t>
            </a:r>
            <a:endParaRPr lang="en-US" sz="5400" b="1">
              <a:solidFill>
                <a:srgbClr val="FFFF00"/>
              </a:solidFill>
              <a:latin typeface="+mj-lt"/>
            </a:endParaRPr>
          </a:p>
        </p:txBody>
      </p:sp>
      <p:sp>
        <p:nvSpPr>
          <p:cNvPr id="29" name="TextBox 28"/>
          <p:cNvSpPr txBox="1"/>
          <p:nvPr>
            <p:custDataLst>
              <p:tags r:id="rId25"/>
            </p:custDataLst>
          </p:nvPr>
        </p:nvSpPr>
        <p:spPr>
          <a:xfrm>
            <a:off x="8634322" y="3389298"/>
            <a:ext cx="608271" cy="923330"/>
          </a:xfrm>
          <a:prstGeom prst="rect">
            <a:avLst/>
          </a:prstGeom>
          <a:noFill/>
        </p:spPr>
        <p:txBody>
          <a:bodyPr wrap="square" rtlCol="0">
            <a:spAutoFit/>
          </a:bodyPr>
          <a:lstStyle/>
          <a:p>
            <a:r>
              <a:rPr lang="vi-VN" sz="5400" b="1">
                <a:solidFill>
                  <a:srgbClr val="FFFF00"/>
                </a:solidFill>
                <a:latin typeface="+mj-lt"/>
              </a:rPr>
              <a:t>M</a:t>
            </a:r>
            <a:endParaRPr lang="en-US" sz="5400" b="1">
              <a:solidFill>
                <a:srgbClr val="FFFF00"/>
              </a:solidFill>
              <a:latin typeface="+mj-lt"/>
            </a:endParaRPr>
          </a:p>
        </p:txBody>
      </p:sp>
      <p:sp>
        <p:nvSpPr>
          <p:cNvPr id="30" name="TextBox 29"/>
          <p:cNvSpPr txBox="1"/>
          <p:nvPr>
            <p:custDataLst>
              <p:tags r:id="rId26"/>
            </p:custDataLst>
          </p:nvPr>
        </p:nvSpPr>
        <p:spPr>
          <a:xfrm>
            <a:off x="9617246" y="3471254"/>
            <a:ext cx="608271" cy="923330"/>
          </a:xfrm>
          <a:prstGeom prst="rect">
            <a:avLst/>
          </a:prstGeom>
          <a:noFill/>
        </p:spPr>
        <p:txBody>
          <a:bodyPr wrap="square" rtlCol="0">
            <a:spAutoFit/>
          </a:bodyPr>
          <a:lstStyle/>
          <a:p>
            <a:r>
              <a:rPr lang="vi-VN" sz="5400" b="1">
                <a:solidFill>
                  <a:srgbClr val="FFFF00"/>
                </a:solidFill>
                <a:latin typeface="+mj-lt"/>
              </a:rPr>
              <a:t>Ô</a:t>
            </a:r>
            <a:endParaRPr lang="en-US" sz="5400" b="1">
              <a:solidFill>
                <a:srgbClr val="FFFF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1"/>
      <p:bldP spid="25" grpId="2"/>
      <p:bldP spid="26" grpId="3"/>
      <p:bldP spid="27" grpId="4"/>
      <p:bldP spid="28" grpId="5"/>
      <p:bldP spid="29" grpId="6"/>
      <p:bldP spid="30" grpId="7"/>
    </p:bldLst>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pSp>
        <p:nvGrpSpPr>
          <p:cNvPr id="7" name="Group 7"/>
          <p:cNvGrpSpPr/>
          <p:nvPr>
            <p:custDataLst>
              <p:tags r:id="rId3"/>
            </p:custDataLst>
          </p:nvPr>
        </p:nvGrpSpPr>
        <p:grpSpPr>
          <a:xfrm>
            <a:off x="2497657" y="785760"/>
            <a:ext cx="8367189" cy="2395384"/>
            <a:chExt cx="3305556" cy="812800"/>
          </a:xfrm>
        </p:grpSpPr>
        <p:sp>
          <p:nvSpPr>
            <p:cNvPr id="8" name="Freeform 8"/>
            <p:cNvSpPr/>
            <p:nvPr>
              <p:custDataLst>
                <p:tags r:id="rId4"/>
              </p:custDataLst>
            </p:nvPr>
          </p:nvSpPr>
          <p:spPr>
            <a:xfrm>
              <a:off x="0" y="0"/>
              <a:ext cx="3305556" cy="812800"/>
            </a:xfrm>
            <a:custGeom>
              <a:rect l="l" t="t" r="r" b="b"/>
              <a:pathLst>
                <a:path w="3305555" h="812800">
                  <a:moveTo>
                    <a:pt x="31459" y="0"/>
                  </a:moveTo>
                  <a:lnTo>
                    <a:pt x="3274097" y="0"/>
                  </a:lnTo>
                  <a:cubicBezTo>
                    <a:pt x="3291471" y="0"/>
                    <a:pt x="3305556" y="14085"/>
                    <a:pt x="3305556" y="31459"/>
                  </a:cubicBezTo>
                  <a:lnTo>
                    <a:pt x="3305556" y="781341"/>
                  </a:lnTo>
                  <a:cubicBezTo>
                    <a:pt x="3305556" y="798715"/>
                    <a:pt x="3291471" y="812800"/>
                    <a:pt x="3274097" y="812800"/>
                  </a:cubicBezTo>
                  <a:lnTo>
                    <a:pt x="31459" y="812800"/>
                  </a:lnTo>
                  <a:cubicBezTo>
                    <a:pt x="14085" y="812800"/>
                    <a:pt x="0" y="798715"/>
                    <a:pt x="0" y="781341"/>
                  </a:cubicBezTo>
                  <a:lnTo>
                    <a:pt x="0" y="31459"/>
                  </a:lnTo>
                  <a:cubicBezTo>
                    <a:pt x="0" y="14085"/>
                    <a:pt x="14085" y="0"/>
                    <a:pt x="31459" y="0"/>
                  </a:cubicBezTo>
                  <a:close/>
                </a:path>
              </a:pathLst>
            </a:custGeom>
            <a:solidFill>
              <a:srgbClr val="5D5849"/>
            </a:solidFill>
          </p:spPr>
          <p:txBody>
            <a:bodyPr/>
            <a:lstStyle/>
            <a:p/>
          </p:txBody>
        </p:sp>
        <p:sp>
          <p:nvSpPr>
            <p:cNvPr id="9" name="TextBox 9"/>
            <p:cNvSpPr txBox="1"/>
            <p:nvPr>
              <p:custDataLst>
                <p:tags r:id="rId5"/>
              </p:custDataLst>
            </p:nvPr>
          </p:nvSpPr>
          <p:spPr>
            <a:xfrm>
              <a:off x="0" y="-38100"/>
              <a:ext cx="3305556" cy="850900"/>
            </a:xfrm>
            <a:prstGeom prst="rect">
              <a:avLst/>
            </a:prstGeom>
          </p:spPr>
          <p:txBody>
            <a:bodyPr lIns="33867" tIns="33867" rIns="33867" bIns="33867" rtlCol="0" anchor="ctr"/>
            <a:lstStyle/>
            <a:p>
              <a:pPr algn="ctr">
                <a:lnSpc>
                  <a:spcPts val="1775"/>
                </a:lnSpc>
                <a:spcBef>
                  <a:spcPct val="0"/>
                </a:spcBef>
              </a:pPr>
              <a:endParaRPr sz="1200"/>
            </a:p>
          </p:txBody>
        </p:sp>
      </p:grpSp>
      <p:grpSp>
        <p:nvGrpSpPr>
          <p:cNvPr id="10" name="Group 10"/>
          <p:cNvGrpSpPr/>
          <p:nvPr>
            <p:custDataLst>
              <p:tags r:id="rId6"/>
            </p:custDataLst>
          </p:nvPr>
        </p:nvGrpSpPr>
        <p:grpSpPr>
          <a:xfrm>
            <a:off x="1701776" y="531581"/>
            <a:ext cx="2174401" cy="803489"/>
            <a:chExt cx="859023" cy="317428"/>
          </a:xfrm>
        </p:grpSpPr>
        <p:sp>
          <p:nvSpPr>
            <p:cNvPr id="11" name="Freeform 11"/>
            <p:cNvSpPr/>
            <p:nvPr>
              <p:custDataLst>
                <p:tags r:id="rId7"/>
              </p:custDataLst>
            </p:nvPr>
          </p:nvSpPr>
          <p:spPr>
            <a:xfrm>
              <a:off x="0" y="0"/>
              <a:ext cx="859023" cy="317428"/>
            </a:xfrm>
            <a:custGeom>
              <a:rect l="l" t="t" r="r" b="b"/>
              <a:pathLst>
                <a:path w="859023" h="317428">
                  <a:moveTo>
                    <a:pt x="121056" y="0"/>
                  </a:moveTo>
                  <a:lnTo>
                    <a:pt x="737966" y="0"/>
                  </a:lnTo>
                  <a:cubicBezTo>
                    <a:pt x="804824" y="0"/>
                    <a:pt x="859023" y="54199"/>
                    <a:pt x="859023" y="121056"/>
                  </a:cubicBezTo>
                  <a:lnTo>
                    <a:pt x="859023" y="196371"/>
                  </a:lnTo>
                  <a:cubicBezTo>
                    <a:pt x="859023" y="263229"/>
                    <a:pt x="804824" y="317428"/>
                    <a:pt x="737966" y="317428"/>
                  </a:cubicBezTo>
                  <a:lnTo>
                    <a:pt x="121056" y="317428"/>
                  </a:lnTo>
                  <a:cubicBezTo>
                    <a:pt x="54199" y="317428"/>
                    <a:pt x="0" y="263229"/>
                    <a:pt x="0" y="196371"/>
                  </a:cubicBezTo>
                  <a:lnTo>
                    <a:pt x="0" y="121056"/>
                  </a:lnTo>
                  <a:cubicBezTo>
                    <a:pt x="0" y="54199"/>
                    <a:pt x="54199" y="0"/>
                    <a:pt x="121056" y="0"/>
                  </a:cubicBezTo>
                  <a:close/>
                </a:path>
              </a:pathLst>
            </a:custGeom>
            <a:solidFill>
              <a:srgbClr val="A78A5D"/>
            </a:solidFill>
          </p:spPr>
          <p:txBody>
            <a:bodyPr/>
            <a:lstStyle/>
            <a:p/>
          </p:txBody>
        </p:sp>
        <p:sp>
          <p:nvSpPr>
            <p:cNvPr id="12" name="TextBox 12"/>
            <p:cNvSpPr txBox="1"/>
            <p:nvPr>
              <p:custDataLst>
                <p:tags r:id="rId8"/>
              </p:custDataLst>
            </p:nvPr>
          </p:nvSpPr>
          <p:spPr>
            <a:xfrm>
              <a:off x="0" y="-38100"/>
              <a:ext cx="859023" cy="355528"/>
            </a:xfrm>
            <a:prstGeom prst="rect">
              <a:avLst/>
            </a:prstGeom>
          </p:spPr>
          <p:txBody>
            <a:bodyPr lIns="33867" tIns="33867" rIns="33867" bIns="33867" rtlCol="0" anchor="ctr"/>
            <a:lstStyle/>
            <a:p>
              <a:pPr algn="ctr">
                <a:lnSpc>
                  <a:spcPts val="1775"/>
                </a:lnSpc>
                <a:spcBef>
                  <a:spcPct val="0"/>
                </a:spcBef>
              </a:pPr>
              <a:endParaRPr sz="1200"/>
            </a:p>
          </p:txBody>
        </p:sp>
      </p:grpSp>
      <p:sp>
        <p:nvSpPr>
          <p:cNvPr id="13" name="TextBox 12"/>
          <p:cNvSpPr txBox="1"/>
          <p:nvPr>
            <p:custDataLst>
              <p:tags r:id="rId9"/>
            </p:custDataLst>
          </p:nvPr>
        </p:nvSpPr>
        <p:spPr>
          <a:xfrm>
            <a:off x="2013639" y="591109"/>
            <a:ext cx="1714500" cy="646331"/>
          </a:xfrm>
          <a:prstGeom prst="rect">
            <a:avLst/>
          </a:prstGeom>
          <a:noFill/>
        </p:spPr>
        <p:txBody>
          <a:bodyPr wrap="square" rtlCol="0">
            <a:spAutoFit/>
          </a:bodyPr>
          <a:lstStyle/>
          <a:p>
            <a:r>
              <a:rPr lang="vi-VN" sz="3600" b="1" u="sng">
                <a:solidFill>
                  <a:schemeClr val="bg1"/>
                </a:solidFill>
                <a:latin typeface="+mj-lt"/>
              </a:rPr>
              <a:t>Câu 3:</a:t>
            </a:r>
            <a:endParaRPr lang="en-US" sz="3600" b="1" u="sng">
              <a:solidFill>
                <a:schemeClr val="bg1"/>
              </a:solidFill>
              <a:latin typeface="+mj-lt"/>
            </a:endParaRPr>
          </a:p>
        </p:txBody>
      </p:sp>
      <p:sp>
        <p:nvSpPr>
          <p:cNvPr id="14" name="TextBox 13"/>
          <p:cNvSpPr txBox="1"/>
          <p:nvPr>
            <p:custDataLst>
              <p:tags r:id="rId10"/>
            </p:custDataLst>
          </p:nvPr>
        </p:nvSpPr>
        <p:spPr>
          <a:xfrm>
            <a:off x="3391282" y="1211952"/>
            <a:ext cx="6975699" cy="1754326"/>
          </a:xfrm>
          <a:prstGeom prst="rect">
            <a:avLst/>
          </a:prstGeom>
          <a:noFill/>
        </p:spPr>
        <p:txBody>
          <a:bodyPr wrap="square" rtlCol="0">
            <a:spAutoFit/>
          </a:bodyPr>
          <a:lstStyle/>
          <a:p>
            <a:pPr algn="ctr"/>
            <a:r>
              <a:rPr lang="vi-VN" sz="5400" b="1">
                <a:solidFill>
                  <a:schemeClr val="bg1"/>
                </a:solidFill>
                <a:latin typeface="+mj-lt"/>
              </a:rPr>
              <a:t>Thiên Chúa đã ban ai cho thế gian?</a:t>
            </a:r>
            <a:endParaRPr lang="en-US" sz="5400" b="1">
              <a:solidFill>
                <a:schemeClr val="bg1"/>
              </a:solidFill>
              <a:latin typeface="+mj-lt"/>
            </a:endParaRPr>
          </a:p>
        </p:txBody>
      </p:sp>
      <p:sp>
        <p:nvSpPr>
          <p:cNvPr id="15" name="Rounded Rectangle 14"/>
          <p:cNvSpPr/>
          <p:nvPr>
            <p:custDataLst>
              <p:tags r:id="rId11"/>
            </p:custDataLst>
          </p:nvPr>
        </p:nvSpPr>
        <p:spPr>
          <a:xfrm>
            <a:off x="5526236" y="343467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custDataLst>
              <p:tags r:id="rId12"/>
            </p:custDataLst>
          </p:nvPr>
        </p:nvSpPr>
        <p:spPr>
          <a:xfrm>
            <a:off x="6463583" y="343467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custDataLst>
              <p:tags r:id="rId13"/>
            </p:custDataLst>
          </p:nvPr>
        </p:nvSpPr>
        <p:spPr>
          <a:xfrm>
            <a:off x="7400930" y="343467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custDataLst>
              <p:tags r:id="rId14"/>
            </p:custDataLst>
          </p:nvPr>
        </p:nvSpPr>
        <p:spPr>
          <a:xfrm>
            <a:off x="8338277" y="343467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custDataLst>
              <p:tags r:id="rId15"/>
            </p:custDataLst>
          </p:nvPr>
        </p:nvSpPr>
        <p:spPr>
          <a:xfrm>
            <a:off x="4023253" y="443162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custDataLst>
              <p:tags r:id="rId16"/>
            </p:custDataLst>
          </p:nvPr>
        </p:nvSpPr>
        <p:spPr>
          <a:xfrm>
            <a:off x="4960600" y="443162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custDataLst>
              <p:tags r:id="rId17"/>
            </p:custDataLst>
          </p:nvPr>
        </p:nvSpPr>
        <p:spPr>
          <a:xfrm>
            <a:off x="5897947" y="443162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custDataLst>
              <p:tags r:id="rId18"/>
            </p:custDataLst>
          </p:nvPr>
        </p:nvSpPr>
        <p:spPr>
          <a:xfrm>
            <a:off x="6835294" y="4431622"/>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custDataLst>
              <p:tags r:id="rId19"/>
            </p:custDataLst>
          </p:nvPr>
        </p:nvSpPr>
        <p:spPr>
          <a:xfrm>
            <a:off x="5616567" y="3434674"/>
            <a:ext cx="608271" cy="923330"/>
          </a:xfrm>
          <a:prstGeom prst="rect">
            <a:avLst/>
          </a:prstGeom>
          <a:noFill/>
        </p:spPr>
        <p:txBody>
          <a:bodyPr wrap="square" rtlCol="0">
            <a:spAutoFit/>
          </a:bodyPr>
          <a:lstStyle/>
          <a:p>
            <a:r>
              <a:rPr lang="vi-VN" sz="5400" b="1">
                <a:solidFill>
                  <a:srgbClr val="FFFF00"/>
                </a:solidFill>
                <a:latin typeface="+mj-lt"/>
              </a:rPr>
              <a:t>N</a:t>
            </a:r>
            <a:endParaRPr lang="en-US" sz="5400" b="1">
              <a:solidFill>
                <a:srgbClr val="FFFF00"/>
              </a:solidFill>
              <a:latin typeface="+mj-lt"/>
            </a:endParaRPr>
          </a:p>
        </p:txBody>
      </p:sp>
      <p:sp>
        <p:nvSpPr>
          <p:cNvPr id="24" name="TextBox 23"/>
          <p:cNvSpPr txBox="1"/>
          <p:nvPr>
            <p:custDataLst>
              <p:tags r:id="rId20"/>
            </p:custDataLst>
          </p:nvPr>
        </p:nvSpPr>
        <p:spPr>
          <a:xfrm>
            <a:off x="6512347" y="3454044"/>
            <a:ext cx="608271" cy="923330"/>
          </a:xfrm>
          <a:prstGeom prst="rect">
            <a:avLst/>
          </a:prstGeom>
          <a:noFill/>
        </p:spPr>
        <p:txBody>
          <a:bodyPr wrap="square" rtlCol="0">
            <a:spAutoFit/>
          </a:bodyPr>
          <a:lstStyle/>
          <a:p>
            <a:r>
              <a:rPr lang="vi-VN" sz="5400" b="1">
                <a:solidFill>
                  <a:srgbClr val="FFFF00"/>
                </a:solidFill>
                <a:latin typeface="+mj-lt"/>
              </a:rPr>
              <a:t>M</a:t>
            </a:r>
            <a:endParaRPr lang="en-US" sz="5400" b="1">
              <a:solidFill>
                <a:srgbClr val="FFFF00"/>
              </a:solidFill>
              <a:latin typeface="+mj-lt"/>
            </a:endParaRPr>
          </a:p>
        </p:txBody>
      </p:sp>
      <p:sp>
        <p:nvSpPr>
          <p:cNvPr id="25" name="TextBox 24"/>
          <p:cNvSpPr txBox="1"/>
          <p:nvPr>
            <p:custDataLst>
              <p:tags r:id="rId21"/>
            </p:custDataLst>
          </p:nvPr>
        </p:nvSpPr>
        <p:spPr>
          <a:xfrm>
            <a:off x="7484327" y="3435314"/>
            <a:ext cx="608271" cy="923330"/>
          </a:xfrm>
          <a:prstGeom prst="rect">
            <a:avLst/>
          </a:prstGeom>
          <a:noFill/>
        </p:spPr>
        <p:txBody>
          <a:bodyPr wrap="square" rtlCol="0">
            <a:spAutoFit/>
          </a:bodyPr>
          <a:lstStyle/>
          <a:p>
            <a:r>
              <a:rPr lang="vi-VN" sz="5400" b="1">
                <a:solidFill>
                  <a:srgbClr val="FFFF00"/>
                </a:solidFill>
                <a:latin typeface="+mj-lt"/>
              </a:rPr>
              <a:t>Ộ</a:t>
            </a:r>
            <a:endParaRPr lang="en-US" sz="5400" b="1">
              <a:solidFill>
                <a:srgbClr val="FFFF00"/>
              </a:solidFill>
              <a:latin typeface="+mj-lt"/>
            </a:endParaRPr>
          </a:p>
        </p:txBody>
      </p:sp>
      <p:sp>
        <p:nvSpPr>
          <p:cNvPr id="26" name="TextBox 25"/>
          <p:cNvSpPr txBox="1"/>
          <p:nvPr>
            <p:custDataLst>
              <p:tags r:id="rId22"/>
            </p:custDataLst>
          </p:nvPr>
        </p:nvSpPr>
        <p:spPr>
          <a:xfrm>
            <a:off x="8418207" y="3473734"/>
            <a:ext cx="608271" cy="923330"/>
          </a:xfrm>
          <a:prstGeom prst="rect">
            <a:avLst/>
          </a:prstGeom>
          <a:noFill/>
        </p:spPr>
        <p:txBody>
          <a:bodyPr wrap="square" rtlCol="0">
            <a:spAutoFit/>
          </a:bodyPr>
          <a:lstStyle/>
          <a:p>
            <a:r>
              <a:rPr lang="vi-VN" sz="5400" b="1">
                <a:solidFill>
                  <a:srgbClr val="FFFF00"/>
                </a:solidFill>
                <a:latin typeface="+mj-lt"/>
              </a:rPr>
              <a:t>T</a:t>
            </a:r>
            <a:endParaRPr lang="en-US" sz="5400" b="1">
              <a:solidFill>
                <a:srgbClr val="FFFF00"/>
              </a:solidFill>
              <a:latin typeface="+mj-lt"/>
            </a:endParaRPr>
          </a:p>
        </p:txBody>
      </p:sp>
      <p:sp>
        <p:nvSpPr>
          <p:cNvPr id="27" name="TextBox 26"/>
          <p:cNvSpPr txBox="1"/>
          <p:nvPr>
            <p:custDataLst>
              <p:tags r:id="rId23"/>
            </p:custDataLst>
          </p:nvPr>
        </p:nvSpPr>
        <p:spPr>
          <a:xfrm>
            <a:off x="4099716" y="4422892"/>
            <a:ext cx="608271" cy="923330"/>
          </a:xfrm>
          <a:prstGeom prst="rect">
            <a:avLst/>
          </a:prstGeom>
          <a:noFill/>
        </p:spPr>
        <p:txBody>
          <a:bodyPr wrap="square" rtlCol="0">
            <a:spAutoFit/>
          </a:bodyPr>
          <a:lstStyle/>
          <a:p>
            <a:r>
              <a:rPr lang="vi-VN" sz="5400" b="1">
                <a:solidFill>
                  <a:srgbClr val="FFFF00"/>
                </a:solidFill>
                <a:latin typeface="+mj-lt"/>
              </a:rPr>
              <a:t>N</a:t>
            </a:r>
            <a:endParaRPr lang="en-US" sz="5400" b="1">
              <a:solidFill>
                <a:srgbClr val="FFFF00"/>
              </a:solidFill>
              <a:latin typeface="+mj-lt"/>
            </a:endParaRPr>
          </a:p>
        </p:txBody>
      </p:sp>
      <p:sp>
        <p:nvSpPr>
          <p:cNvPr id="28" name="TextBox 27"/>
          <p:cNvSpPr txBox="1"/>
          <p:nvPr>
            <p:custDataLst>
              <p:tags r:id="rId24"/>
            </p:custDataLst>
          </p:nvPr>
        </p:nvSpPr>
        <p:spPr>
          <a:xfrm>
            <a:off x="5052646" y="4404162"/>
            <a:ext cx="608271" cy="923330"/>
          </a:xfrm>
          <a:prstGeom prst="rect">
            <a:avLst/>
          </a:prstGeom>
          <a:noFill/>
        </p:spPr>
        <p:txBody>
          <a:bodyPr wrap="square" rtlCol="0">
            <a:spAutoFit/>
          </a:bodyPr>
          <a:lstStyle/>
          <a:p>
            <a:r>
              <a:rPr lang="vi-VN" sz="5400" b="1">
                <a:solidFill>
                  <a:srgbClr val="FFFF00"/>
                </a:solidFill>
                <a:latin typeface="+mj-lt"/>
              </a:rPr>
              <a:t>G</a:t>
            </a:r>
            <a:endParaRPr lang="en-US" sz="5400" b="1">
              <a:solidFill>
                <a:srgbClr val="FFFF00"/>
              </a:solidFill>
              <a:latin typeface="+mj-lt"/>
            </a:endParaRPr>
          </a:p>
        </p:txBody>
      </p:sp>
      <p:sp>
        <p:nvSpPr>
          <p:cNvPr id="29" name="TextBox 28"/>
          <p:cNvSpPr txBox="1"/>
          <p:nvPr>
            <p:custDataLst>
              <p:tags r:id="rId25"/>
            </p:custDataLst>
          </p:nvPr>
        </p:nvSpPr>
        <p:spPr>
          <a:xfrm>
            <a:off x="5986526" y="4490692"/>
            <a:ext cx="608271" cy="923330"/>
          </a:xfrm>
          <a:prstGeom prst="rect">
            <a:avLst/>
          </a:prstGeom>
          <a:noFill/>
        </p:spPr>
        <p:txBody>
          <a:bodyPr wrap="square" rtlCol="0">
            <a:spAutoFit/>
          </a:bodyPr>
          <a:lstStyle/>
          <a:p>
            <a:r>
              <a:rPr lang="vi-VN" sz="5400" b="1">
                <a:solidFill>
                  <a:srgbClr val="FFFF00"/>
                </a:solidFill>
                <a:latin typeface="+mj-lt"/>
              </a:rPr>
              <a:t>Ư</a:t>
            </a:r>
            <a:endParaRPr lang="en-US" sz="5400" b="1">
              <a:solidFill>
                <a:srgbClr val="FFFF00"/>
              </a:solidFill>
              <a:latin typeface="+mj-lt"/>
            </a:endParaRPr>
          </a:p>
        </p:txBody>
      </p:sp>
      <p:sp>
        <p:nvSpPr>
          <p:cNvPr id="30" name="TextBox 29"/>
          <p:cNvSpPr txBox="1"/>
          <p:nvPr>
            <p:custDataLst>
              <p:tags r:id="rId26"/>
            </p:custDataLst>
          </p:nvPr>
        </p:nvSpPr>
        <p:spPr>
          <a:xfrm>
            <a:off x="6939456" y="4433862"/>
            <a:ext cx="608271" cy="923330"/>
          </a:xfrm>
          <a:prstGeom prst="rect">
            <a:avLst/>
          </a:prstGeom>
          <a:noFill/>
        </p:spPr>
        <p:txBody>
          <a:bodyPr wrap="square" rtlCol="0">
            <a:spAutoFit/>
          </a:bodyPr>
          <a:lstStyle/>
          <a:p>
            <a:r>
              <a:rPr lang="vi-VN" sz="5400" b="1">
                <a:solidFill>
                  <a:srgbClr val="FFFF00"/>
                </a:solidFill>
                <a:latin typeface="+mj-lt"/>
              </a:rPr>
              <a:t>Ờ</a:t>
            </a:r>
            <a:endParaRPr lang="en-US" sz="5400" b="1">
              <a:solidFill>
                <a:srgbClr val="FFFF00"/>
              </a:solidFill>
              <a:latin typeface="+mj-lt"/>
            </a:endParaRPr>
          </a:p>
        </p:txBody>
      </p:sp>
      <p:sp>
        <p:nvSpPr>
          <p:cNvPr id="31" name="Rounded Rectangle 30"/>
          <p:cNvSpPr/>
          <p:nvPr>
            <p:custDataLst>
              <p:tags r:id="rId27"/>
            </p:custDataLst>
          </p:nvPr>
        </p:nvSpPr>
        <p:spPr>
          <a:xfrm>
            <a:off x="4573306" y="3412267"/>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custDataLst>
              <p:tags r:id="rId28"/>
            </p:custDataLst>
          </p:nvPr>
        </p:nvSpPr>
        <p:spPr>
          <a:xfrm>
            <a:off x="4663637" y="3412267"/>
            <a:ext cx="608271" cy="923330"/>
          </a:xfrm>
          <a:prstGeom prst="rect">
            <a:avLst/>
          </a:prstGeom>
          <a:noFill/>
        </p:spPr>
        <p:txBody>
          <a:bodyPr wrap="square" rtlCol="0">
            <a:spAutoFit/>
          </a:bodyPr>
          <a:lstStyle/>
          <a:p>
            <a:r>
              <a:rPr lang="vi-VN" sz="5400" b="1">
                <a:solidFill>
                  <a:srgbClr val="FFFF00"/>
                </a:solidFill>
                <a:latin typeface="+mj-lt"/>
              </a:rPr>
              <a:t>O</a:t>
            </a:r>
            <a:endParaRPr lang="en-US" sz="5400" b="1">
              <a:solidFill>
                <a:srgbClr val="FFFF00"/>
              </a:solidFill>
              <a:latin typeface="+mj-lt"/>
            </a:endParaRPr>
          </a:p>
        </p:txBody>
      </p:sp>
      <p:sp>
        <p:nvSpPr>
          <p:cNvPr id="33" name="Rounded Rectangle 32"/>
          <p:cNvSpPr/>
          <p:nvPr>
            <p:custDataLst>
              <p:tags r:id="rId29"/>
            </p:custDataLst>
          </p:nvPr>
        </p:nvSpPr>
        <p:spPr>
          <a:xfrm>
            <a:off x="3637674" y="3389701"/>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custDataLst>
              <p:tags r:id="rId30"/>
            </p:custDataLst>
          </p:nvPr>
        </p:nvSpPr>
        <p:spPr>
          <a:xfrm>
            <a:off x="3728005" y="3389701"/>
            <a:ext cx="608271" cy="923330"/>
          </a:xfrm>
          <a:prstGeom prst="rect">
            <a:avLst/>
          </a:prstGeom>
          <a:noFill/>
        </p:spPr>
        <p:txBody>
          <a:bodyPr wrap="square" rtlCol="0">
            <a:spAutoFit/>
          </a:bodyPr>
          <a:lstStyle/>
          <a:p>
            <a:r>
              <a:rPr lang="vi-VN" sz="5400" b="1">
                <a:solidFill>
                  <a:srgbClr val="FFFF00"/>
                </a:solidFill>
                <a:latin typeface="+mj-lt"/>
              </a:rPr>
              <a:t>C</a:t>
            </a:r>
            <a:endParaRPr lang="en-US" sz="5400" b="1">
              <a:solidFill>
                <a:srgbClr val="FFFF00"/>
              </a:solidFill>
              <a:latin typeface="+mj-lt"/>
            </a:endParaRPr>
          </a:p>
        </p:txBody>
      </p:sp>
      <p:sp>
        <p:nvSpPr>
          <p:cNvPr id="35" name="Rounded Rectangle 34"/>
          <p:cNvSpPr/>
          <p:nvPr>
            <p:custDataLst>
              <p:tags r:id="rId31"/>
            </p:custDataLst>
          </p:nvPr>
        </p:nvSpPr>
        <p:spPr>
          <a:xfrm>
            <a:off x="7778841" y="4428736"/>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custDataLst>
              <p:tags r:id="rId32"/>
            </p:custDataLst>
          </p:nvPr>
        </p:nvSpPr>
        <p:spPr>
          <a:xfrm>
            <a:off x="7964422" y="4428736"/>
            <a:ext cx="608271" cy="923330"/>
          </a:xfrm>
          <a:prstGeom prst="rect">
            <a:avLst/>
          </a:prstGeom>
          <a:noFill/>
        </p:spPr>
        <p:txBody>
          <a:bodyPr wrap="square" rtlCol="0">
            <a:spAutoFit/>
          </a:bodyPr>
          <a:lstStyle/>
          <a:p>
            <a:r>
              <a:rPr lang="vi-VN" sz="5400" b="1">
                <a:solidFill>
                  <a:srgbClr val="FFFF00"/>
                </a:solidFill>
                <a:latin typeface="+mj-lt"/>
              </a:rPr>
              <a:t>I</a:t>
            </a:r>
            <a:endParaRPr lang="en-US" sz="5400" b="1">
              <a:solidFill>
                <a:srgbClr val="FFFF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1"/>
      <p:bldP spid="25" grpId="2"/>
      <p:bldP spid="26" grpId="3"/>
      <p:bldP spid="27" grpId="4"/>
      <p:bldP spid="28" grpId="5"/>
      <p:bldP spid="29" grpId="6"/>
      <p:bldP spid="30" grpId="7"/>
      <p:bldP spid="32" grpId="8"/>
      <p:bldP spid="34" grpId="9"/>
      <p:bldP spid="36" grpId="10"/>
    </p:bldLst>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pSp>
        <p:nvGrpSpPr>
          <p:cNvPr id="7" name="Group 7"/>
          <p:cNvGrpSpPr/>
          <p:nvPr>
            <p:custDataLst>
              <p:tags r:id="rId3"/>
            </p:custDataLst>
          </p:nvPr>
        </p:nvGrpSpPr>
        <p:grpSpPr>
          <a:xfrm>
            <a:off x="2439224" y="829726"/>
            <a:ext cx="8367189" cy="2057400"/>
            <a:chExt cx="3305556" cy="812800"/>
          </a:xfrm>
        </p:grpSpPr>
        <p:sp>
          <p:nvSpPr>
            <p:cNvPr id="8" name="Freeform 8"/>
            <p:cNvSpPr/>
            <p:nvPr>
              <p:custDataLst>
                <p:tags r:id="rId4"/>
              </p:custDataLst>
            </p:nvPr>
          </p:nvSpPr>
          <p:spPr>
            <a:xfrm>
              <a:off x="0" y="0"/>
              <a:ext cx="3305556" cy="812800"/>
            </a:xfrm>
            <a:custGeom>
              <a:rect l="l" t="t" r="r" b="b"/>
              <a:pathLst>
                <a:path w="3305555" h="812800">
                  <a:moveTo>
                    <a:pt x="31459" y="0"/>
                  </a:moveTo>
                  <a:lnTo>
                    <a:pt x="3274097" y="0"/>
                  </a:lnTo>
                  <a:cubicBezTo>
                    <a:pt x="3291471" y="0"/>
                    <a:pt x="3305556" y="14085"/>
                    <a:pt x="3305556" y="31459"/>
                  </a:cubicBezTo>
                  <a:lnTo>
                    <a:pt x="3305556" y="781341"/>
                  </a:lnTo>
                  <a:cubicBezTo>
                    <a:pt x="3305556" y="798715"/>
                    <a:pt x="3291471" y="812800"/>
                    <a:pt x="3274097" y="812800"/>
                  </a:cubicBezTo>
                  <a:lnTo>
                    <a:pt x="31459" y="812800"/>
                  </a:lnTo>
                  <a:cubicBezTo>
                    <a:pt x="14085" y="812800"/>
                    <a:pt x="0" y="798715"/>
                    <a:pt x="0" y="781341"/>
                  </a:cubicBezTo>
                  <a:lnTo>
                    <a:pt x="0" y="31459"/>
                  </a:lnTo>
                  <a:cubicBezTo>
                    <a:pt x="0" y="14085"/>
                    <a:pt x="14085" y="0"/>
                    <a:pt x="31459" y="0"/>
                  </a:cubicBezTo>
                  <a:close/>
                </a:path>
              </a:pathLst>
            </a:custGeom>
            <a:solidFill>
              <a:srgbClr val="5D5849"/>
            </a:solidFill>
          </p:spPr>
          <p:txBody>
            <a:bodyPr/>
            <a:lstStyle/>
            <a:p/>
          </p:txBody>
        </p:sp>
        <p:sp>
          <p:nvSpPr>
            <p:cNvPr id="9" name="TextBox 9"/>
            <p:cNvSpPr txBox="1"/>
            <p:nvPr>
              <p:custDataLst>
                <p:tags r:id="rId5"/>
              </p:custDataLst>
            </p:nvPr>
          </p:nvSpPr>
          <p:spPr>
            <a:xfrm>
              <a:off x="0" y="-38100"/>
              <a:ext cx="3305556" cy="850900"/>
            </a:xfrm>
            <a:prstGeom prst="rect">
              <a:avLst/>
            </a:prstGeom>
          </p:spPr>
          <p:txBody>
            <a:bodyPr lIns="33867" tIns="33867" rIns="33867" bIns="33867" rtlCol="0" anchor="ctr"/>
            <a:lstStyle/>
            <a:p>
              <a:pPr algn="ctr">
                <a:lnSpc>
                  <a:spcPts val="1775"/>
                </a:lnSpc>
                <a:spcBef>
                  <a:spcPct val="0"/>
                </a:spcBef>
              </a:pPr>
              <a:endParaRPr sz="1200"/>
            </a:p>
          </p:txBody>
        </p:sp>
      </p:grpSp>
      <p:grpSp>
        <p:nvGrpSpPr>
          <p:cNvPr id="10" name="Group 10"/>
          <p:cNvGrpSpPr/>
          <p:nvPr>
            <p:custDataLst>
              <p:tags r:id="rId6"/>
            </p:custDataLst>
          </p:nvPr>
        </p:nvGrpSpPr>
        <p:grpSpPr>
          <a:xfrm>
            <a:off x="1643343" y="575547"/>
            <a:ext cx="2174401" cy="803489"/>
            <a:chExt cx="859023" cy="317428"/>
          </a:xfrm>
        </p:grpSpPr>
        <p:sp>
          <p:nvSpPr>
            <p:cNvPr id="11" name="Freeform 11"/>
            <p:cNvSpPr/>
            <p:nvPr>
              <p:custDataLst>
                <p:tags r:id="rId7"/>
              </p:custDataLst>
            </p:nvPr>
          </p:nvSpPr>
          <p:spPr>
            <a:xfrm>
              <a:off x="0" y="0"/>
              <a:ext cx="859023" cy="317428"/>
            </a:xfrm>
            <a:custGeom>
              <a:rect l="l" t="t" r="r" b="b"/>
              <a:pathLst>
                <a:path w="859023" h="317428">
                  <a:moveTo>
                    <a:pt x="121056" y="0"/>
                  </a:moveTo>
                  <a:lnTo>
                    <a:pt x="737966" y="0"/>
                  </a:lnTo>
                  <a:cubicBezTo>
                    <a:pt x="804824" y="0"/>
                    <a:pt x="859023" y="54199"/>
                    <a:pt x="859023" y="121056"/>
                  </a:cubicBezTo>
                  <a:lnTo>
                    <a:pt x="859023" y="196371"/>
                  </a:lnTo>
                  <a:cubicBezTo>
                    <a:pt x="859023" y="263229"/>
                    <a:pt x="804824" y="317428"/>
                    <a:pt x="737966" y="317428"/>
                  </a:cubicBezTo>
                  <a:lnTo>
                    <a:pt x="121056" y="317428"/>
                  </a:lnTo>
                  <a:cubicBezTo>
                    <a:pt x="54199" y="317428"/>
                    <a:pt x="0" y="263229"/>
                    <a:pt x="0" y="196371"/>
                  </a:cubicBezTo>
                  <a:lnTo>
                    <a:pt x="0" y="121056"/>
                  </a:lnTo>
                  <a:cubicBezTo>
                    <a:pt x="0" y="54199"/>
                    <a:pt x="54199" y="0"/>
                    <a:pt x="121056" y="0"/>
                  </a:cubicBezTo>
                  <a:close/>
                </a:path>
              </a:pathLst>
            </a:custGeom>
            <a:solidFill>
              <a:srgbClr val="A78A5D"/>
            </a:solidFill>
          </p:spPr>
          <p:txBody>
            <a:bodyPr/>
            <a:lstStyle/>
            <a:p/>
          </p:txBody>
        </p:sp>
        <p:sp>
          <p:nvSpPr>
            <p:cNvPr id="12" name="TextBox 12"/>
            <p:cNvSpPr txBox="1"/>
            <p:nvPr>
              <p:custDataLst>
                <p:tags r:id="rId8"/>
              </p:custDataLst>
            </p:nvPr>
          </p:nvSpPr>
          <p:spPr>
            <a:xfrm>
              <a:off x="0" y="-38100"/>
              <a:ext cx="859023" cy="355528"/>
            </a:xfrm>
            <a:prstGeom prst="rect">
              <a:avLst/>
            </a:prstGeom>
          </p:spPr>
          <p:txBody>
            <a:bodyPr lIns="33867" tIns="33867" rIns="33867" bIns="33867" rtlCol="0" anchor="ctr"/>
            <a:lstStyle/>
            <a:p>
              <a:pPr algn="ctr">
                <a:lnSpc>
                  <a:spcPts val="1775"/>
                </a:lnSpc>
                <a:spcBef>
                  <a:spcPct val="0"/>
                </a:spcBef>
              </a:pPr>
              <a:endParaRPr sz="1200"/>
            </a:p>
          </p:txBody>
        </p:sp>
      </p:grpSp>
      <p:sp>
        <p:nvSpPr>
          <p:cNvPr id="13" name="TextBox 12"/>
          <p:cNvSpPr txBox="1"/>
          <p:nvPr>
            <p:custDataLst>
              <p:tags r:id="rId9"/>
            </p:custDataLst>
          </p:nvPr>
        </p:nvSpPr>
        <p:spPr>
          <a:xfrm>
            <a:off x="1955206" y="635075"/>
            <a:ext cx="1714500" cy="646331"/>
          </a:xfrm>
          <a:prstGeom prst="rect">
            <a:avLst/>
          </a:prstGeom>
          <a:noFill/>
        </p:spPr>
        <p:txBody>
          <a:bodyPr wrap="square" rtlCol="0">
            <a:spAutoFit/>
          </a:bodyPr>
          <a:lstStyle/>
          <a:p>
            <a:r>
              <a:rPr lang="vi-VN" sz="3600" b="1" u="sng">
                <a:solidFill>
                  <a:schemeClr val="bg1"/>
                </a:solidFill>
                <a:latin typeface="+mj-lt"/>
              </a:rPr>
              <a:t>Câu 4:</a:t>
            </a:r>
            <a:endParaRPr lang="en-US" sz="3600" b="1" u="sng">
              <a:solidFill>
                <a:schemeClr val="bg1"/>
              </a:solidFill>
              <a:latin typeface="+mj-lt"/>
            </a:endParaRPr>
          </a:p>
        </p:txBody>
      </p:sp>
      <p:sp>
        <p:nvSpPr>
          <p:cNvPr id="14" name="TextBox 13"/>
          <p:cNvSpPr txBox="1"/>
          <p:nvPr>
            <p:custDataLst>
              <p:tags r:id="rId10"/>
            </p:custDataLst>
          </p:nvPr>
        </p:nvSpPr>
        <p:spPr>
          <a:xfrm>
            <a:off x="3217400" y="982777"/>
            <a:ext cx="6975699" cy="1754326"/>
          </a:xfrm>
          <a:prstGeom prst="rect">
            <a:avLst/>
          </a:prstGeom>
          <a:noFill/>
        </p:spPr>
        <p:txBody>
          <a:bodyPr wrap="square" rtlCol="0">
            <a:spAutoFit/>
          </a:bodyPr>
          <a:lstStyle/>
          <a:p>
            <a:pPr algn="ctr"/>
            <a:r>
              <a:rPr lang="vi-VN" sz="5400" b="1">
                <a:solidFill>
                  <a:schemeClr val="bg1"/>
                </a:solidFill>
                <a:latin typeface="+mj-lt"/>
              </a:rPr>
              <a:t>Ai tin vào Con của Người thì sẽ được gì?</a:t>
            </a:r>
            <a:endParaRPr lang="en-US" sz="5400" b="1">
              <a:solidFill>
                <a:schemeClr val="bg1"/>
              </a:solidFill>
              <a:latin typeface="+mj-lt"/>
            </a:endParaRPr>
          </a:p>
        </p:txBody>
      </p:sp>
      <p:sp>
        <p:nvSpPr>
          <p:cNvPr id="16" name="Rounded Rectangle 15"/>
          <p:cNvSpPr/>
          <p:nvPr>
            <p:custDataLst>
              <p:tags r:id="rId11"/>
            </p:custDataLst>
          </p:nvPr>
        </p:nvSpPr>
        <p:spPr>
          <a:xfrm>
            <a:off x="3697543" y="430231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custDataLst>
              <p:tags r:id="rId12"/>
            </p:custDataLst>
          </p:nvPr>
        </p:nvSpPr>
        <p:spPr>
          <a:xfrm>
            <a:off x="4634890" y="430231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custDataLst>
              <p:tags r:id="rId13"/>
            </p:custDataLst>
          </p:nvPr>
        </p:nvSpPr>
        <p:spPr>
          <a:xfrm>
            <a:off x="5572237" y="430231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custDataLst>
              <p:tags r:id="rId14"/>
            </p:custDataLst>
          </p:nvPr>
        </p:nvSpPr>
        <p:spPr>
          <a:xfrm>
            <a:off x="6509584" y="430231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custDataLst>
              <p:tags r:id="rId15"/>
            </p:custDataLst>
          </p:nvPr>
        </p:nvSpPr>
        <p:spPr>
          <a:xfrm>
            <a:off x="7446931" y="430231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custDataLst>
              <p:tags r:id="rId16"/>
            </p:custDataLst>
          </p:nvPr>
        </p:nvSpPr>
        <p:spPr>
          <a:xfrm>
            <a:off x="8384278" y="4302314"/>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custDataLst>
              <p:tags r:id="rId17"/>
            </p:custDataLst>
          </p:nvPr>
        </p:nvSpPr>
        <p:spPr>
          <a:xfrm>
            <a:off x="3898707" y="4311674"/>
            <a:ext cx="608271" cy="923330"/>
          </a:xfrm>
          <a:prstGeom prst="rect">
            <a:avLst/>
          </a:prstGeom>
          <a:noFill/>
        </p:spPr>
        <p:txBody>
          <a:bodyPr wrap="square" rtlCol="0">
            <a:spAutoFit/>
          </a:bodyPr>
          <a:lstStyle/>
          <a:p>
            <a:r>
              <a:rPr lang="vi-VN" sz="5400" b="1">
                <a:solidFill>
                  <a:srgbClr val="FFFF00"/>
                </a:solidFill>
                <a:latin typeface="+mj-lt"/>
              </a:rPr>
              <a:t>Đ</a:t>
            </a:r>
            <a:endParaRPr lang="en-US" sz="5400" b="1">
              <a:solidFill>
                <a:srgbClr val="FFFF00"/>
              </a:solidFill>
              <a:latin typeface="+mj-lt"/>
            </a:endParaRPr>
          </a:p>
        </p:txBody>
      </p:sp>
      <p:sp>
        <p:nvSpPr>
          <p:cNvPr id="25" name="TextBox 24"/>
          <p:cNvSpPr txBox="1"/>
          <p:nvPr>
            <p:custDataLst>
              <p:tags r:id="rId18"/>
            </p:custDataLst>
          </p:nvPr>
        </p:nvSpPr>
        <p:spPr>
          <a:xfrm>
            <a:off x="4699237" y="4369144"/>
            <a:ext cx="608271" cy="923330"/>
          </a:xfrm>
          <a:prstGeom prst="rect">
            <a:avLst/>
          </a:prstGeom>
          <a:noFill/>
        </p:spPr>
        <p:txBody>
          <a:bodyPr wrap="square" rtlCol="0">
            <a:spAutoFit/>
          </a:bodyPr>
          <a:lstStyle/>
          <a:p>
            <a:r>
              <a:rPr lang="vi-VN" sz="5400" b="1">
                <a:solidFill>
                  <a:srgbClr val="FFFF00"/>
                </a:solidFill>
                <a:latin typeface="+mj-lt"/>
              </a:rPr>
              <a:t>Ờ</a:t>
            </a:r>
            <a:endParaRPr lang="en-US" sz="5400" b="1">
              <a:solidFill>
                <a:srgbClr val="FFFF00"/>
              </a:solidFill>
              <a:latin typeface="+mj-lt"/>
            </a:endParaRPr>
          </a:p>
        </p:txBody>
      </p:sp>
      <p:sp>
        <p:nvSpPr>
          <p:cNvPr id="26" name="TextBox 25"/>
          <p:cNvSpPr txBox="1"/>
          <p:nvPr>
            <p:custDataLst>
              <p:tags r:id="rId19"/>
            </p:custDataLst>
          </p:nvPr>
        </p:nvSpPr>
        <p:spPr>
          <a:xfrm>
            <a:off x="5785517" y="4312314"/>
            <a:ext cx="608271" cy="923330"/>
          </a:xfrm>
          <a:prstGeom prst="rect">
            <a:avLst/>
          </a:prstGeom>
          <a:noFill/>
        </p:spPr>
        <p:txBody>
          <a:bodyPr wrap="square" rtlCol="0">
            <a:spAutoFit/>
          </a:bodyPr>
          <a:lstStyle/>
          <a:p>
            <a:r>
              <a:rPr lang="vi-VN" sz="5400" b="1">
                <a:solidFill>
                  <a:srgbClr val="FFFF00"/>
                </a:solidFill>
                <a:latin typeface="+mj-lt"/>
              </a:rPr>
              <a:t>I</a:t>
            </a:r>
            <a:endParaRPr lang="en-US" sz="5400" b="1">
              <a:solidFill>
                <a:srgbClr val="FFFF00"/>
              </a:solidFill>
              <a:latin typeface="+mj-lt"/>
            </a:endParaRPr>
          </a:p>
        </p:txBody>
      </p:sp>
      <p:sp>
        <p:nvSpPr>
          <p:cNvPr id="27" name="TextBox 26"/>
          <p:cNvSpPr txBox="1"/>
          <p:nvPr>
            <p:custDataLst>
              <p:tags r:id="rId20"/>
            </p:custDataLst>
          </p:nvPr>
        </p:nvSpPr>
        <p:spPr>
          <a:xfrm>
            <a:off x="6643197" y="4312634"/>
            <a:ext cx="608271" cy="923330"/>
          </a:xfrm>
          <a:prstGeom prst="rect">
            <a:avLst/>
          </a:prstGeom>
          <a:noFill/>
        </p:spPr>
        <p:txBody>
          <a:bodyPr wrap="square" rtlCol="0">
            <a:spAutoFit/>
          </a:bodyPr>
          <a:lstStyle/>
          <a:p>
            <a:r>
              <a:rPr lang="vi-VN" sz="5400" b="1">
                <a:solidFill>
                  <a:srgbClr val="FFFF00"/>
                </a:solidFill>
                <a:latin typeface="+mj-lt"/>
              </a:rPr>
              <a:t>Đ</a:t>
            </a:r>
            <a:endParaRPr lang="en-US" sz="5400" b="1">
              <a:solidFill>
                <a:srgbClr val="FFFF00"/>
              </a:solidFill>
              <a:latin typeface="+mj-lt"/>
            </a:endParaRPr>
          </a:p>
        </p:txBody>
      </p:sp>
      <p:sp>
        <p:nvSpPr>
          <p:cNvPr id="28" name="TextBox 27"/>
          <p:cNvSpPr txBox="1"/>
          <p:nvPr>
            <p:custDataLst>
              <p:tags r:id="rId21"/>
            </p:custDataLst>
          </p:nvPr>
        </p:nvSpPr>
        <p:spPr>
          <a:xfrm>
            <a:off x="7519927" y="4370104"/>
            <a:ext cx="608271" cy="923330"/>
          </a:xfrm>
          <a:prstGeom prst="rect">
            <a:avLst/>
          </a:prstGeom>
          <a:noFill/>
        </p:spPr>
        <p:txBody>
          <a:bodyPr wrap="square" rtlCol="0">
            <a:spAutoFit/>
          </a:bodyPr>
          <a:lstStyle/>
          <a:p>
            <a:r>
              <a:rPr lang="vi-VN" sz="5400" b="1">
                <a:solidFill>
                  <a:srgbClr val="FFFF00"/>
                </a:solidFill>
                <a:latin typeface="+mj-lt"/>
              </a:rPr>
              <a:t>Ờ</a:t>
            </a:r>
            <a:endParaRPr lang="en-US" sz="5400" b="1">
              <a:solidFill>
                <a:srgbClr val="FFFF00"/>
              </a:solidFill>
              <a:latin typeface="+mj-lt"/>
            </a:endParaRPr>
          </a:p>
        </p:txBody>
      </p:sp>
      <p:sp>
        <p:nvSpPr>
          <p:cNvPr id="29" name="TextBox 28"/>
          <p:cNvSpPr txBox="1"/>
          <p:nvPr>
            <p:custDataLst>
              <p:tags r:id="rId22"/>
            </p:custDataLst>
          </p:nvPr>
        </p:nvSpPr>
        <p:spPr>
          <a:xfrm>
            <a:off x="8568107" y="4313274"/>
            <a:ext cx="608271" cy="923330"/>
          </a:xfrm>
          <a:prstGeom prst="rect">
            <a:avLst/>
          </a:prstGeom>
          <a:noFill/>
        </p:spPr>
        <p:txBody>
          <a:bodyPr wrap="square" rtlCol="0">
            <a:spAutoFit/>
          </a:bodyPr>
          <a:lstStyle/>
          <a:p>
            <a:r>
              <a:rPr lang="vi-VN" sz="5400" b="1">
                <a:solidFill>
                  <a:srgbClr val="FFFF00"/>
                </a:solidFill>
                <a:latin typeface="+mj-lt"/>
              </a:rPr>
              <a:t>I</a:t>
            </a:r>
            <a:endParaRPr lang="en-US" sz="5400" b="1">
              <a:solidFill>
                <a:srgbClr val="FFFF00"/>
              </a:solidFill>
              <a:latin typeface="+mj-lt"/>
            </a:endParaRPr>
          </a:p>
        </p:txBody>
      </p:sp>
      <p:sp>
        <p:nvSpPr>
          <p:cNvPr id="31" name="Rounded Rectangle 30"/>
          <p:cNvSpPr/>
          <p:nvPr>
            <p:custDataLst>
              <p:tags r:id="rId23"/>
            </p:custDataLst>
          </p:nvPr>
        </p:nvSpPr>
        <p:spPr>
          <a:xfrm>
            <a:off x="4664867" y="3350640"/>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custDataLst>
              <p:tags r:id="rId24"/>
            </p:custDataLst>
          </p:nvPr>
        </p:nvSpPr>
        <p:spPr>
          <a:xfrm>
            <a:off x="5602214" y="3350640"/>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custDataLst>
              <p:tags r:id="rId25"/>
            </p:custDataLst>
          </p:nvPr>
        </p:nvSpPr>
        <p:spPr>
          <a:xfrm>
            <a:off x="6539561" y="3350640"/>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custDataLst>
              <p:tags r:id="rId26"/>
            </p:custDataLst>
          </p:nvPr>
        </p:nvSpPr>
        <p:spPr>
          <a:xfrm>
            <a:off x="7476908" y="3350640"/>
            <a:ext cx="890754" cy="8907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custDataLst>
              <p:tags r:id="rId27"/>
            </p:custDataLst>
          </p:nvPr>
        </p:nvSpPr>
        <p:spPr>
          <a:xfrm>
            <a:off x="4812348" y="3340630"/>
            <a:ext cx="608271" cy="923330"/>
          </a:xfrm>
          <a:prstGeom prst="rect">
            <a:avLst/>
          </a:prstGeom>
          <a:noFill/>
        </p:spPr>
        <p:txBody>
          <a:bodyPr wrap="square" rtlCol="0">
            <a:spAutoFit/>
          </a:bodyPr>
          <a:lstStyle/>
          <a:p>
            <a:r>
              <a:rPr lang="vi-VN" sz="5400" b="1">
                <a:solidFill>
                  <a:srgbClr val="FFFF00"/>
                </a:solidFill>
                <a:latin typeface="+mj-lt"/>
              </a:rPr>
              <a:t>S</a:t>
            </a:r>
            <a:endParaRPr lang="en-US" sz="5400" b="1">
              <a:solidFill>
                <a:srgbClr val="FFFF00"/>
              </a:solidFill>
              <a:latin typeface="+mj-lt"/>
            </a:endParaRPr>
          </a:p>
        </p:txBody>
      </p:sp>
      <p:sp>
        <p:nvSpPr>
          <p:cNvPr id="36" name="TextBox 35"/>
          <p:cNvSpPr txBox="1"/>
          <p:nvPr>
            <p:custDataLst>
              <p:tags r:id="rId28"/>
            </p:custDataLst>
          </p:nvPr>
        </p:nvSpPr>
        <p:spPr>
          <a:xfrm>
            <a:off x="5689078" y="3417150"/>
            <a:ext cx="608271" cy="923330"/>
          </a:xfrm>
          <a:prstGeom prst="rect">
            <a:avLst/>
          </a:prstGeom>
          <a:noFill/>
        </p:spPr>
        <p:txBody>
          <a:bodyPr wrap="square" rtlCol="0">
            <a:spAutoFit/>
          </a:bodyPr>
          <a:lstStyle/>
          <a:p>
            <a:r>
              <a:rPr lang="vi-VN" sz="5400" b="1">
                <a:solidFill>
                  <a:srgbClr val="FFFF00"/>
                </a:solidFill>
                <a:latin typeface="+mj-lt"/>
              </a:rPr>
              <a:t>Ố</a:t>
            </a:r>
            <a:endParaRPr lang="en-US" sz="5400" b="1">
              <a:solidFill>
                <a:srgbClr val="FFFF00"/>
              </a:solidFill>
              <a:latin typeface="+mj-lt"/>
            </a:endParaRPr>
          </a:p>
        </p:txBody>
      </p:sp>
      <p:sp>
        <p:nvSpPr>
          <p:cNvPr id="37" name="TextBox 36"/>
          <p:cNvSpPr txBox="1"/>
          <p:nvPr>
            <p:custDataLst>
              <p:tags r:id="rId29"/>
            </p:custDataLst>
          </p:nvPr>
        </p:nvSpPr>
        <p:spPr>
          <a:xfrm>
            <a:off x="6603908" y="3341270"/>
            <a:ext cx="608271" cy="923330"/>
          </a:xfrm>
          <a:prstGeom prst="rect">
            <a:avLst/>
          </a:prstGeom>
          <a:noFill/>
        </p:spPr>
        <p:txBody>
          <a:bodyPr wrap="square" rtlCol="0">
            <a:spAutoFit/>
          </a:bodyPr>
          <a:lstStyle/>
          <a:p>
            <a:r>
              <a:rPr lang="vi-VN" sz="5400" b="1">
                <a:solidFill>
                  <a:srgbClr val="FFFF00"/>
                </a:solidFill>
                <a:latin typeface="+mj-lt"/>
              </a:rPr>
              <a:t>N</a:t>
            </a:r>
            <a:endParaRPr lang="en-US" sz="5400" b="1">
              <a:solidFill>
                <a:srgbClr val="FFFF00"/>
              </a:solidFill>
              <a:latin typeface="+mj-lt"/>
            </a:endParaRPr>
          </a:p>
        </p:txBody>
      </p:sp>
      <p:sp>
        <p:nvSpPr>
          <p:cNvPr id="38" name="TextBox 37"/>
          <p:cNvSpPr txBox="1"/>
          <p:nvPr>
            <p:custDataLst>
              <p:tags r:id="rId30"/>
            </p:custDataLst>
          </p:nvPr>
        </p:nvSpPr>
        <p:spPr>
          <a:xfrm>
            <a:off x="7518738" y="3341590"/>
            <a:ext cx="608271" cy="923330"/>
          </a:xfrm>
          <a:prstGeom prst="rect">
            <a:avLst/>
          </a:prstGeom>
          <a:noFill/>
        </p:spPr>
        <p:txBody>
          <a:bodyPr wrap="square" rtlCol="0">
            <a:spAutoFit/>
          </a:bodyPr>
          <a:lstStyle/>
          <a:p>
            <a:r>
              <a:rPr lang="vi-VN" sz="5400" b="1">
                <a:solidFill>
                  <a:srgbClr val="FFFF00"/>
                </a:solidFill>
                <a:latin typeface="+mj-lt"/>
              </a:rPr>
              <a:t>G</a:t>
            </a:r>
            <a:endParaRPr lang="en-US" sz="5400" b="1">
              <a:solidFill>
                <a:srgbClr val="FFFF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1"/>
      <p:bldP spid="26" grpId="2"/>
      <p:bldP spid="27" grpId="3"/>
      <p:bldP spid="28" grpId="4"/>
      <p:bldP spid="29" grpId="5"/>
      <p:bldP spid="35" grpId="6"/>
      <p:bldP spid="36" grpId="7"/>
      <p:bldP spid="37" grpId="8"/>
      <p:bldP spid="38" grpId="9"/>
    </p:bldLst>
  </p:timing>
</p:sld>
</file>

<file path=ppt/tags/tag1.xml><?xml version="1.0" encoding="utf-8"?>
<p:tagLst xmlns:p="http://schemas.openxmlformats.org/presentationml/2006/main">
  <p:tag name="AS_UNIQUEID" val="1"/>
</p:tagLst>
</file>

<file path=ppt/tags/tag10.xml><?xml version="1.0" encoding="utf-8"?>
<p:tagLst xmlns:p="http://schemas.openxmlformats.org/presentationml/2006/main">
  <p:tag name="AS_UNIQUEID" val="10"/>
</p:tagLst>
</file>

<file path=ppt/tags/tag100.xml><?xml version="1.0" encoding="utf-8"?>
<p:tagLst xmlns:p="http://schemas.openxmlformats.org/presentationml/2006/main">
  <p:tag name="AS_UNIQUEID" val="100"/>
</p:tagLst>
</file>

<file path=ppt/tags/tag101.xml><?xml version="1.0" encoding="utf-8"?>
<p:tagLst xmlns:p="http://schemas.openxmlformats.org/presentationml/2006/main">
  <p:tag name="AS_UNIQUEID" val="101"/>
</p:tagLst>
</file>

<file path=ppt/tags/tag102.xml><?xml version="1.0" encoding="utf-8"?>
<p:tagLst xmlns:p="http://schemas.openxmlformats.org/presentationml/2006/main">
  <p:tag name="AS_UNIQUEID" val="102"/>
</p:tagLst>
</file>

<file path=ppt/tags/tag103.xml><?xml version="1.0" encoding="utf-8"?>
<p:tagLst xmlns:p="http://schemas.openxmlformats.org/presentationml/2006/main">
  <p:tag name="AS_UNIQUEID" val="103"/>
</p:tagLst>
</file>

<file path=ppt/tags/tag104.xml><?xml version="1.0" encoding="utf-8"?>
<p:tagLst xmlns:p="http://schemas.openxmlformats.org/presentationml/2006/main">
  <p:tag name="AS_UNIQUEID" val="104"/>
</p:tagLst>
</file>

<file path=ppt/tags/tag105.xml><?xml version="1.0" encoding="utf-8"?>
<p:tagLst xmlns:p="http://schemas.openxmlformats.org/presentationml/2006/main">
  <p:tag name="AS_UNIQUEID" val="105"/>
</p:tagLst>
</file>

<file path=ppt/tags/tag106.xml><?xml version="1.0" encoding="utf-8"?>
<p:tagLst xmlns:p="http://schemas.openxmlformats.org/presentationml/2006/main">
  <p:tag name="AS_UNIQUEID" val="106"/>
</p:tagLst>
</file>

<file path=ppt/tags/tag107.xml><?xml version="1.0" encoding="utf-8"?>
<p:tagLst xmlns:p="http://schemas.openxmlformats.org/presentationml/2006/main">
  <p:tag name="AS_UNIQUEID" val="107"/>
</p:tagLst>
</file>

<file path=ppt/tags/tag108.xml><?xml version="1.0" encoding="utf-8"?>
<p:tagLst xmlns:p="http://schemas.openxmlformats.org/presentationml/2006/main">
  <p:tag name="AS_UNIQUEID" val="108"/>
</p:tagLst>
</file>

<file path=ppt/tags/tag109.xml><?xml version="1.0" encoding="utf-8"?>
<p:tagLst xmlns:p="http://schemas.openxmlformats.org/presentationml/2006/main">
  <p:tag name="AS_UNIQUEID" val="109"/>
</p:tagLst>
</file>

<file path=ppt/tags/tag11.xml><?xml version="1.0" encoding="utf-8"?>
<p:tagLst xmlns:p="http://schemas.openxmlformats.org/presentationml/2006/main">
  <p:tag name="AS_UNIQUEID" val="11"/>
</p:tagLst>
</file>

<file path=ppt/tags/tag110.xml><?xml version="1.0" encoding="utf-8"?>
<p:tagLst xmlns:p="http://schemas.openxmlformats.org/presentationml/2006/main">
  <p:tag name="AS_UNIQUEID" val="110"/>
</p:tagLst>
</file>

<file path=ppt/tags/tag111.xml><?xml version="1.0" encoding="utf-8"?>
<p:tagLst xmlns:p="http://schemas.openxmlformats.org/presentationml/2006/main">
  <p:tag name="AS_UNIQUEID" val="111"/>
</p:tagLst>
</file>

<file path=ppt/tags/tag112.xml><?xml version="1.0" encoding="utf-8"?>
<p:tagLst xmlns:p="http://schemas.openxmlformats.org/presentationml/2006/main">
  <p:tag name="AS_UNIQUEID" val="112"/>
</p:tagLst>
</file>

<file path=ppt/tags/tag113.xml><?xml version="1.0" encoding="utf-8"?>
<p:tagLst xmlns:p="http://schemas.openxmlformats.org/presentationml/2006/main">
  <p:tag name="AS_UNIQUEID" val="113"/>
</p:tagLst>
</file>

<file path=ppt/tags/tag114.xml><?xml version="1.0" encoding="utf-8"?>
<p:tagLst xmlns:p="http://schemas.openxmlformats.org/presentationml/2006/main">
  <p:tag name="AS_UNIQUEID" val="114"/>
</p:tagLst>
</file>

<file path=ppt/tags/tag115.xml><?xml version="1.0" encoding="utf-8"?>
<p:tagLst xmlns:p="http://schemas.openxmlformats.org/presentationml/2006/main">
  <p:tag name="AS_UNIQUEID" val="115"/>
</p:tagLst>
</file>

<file path=ppt/tags/tag116.xml><?xml version="1.0" encoding="utf-8"?>
<p:tagLst xmlns:p="http://schemas.openxmlformats.org/presentationml/2006/main">
  <p:tag name="AS_UNIQUEID" val="116"/>
</p:tagLst>
</file>

<file path=ppt/tags/tag117.xml><?xml version="1.0" encoding="utf-8"?>
<p:tagLst xmlns:p="http://schemas.openxmlformats.org/presentationml/2006/main">
  <p:tag name="AS_UNIQUEID" val="117"/>
</p:tagLst>
</file>

<file path=ppt/tags/tag118.xml><?xml version="1.0" encoding="utf-8"?>
<p:tagLst xmlns:p="http://schemas.openxmlformats.org/presentationml/2006/main">
  <p:tag name="AS_UNIQUEID" val="118"/>
</p:tagLst>
</file>

<file path=ppt/tags/tag119.xml><?xml version="1.0" encoding="utf-8"?>
<p:tagLst xmlns:p="http://schemas.openxmlformats.org/presentationml/2006/main">
  <p:tag name="AS_UNIQUEID" val="119"/>
</p:tagLst>
</file>

<file path=ppt/tags/tag12.xml><?xml version="1.0" encoding="utf-8"?>
<p:tagLst xmlns:p="http://schemas.openxmlformats.org/presentationml/2006/main">
  <p:tag name="AS_UNIQUEID" val="12"/>
</p:tagLst>
</file>

<file path=ppt/tags/tag120.xml><?xml version="1.0" encoding="utf-8"?>
<p:tagLst xmlns:p="http://schemas.openxmlformats.org/presentationml/2006/main">
  <p:tag name="AS_UNIQUEID" val="120"/>
</p:tagLst>
</file>

<file path=ppt/tags/tag121.xml><?xml version="1.0" encoding="utf-8"?>
<p:tagLst xmlns:p="http://schemas.openxmlformats.org/presentationml/2006/main">
  <p:tag name="AS_UNIQUEID" val="121"/>
</p:tagLst>
</file>

<file path=ppt/tags/tag122.xml><?xml version="1.0" encoding="utf-8"?>
<p:tagLst xmlns:p="http://schemas.openxmlformats.org/presentationml/2006/main">
  <p:tag name="AS_UNIQUEID" val="122"/>
</p:tagLst>
</file>

<file path=ppt/tags/tag123.xml><?xml version="1.0" encoding="utf-8"?>
<p:tagLst xmlns:p="http://schemas.openxmlformats.org/presentationml/2006/main">
  <p:tag name="AS_UNIQUEID" val="123"/>
</p:tagLst>
</file>

<file path=ppt/tags/tag124.xml><?xml version="1.0" encoding="utf-8"?>
<p:tagLst xmlns:p="http://schemas.openxmlformats.org/presentationml/2006/main">
  <p:tag name="AS_UNIQUEID" val="124"/>
</p:tagLst>
</file>

<file path=ppt/tags/tag125.xml><?xml version="1.0" encoding="utf-8"?>
<p:tagLst xmlns:p="http://schemas.openxmlformats.org/presentationml/2006/main">
  <p:tag name="AS_UNIQUEID" val="125"/>
</p:tagLst>
</file>

<file path=ppt/tags/tag126.xml><?xml version="1.0" encoding="utf-8"?>
<p:tagLst xmlns:p="http://schemas.openxmlformats.org/presentationml/2006/main">
  <p:tag name="AS_UNIQUEID" val="126"/>
</p:tagLst>
</file>

<file path=ppt/tags/tag127.xml><?xml version="1.0" encoding="utf-8"?>
<p:tagLst xmlns:p="http://schemas.openxmlformats.org/presentationml/2006/main">
  <p:tag name="AS_UNIQUEID" val="127"/>
</p:tagLst>
</file>

<file path=ppt/tags/tag128.xml><?xml version="1.0" encoding="utf-8"?>
<p:tagLst xmlns:p="http://schemas.openxmlformats.org/presentationml/2006/main">
  <p:tag name="AS_UNIQUEID" val="128"/>
</p:tagLst>
</file>

<file path=ppt/tags/tag129.xml><?xml version="1.0" encoding="utf-8"?>
<p:tagLst xmlns:p="http://schemas.openxmlformats.org/presentationml/2006/main">
  <p:tag name="AS_UNIQUEID" val="129"/>
</p:tagLst>
</file>

<file path=ppt/tags/tag13.xml><?xml version="1.0" encoding="utf-8"?>
<p:tagLst xmlns:p="http://schemas.openxmlformats.org/presentationml/2006/main">
  <p:tag name="AS_UNIQUEID" val="13"/>
</p:tagLst>
</file>

<file path=ppt/tags/tag130.xml><?xml version="1.0" encoding="utf-8"?>
<p:tagLst xmlns:p="http://schemas.openxmlformats.org/presentationml/2006/main">
  <p:tag name="AS_UNIQUEID" val="130"/>
</p:tagLst>
</file>

<file path=ppt/tags/tag131.xml><?xml version="1.0" encoding="utf-8"?>
<p:tagLst xmlns:p="http://schemas.openxmlformats.org/presentationml/2006/main">
  <p:tag name="AS_UNIQUEID" val="131"/>
</p:tagLst>
</file>

<file path=ppt/tags/tag132.xml><?xml version="1.0" encoding="utf-8"?>
<p:tagLst xmlns:p="http://schemas.openxmlformats.org/presentationml/2006/main">
  <p:tag name="AS_UNIQUEID" val="132"/>
</p:tagLst>
</file>

<file path=ppt/tags/tag133.xml><?xml version="1.0" encoding="utf-8"?>
<p:tagLst xmlns:p="http://schemas.openxmlformats.org/presentationml/2006/main">
  <p:tag name="AS_UNIQUEID" val="133"/>
</p:tagLst>
</file>

<file path=ppt/tags/tag134.xml><?xml version="1.0" encoding="utf-8"?>
<p:tagLst xmlns:p="http://schemas.openxmlformats.org/presentationml/2006/main">
  <p:tag name="AS_UNIQUEID" val="134"/>
</p:tagLst>
</file>

<file path=ppt/tags/tag135.xml><?xml version="1.0" encoding="utf-8"?>
<p:tagLst xmlns:p="http://schemas.openxmlformats.org/presentationml/2006/main">
  <p:tag name="AS_UNIQUEID" val="135"/>
</p:tagLst>
</file>

<file path=ppt/tags/tag136.xml><?xml version="1.0" encoding="utf-8"?>
<p:tagLst xmlns:p="http://schemas.openxmlformats.org/presentationml/2006/main">
  <p:tag name="AS_UNIQUEID" val="136"/>
</p:tagLst>
</file>

<file path=ppt/tags/tag137.xml><?xml version="1.0" encoding="utf-8"?>
<p:tagLst xmlns:p="http://schemas.openxmlformats.org/presentationml/2006/main">
  <p:tag name="AS_UNIQUEID" val="137"/>
</p:tagLst>
</file>

<file path=ppt/tags/tag138.xml><?xml version="1.0" encoding="utf-8"?>
<p:tagLst xmlns:p="http://schemas.openxmlformats.org/presentationml/2006/main">
  <p:tag name="AS_UNIQUEID" val="138"/>
</p:tagLst>
</file>

<file path=ppt/tags/tag139.xml><?xml version="1.0" encoding="utf-8"?>
<p:tagLst xmlns:p="http://schemas.openxmlformats.org/presentationml/2006/main">
  <p:tag name="AS_UNIQUEID" val="139"/>
</p:tagLst>
</file>

<file path=ppt/tags/tag14.xml><?xml version="1.0" encoding="utf-8"?>
<p:tagLst xmlns:p="http://schemas.openxmlformats.org/presentationml/2006/main">
  <p:tag name="AS_UNIQUEID" val="14"/>
</p:tagLst>
</file>

<file path=ppt/tags/tag140.xml><?xml version="1.0" encoding="utf-8"?>
<p:tagLst xmlns:p="http://schemas.openxmlformats.org/presentationml/2006/main">
  <p:tag name="AS_UNIQUEID" val="140"/>
</p:tagLst>
</file>

<file path=ppt/tags/tag141.xml><?xml version="1.0" encoding="utf-8"?>
<p:tagLst xmlns:p="http://schemas.openxmlformats.org/presentationml/2006/main">
  <p:tag name="AS_UNIQUEID" val="141"/>
</p:tagLst>
</file>

<file path=ppt/tags/tag142.xml><?xml version="1.0" encoding="utf-8"?>
<p:tagLst xmlns:p="http://schemas.openxmlformats.org/presentationml/2006/main">
  <p:tag name="AS_UNIQUEID" val="142"/>
</p:tagLst>
</file>

<file path=ppt/tags/tag143.xml><?xml version="1.0" encoding="utf-8"?>
<p:tagLst xmlns:p="http://schemas.openxmlformats.org/presentationml/2006/main">
  <p:tag name="AS_UNIQUEID" val="143"/>
</p:tagLst>
</file>

<file path=ppt/tags/tag144.xml><?xml version="1.0" encoding="utf-8"?>
<p:tagLst xmlns:p="http://schemas.openxmlformats.org/presentationml/2006/main">
  <p:tag name="AS_UNIQUEID" val="144"/>
</p:tagLst>
</file>

<file path=ppt/tags/tag145.xml><?xml version="1.0" encoding="utf-8"?>
<p:tagLst xmlns:p="http://schemas.openxmlformats.org/presentationml/2006/main">
  <p:tag name="AS_UNIQUEID" val="145"/>
</p:tagLst>
</file>

<file path=ppt/tags/tag146.xml><?xml version="1.0" encoding="utf-8"?>
<p:tagLst xmlns:p="http://schemas.openxmlformats.org/presentationml/2006/main">
  <p:tag name="AS_UNIQUEID" val="146"/>
</p:tagLst>
</file>

<file path=ppt/tags/tag147.xml><?xml version="1.0" encoding="utf-8"?>
<p:tagLst xmlns:p="http://schemas.openxmlformats.org/presentationml/2006/main">
  <p:tag name="AS_UNIQUEID" val="147"/>
</p:tagLst>
</file>

<file path=ppt/tags/tag148.xml><?xml version="1.0" encoding="utf-8"?>
<p:tagLst xmlns:p="http://schemas.openxmlformats.org/presentationml/2006/main">
  <p:tag name="AS_UNIQUEID" val="148"/>
</p:tagLst>
</file>

<file path=ppt/tags/tag149.xml><?xml version="1.0" encoding="utf-8"?>
<p:tagLst xmlns:p="http://schemas.openxmlformats.org/presentationml/2006/main">
  <p:tag name="AS_UNIQUEID" val="149"/>
</p:tagLst>
</file>

<file path=ppt/tags/tag15.xml><?xml version="1.0" encoding="utf-8"?>
<p:tagLst xmlns:p="http://schemas.openxmlformats.org/presentationml/2006/main">
  <p:tag name="AS_UNIQUEID" val="15"/>
</p:tagLst>
</file>

<file path=ppt/tags/tag150.xml><?xml version="1.0" encoding="utf-8"?>
<p:tagLst xmlns:p="http://schemas.openxmlformats.org/presentationml/2006/main">
  <p:tag name="AS_UNIQUEID" val="150"/>
</p:tagLst>
</file>

<file path=ppt/tags/tag151.xml><?xml version="1.0" encoding="utf-8"?>
<p:tagLst xmlns:p="http://schemas.openxmlformats.org/presentationml/2006/main">
  <p:tag name="AS_UNIQUEID" val="151"/>
</p:tagLst>
</file>

<file path=ppt/tags/tag152.xml><?xml version="1.0" encoding="utf-8"?>
<p:tagLst xmlns:p="http://schemas.openxmlformats.org/presentationml/2006/main">
  <p:tag name="AS_UNIQUEID" val="152"/>
</p:tagLst>
</file>

<file path=ppt/tags/tag153.xml><?xml version="1.0" encoding="utf-8"?>
<p:tagLst xmlns:p="http://schemas.openxmlformats.org/presentationml/2006/main">
  <p:tag name="AS_UNIQUEID" val="153"/>
</p:tagLst>
</file>

<file path=ppt/tags/tag154.xml><?xml version="1.0" encoding="utf-8"?>
<p:tagLst xmlns:p="http://schemas.openxmlformats.org/presentationml/2006/main">
  <p:tag name="AS_UNIQUEID" val="154"/>
</p:tagLst>
</file>

<file path=ppt/tags/tag155.xml><?xml version="1.0" encoding="utf-8"?>
<p:tagLst xmlns:p="http://schemas.openxmlformats.org/presentationml/2006/main">
  <p:tag name="AS_UNIQUEID" val="155"/>
</p:tagLst>
</file>

<file path=ppt/tags/tag156.xml><?xml version="1.0" encoding="utf-8"?>
<p:tagLst xmlns:p="http://schemas.openxmlformats.org/presentationml/2006/main">
  <p:tag name="AS_UNIQUEID" val="156"/>
</p:tagLst>
</file>

<file path=ppt/tags/tag157.xml><?xml version="1.0" encoding="utf-8"?>
<p:tagLst xmlns:p="http://schemas.openxmlformats.org/presentationml/2006/main">
  <p:tag name="AS_UNIQUEID" val="157"/>
</p:tagLst>
</file>

<file path=ppt/tags/tag158.xml><?xml version="1.0" encoding="utf-8"?>
<p:tagLst xmlns:p="http://schemas.openxmlformats.org/presentationml/2006/main">
  <p:tag name="AS_UNIQUEID" val="158"/>
</p:tagLst>
</file>

<file path=ppt/tags/tag159.xml><?xml version="1.0" encoding="utf-8"?>
<p:tagLst xmlns:p="http://schemas.openxmlformats.org/presentationml/2006/main">
  <p:tag name="AS_UNIQUEID" val="159"/>
</p:tagLst>
</file>

<file path=ppt/tags/tag16.xml><?xml version="1.0" encoding="utf-8"?>
<p:tagLst xmlns:p="http://schemas.openxmlformats.org/presentationml/2006/main">
  <p:tag name="AS_UNIQUEID" val="16"/>
</p:tagLst>
</file>

<file path=ppt/tags/tag160.xml><?xml version="1.0" encoding="utf-8"?>
<p:tagLst xmlns:p="http://schemas.openxmlformats.org/presentationml/2006/main">
  <p:tag name="AS_UNIQUEID" val="160"/>
</p:tagLst>
</file>

<file path=ppt/tags/tag161.xml><?xml version="1.0" encoding="utf-8"?>
<p:tagLst xmlns:p="http://schemas.openxmlformats.org/presentationml/2006/main">
  <p:tag name="AS_UNIQUEID" val="161"/>
</p:tagLst>
</file>

<file path=ppt/tags/tag162.xml><?xml version="1.0" encoding="utf-8"?>
<p:tagLst xmlns:p="http://schemas.openxmlformats.org/presentationml/2006/main">
  <p:tag name="AS_UNIQUEID" val="162"/>
</p:tagLst>
</file>

<file path=ppt/tags/tag163.xml><?xml version="1.0" encoding="utf-8"?>
<p:tagLst xmlns:p="http://schemas.openxmlformats.org/presentationml/2006/main">
  <p:tag name="AS_UNIQUEID" val="163"/>
</p:tagLst>
</file>

<file path=ppt/tags/tag164.xml><?xml version="1.0" encoding="utf-8"?>
<p:tagLst xmlns:p="http://schemas.openxmlformats.org/presentationml/2006/main">
  <p:tag name="AS_UNIQUEID" val="164"/>
</p:tagLst>
</file>

<file path=ppt/tags/tag165.xml><?xml version="1.0" encoding="utf-8"?>
<p:tagLst xmlns:p="http://schemas.openxmlformats.org/presentationml/2006/main">
  <p:tag name="AS_UNIQUEID" val="165"/>
</p:tagLst>
</file>

<file path=ppt/tags/tag166.xml><?xml version="1.0" encoding="utf-8"?>
<p:tagLst xmlns:p="http://schemas.openxmlformats.org/presentationml/2006/main">
  <p:tag name="AS_UNIQUEID" val="166"/>
</p:tagLst>
</file>

<file path=ppt/tags/tag167.xml><?xml version="1.0" encoding="utf-8"?>
<p:tagLst xmlns:p="http://schemas.openxmlformats.org/presentationml/2006/main">
  <p:tag name="AS_UNIQUEID" val="167"/>
</p:tagLst>
</file>

<file path=ppt/tags/tag168.xml><?xml version="1.0" encoding="utf-8"?>
<p:tagLst xmlns:p="http://schemas.openxmlformats.org/presentationml/2006/main">
  <p:tag name="AS_UNIQUEID" val="168"/>
</p:tagLst>
</file>

<file path=ppt/tags/tag169.xml><?xml version="1.0" encoding="utf-8"?>
<p:tagLst xmlns:p="http://schemas.openxmlformats.org/presentationml/2006/main">
  <p:tag name="AS_UNIQUEID" val="169"/>
</p:tagLst>
</file>

<file path=ppt/tags/tag17.xml><?xml version="1.0" encoding="utf-8"?>
<p:tagLst xmlns:p="http://schemas.openxmlformats.org/presentationml/2006/main">
  <p:tag name="AS_UNIQUEID" val="17"/>
</p:tagLst>
</file>

<file path=ppt/tags/tag170.xml><?xml version="1.0" encoding="utf-8"?>
<p:tagLst xmlns:p="http://schemas.openxmlformats.org/presentationml/2006/main">
  <p:tag name="AS_UNIQUEID" val="170"/>
</p:tagLst>
</file>

<file path=ppt/tags/tag171.xml><?xml version="1.0" encoding="utf-8"?>
<p:tagLst xmlns:p="http://schemas.openxmlformats.org/presentationml/2006/main">
  <p:tag name="AS_UNIQUEID" val="171"/>
</p:tagLst>
</file>

<file path=ppt/tags/tag172.xml><?xml version="1.0" encoding="utf-8"?>
<p:tagLst xmlns:p="http://schemas.openxmlformats.org/presentationml/2006/main">
  <p:tag name="AS_UNIQUEID" val="172"/>
</p:tagLst>
</file>

<file path=ppt/tags/tag173.xml><?xml version="1.0" encoding="utf-8"?>
<p:tagLst xmlns:p="http://schemas.openxmlformats.org/presentationml/2006/main">
  <p:tag name="AS_UNIQUEID" val="173"/>
</p:tagLst>
</file>

<file path=ppt/tags/tag174.xml><?xml version="1.0" encoding="utf-8"?>
<p:tagLst xmlns:p="http://schemas.openxmlformats.org/presentationml/2006/main">
  <p:tag name="AS_UNIQUEID" val="174"/>
</p:tagLst>
</file>

<file path=ppt/tags/tag175.xml><?xml version="1.0" encoding="utf-8"?>
<p:tagLst xmlns:p="http://schemas.openxmlformats.org/presentationml/2006/main">
  <p:tag name="AS_UNIQUEID" val="175"/>
</p:tagLst>
</file>

<file path=ppt/tags/tag176.xml><?xml version="1.0" encoding="utf-8"?>
<p:tagLst xmlns:p="http://schemas.openxmlformats.org/presentationml/2006/main">
  <p:tag name="AS_UNIQUEID" val="176"/>
</p:tagLst>
</file>

<file path=ppt/tags/tag177.xml><?xml version="1.0" encoding="utf-8"?>
<p:tagLst xmlns:p="http://schemas.openxmlformats.org/presentationml/2006/main">
  <p:tag name="AS_UNIQUEID" val="177"/>
</p:tagLst>
</file>

<file path=ppt/tags/tag178.xml><?xml version="1.0" encoding="utf-8"?>
<p:tagLst xmlns:p="http://schemas.openxmlformats.org/presentationml/2006/main">
  <p:tag name="AS_UNIQUEID" val="178"/>
</p:tagLst>
</file>

<file path=ppt/tags/tag179.xml><?xml version="1.0" encoding="utf-8"?>
<p:tagLst xmlns:p="http://schemas.openxmlformats.org/presentationml/2006/main">
  <p:tag name="AS_UNIQUEID" val="179"/>
</p:tagLst>
</file>

<file path=ppt/tags/tag18.xml><?xml version="1.0" encoding="utf-8"?>
<p:tagLst xmlns:p="http://schemas.openxmlformats.org/presentationml/2006/main">
  <p:tag name="AS_UNIQUEID" val="18"/>
</p:tagLst>
</file>

<file path=ppt/tags/tag180.xml><?xml version="1.0" encoding="utf-8"?>
<p:tagLst xmlns:p="http://schemas.openxmlformats.org/presentationml/2006/main">
  <p:tag name="AS_UNIQUEID" val="180"/>
</p:tagLst>
</file>

<file path=ppt/tags/tag181.xml><?xml version="1.0" encoding="utf-8"?>
<p:tagLst xmlns:p="http://schemas.openxmlformats.org/presentationml/2006/main">
  <p:tag name="AS_UNIQUEID" val="181"/>
</p:tagLst>
</file>

<file path=ppt/tags/tag182.xml><?xml version="1.0" encoding="utf-8"?>
<p:tagLst xmlns:p="http://schemas.openxmlformats.org/presentationml/2006/main">
  <p:tag name="AS_UNIQUEID" val="182"/>
</p:tagLst>
</file>

<file path=ppt/tags/tag183.xml><?xml version="1.0" encoding="utf-8"?>
<p:tagLst xmlns:p="http://schemas.openxmlformats.org/presentationml/2006/main">
  <p:tag name="AS_UNIQUEID" val="183"/>
</p:tagLst>
</file>

<file path=ppt/tags/tag184.xml><?xml version="1.0" encoding="utf-8"?>
<p:tagLst xmlns:p="http://schemas.openxmlformats.org/presentationml/2006/main">
  <p:tag name="AS_UNIQUEID" val="184"/>
</p:tagLst>
</file>

<file path=ppt/tags/tag185.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ags/tag19.xml><?xml version="1.0" encoding="utf-8"?>
<p:tagLst xmlns:p="http://schemas.openxmlformats.org/presentationml/2006/main">
  <p:tag name="AS_UNIQUEID" val="19"/>
</p:tagLst>
</file>

<file path=ppt/tags/tag2.xml><?xml version="1.0" encoding="utf-8"?>
<p:tagLst xmlns:p="http://schemas.openxmlformats.org/presentationml/2006/main">
  <p:tag name="AS_UNIQUEID" val="2"/>
</p:tagLst>
</file>

<file path=ppt/tags/tag20.xml><?xml version="1.0" encoding="utf-8"?>
<p:tagLst xmlns:p="http://schemas.openxmlformats.org/presentationml/2006/main">
  <p:tag name="AS_UNIQUEID" val="20"/>
</p:tagLst>
</file>

<file path=ppt/tags/tag21.xml><?xml version="1.0" encoding="utf-8"?>
<p:tagLst xmlns:p="http://schemas.openxmlformats.org/presentationml/2006/main">
  <p:tag name="AS_UNIQUEID" val="21"/>
</p:tagLst>
</file>

<file path=ppt/tags/tag22.xml><?xml version="1.0" encoding="utf-8"?>
<p:tagLst xmlns:p="http://schemas.openxmlformats.org/presentationml/2006/main">
  <p:tag name="AS_UNIQUEID" val="22"/>
</p:tagLst>
</file>

<file path=ppt/tags/tag23.xml><?xml version="1.0" encoding="utf-8"?>
<p:tagLst xmlns:p="http://schemas.openxmlformats.org/presentationml/2006/main">
  <p:tag name="AS_UNIQUEID" val="23"/>
</p:tagLst>
</file>

<file path=ppt/tags/tag24.xml><?xml version="1.0" encoding="utf-8"?>
<p:tagLst xmlns:p="http://schemas.openxmlformats.org/presentationml/2006/main">
  <p:tag name="AS_UNIQUEID" val="24"/>
</p:tagLst>
</file>

<file path=ppt/tags/tag25.xml><?xml version="1.0" encoding="utf-8"?>
<p:tagLst xmlns:p="http://schemas.openxmlformats.org/presentationml/2006/main">
  <p:tag name="AS_UNIQUEID" val="25"/>
</p:tagLst>
</file>

<file path=ppt/tags/tag26.xml><?xml version="1.0" encoding="utf-8"?>
<p:tagLst xmlns:p="http://schemas.openxmlformats.org/presentationml/2006/main">
  <p:tag name="AS_UNIQUEID" val="26"/>
</p:tagLst>
</file>

<file path=ppt/tags/tag27.xml><?xml version="1.0" encoding="utf-8"?>
<p:tagLst xmlns:p="http://schemas.openxmlformats.org/presentationml/2006/main">
  <p:tag name="AS_UNIQUEID" val="27"/>
</p:tagLst>
</file>

<file path=ppt/tags/tag28.xml><?xml version="1.0" encoding="utf-8"?>
<p:tagLst xmlns:p="http://schemas.openxmlformats.org/presentationml/2006/main">
  <p:tag name="AS_UNIQUEID" val="28"/>
</p:tagLst>
</file>

<file path=ppt/tags/tag29.xml><?xml version="1.0" encoding="utf-8"?>
<p:tagLst xmlns:p="http://schemas.openxmlformats.org/presentationml/2006/main">
  <p:tag name="AS_UNIQUEID" val="29"/>
</p:tagLst>
</file>

<file path=ppt/tags/tag3.xml><?xml version="1.0" encoding="utf-8"?>
<p:tagLst xmlns:p="http://schemas.openxmlformats.org/presentationml/2006/main">
  <p:tag name="AS_UNIQUEID" val="3"/>
</p:tagLst>
</file>

<file path=ppt/tags/tag30.xml><?xml version="1.0" encoding="utf-8"?>
<p:tagLst xmlns:p="http://schemas.openxmlformats.org/presentationml/2006/main">
  <p:tag name="AS_UNIQUEID" val="30"/>
</p:tagLst>
</file>

<file path=ppt/tags/tag31.xml><?xml version="1.0" encoding="utf-8"?>
<p:tagLst xmlns:p="http://schemas.openxmlformats.org/presentationml/2006/main">
  <p:tag name="AS_UNIQUEID" val="31"/>
</p:tagLst>
</file>

<file path=ppt/tags/tag32.xml><?xml version="1.0" encoding="utf-8"?>
<p:tagLst xmlns:p="http://schemas.openxmlformats.org/presentationml/2006/main">
  <p:tag name="AS_UNIQUEID" val="32"/>
</p:tagLst>
</file>

<file path=ppt/tags/tag33.xml><?xml version="1.0" encoding="utf-8"?>
<p:tagLst xmlns:p="http://schemas.openxmlformats.org/presentationml/2006/main">
  <p:tag name="AS_UNIQUEID" val="33"/>
</p:tagLst>
</file>

<file path=ppt/tags/tag34.xml><?xml version="1.0" encoding="utf-8"?>
<p:tagLst xmlns:p="http://schemas.openxmlformats.org/presentationml/2006/main">
  <p:tag name="AS_UNIQUEID" val="34"/>
</p:tagLst>
</file>

<file path=ppt/tags/tag35.xml><?xml version="1.0" encoding="utf-8"?>
<p:tagLst xmlns:p="http://schemas.openxmlformats.org/presentationml/2006/main">
  <p:tag name="AS_UNIQUEID" val="35"/>
</p:tagLst>
</file>

<file path=ppt/tags/tag36.xml><?xml version="1.0" encoding="utf-8"?>
<p:tagLst xmlns:p="http://schemas.openxmlformats.org/presentationml/2006/main">
  <p:tag name="AS_UNIQUEID" val="36"/>
</p:tagLst>
</file>

<file path=ppt/tags/tag37.xml><?xml version="1.0" encoding="utf-8"?>
<p:tagLst xmlns:p="http://schemas.openxmlformats.org/presentationml/2006/main">
  <p:tag name="AS_UNIQUEID" val="37"/>
</p:tagLst>
</file>

<file path=ppt/tags/tag38.xml><?xml version="1.0" encoding="utf-8"?>
<p:tagLst xmlns:p="http://schemas.openxmlformats.org/presentationml/2006/main">
  <p:tag name="AS_UNIQUEID" val="38"/>
</p:tagLst>
</file>

<file path=ppt/tags/tag39.xml><?xml version="1.0" encoding="utf-8"?>
<p:tagLst xmlns:p="http://schemas.openxmlformats.org/presentationml/2006/main">
  <p:tag name="AS_UNIQUEID" val="39"/>
</p:tagLst>
</file>

<file path=ppt/tags/tag4.xml><?xml version="1.0" encoding="utf-8"?>
<p:tagLst xmlns:p="http://schemas.openxmlformats.org/presentationml/2006/main">
  <p:tag name="AS_UNIQUEID" val="4"/>
</p:tagLst>
</file>

<file path=ppt/tags/tag40.xml><?xml version="1.0" encoding="utf-8"?>
<p:tagLst xmlns:p="http://schemas.openxmlformats.org/presentationml/2006/main">
  <p:tag name="AS_UNIQUEID" val="40"/>
</p:tagLst>
</file>

<file path=ppt/tags/tag41.xml><?xml version="1.0" encoding="utf-8"?>
<p:tagLst xmlns:p="http://schemas.openxmlformats.org/presentationml/2006/main">
  <p:tag name="AS_UNIQUEID" val="41"/>
</p:tagLst>
</file>

<file path=ppt/tags/tag42.xml><?xml version="1.0" encoding="utf-8"?>
<p:tagLst xmlns:p="http://schemas.openxmlformats.org/presentationml/2006/main">
  <p:tag name="AS_UNIQUEID" val="42"/>
</p:tagLst>
</file>

<file path=ppt/tags/tag43.xml><?xml version="1.0" encoding="utf-8"?>
<p:tagLst xmlns:p="http://schemas.openxmlformats.org/presentationml/2006/main">
  <p:tag name="AS_UNIQUEID" val="43"/>
</p:tagLst>
</file>

<file path=ppt/tags/tag44.xml><?xml version="1.0" encoding="utf-8"?>
<p:tagLst xmlns:p="http://schemas.openxmlformats.org/presentationml/2006/main">
  <p:tag name="AS_UNIQUEID" val="44"/>
</p:tagLst>
</file>

<file path=ppt/tags/tag45.xml><?xml version="1.0" encoding="utf-8"?>
<p:tagLst xmlns:p="http://schemas.openxmlformats.org/presentationml/2006/main">
  <p:tag name="AS_UNIQUEID" val="45"/>
</p:tagLst>
</file>

<file path=ppt/tags/tag46.xml><?xml version="1.0" encoding="utf-8"?>
<p:tagLst xmlns:p="http://schemas.openxmlformats.org/presentationml/2006/main">
  <p:tag name="AS_UNIQUEID" val="46"/>
</p:tagLst>
</file>

<file path=ppt/tags/tag47.xml><?xml version="1.0" encoding="utf-8"?>
<p:tagLst xmlns:p="http://schemas.openxmlformats.org/presentationml/2006/main">
  <p:tag name="AS_UNIQUEID" val="47"/>
</p:tagLst>
</file>

<file path=ppt/tags/tag48.xml><?xml version="1.0" encoding="utf-8"?>
<p:tagLst xmlns:p="http://schemas.openxmlformats.org/presentationml/2006/main">
  <p:tag name="AS_UNIQUEID" val="48"/>
</p:tagLst>
</file>

<file path=ppt/tags/tag49.xml><?xml version="1.0" encoding="utf-8"?>
<p:tagLst xmlns:p="http://schemas.openxmlformats.org/presentationml/2006/main">
  <p:tag name="AS_UNIQUEID" val="49"/>
</p:tagLst>
</file>

<file path=ppt/tags/tag5.xml><?xml version="1.0" encoding="utf-8"?>
<p:tagLst xmlns:p="http://schemas.openxmlformats.org/presentationml/2006/main">
  <p:tag name="AS_UNIQUEID" val="5"/>
</p:tagLst>
</file>

<file path=ppt/tags/tag50.xml><?xml version="1.0" encoding="utf-8"?>
<p:tagLst xmlns:p="http://schemas.openxmlformats.org/presentationml/2006/main">
  <p:tag name="AS_UNIQUEID" val="50"/>
</p:tagLst>
</file>

<file path=ppt/tags/tag51.xml><?xml version="1.0" encoding="utf-8"?>
<p:tagLst xmlns:p="http://schemas.openxmlformats.org/presentationml/2006/main">
  <p:tag name="AS_UNIQUEID" val="51"/>
</p:tagLst>
</file>

<file path=ppt/tags/tag52.xml><?xml version="1.0" encoding="utf-8"?>
<p:tagLst xmlns:p="http://schemas.openxmlformats.org/presentationml/2006/main">
  <p:tag name="AS_UNIQUEID" val="52"/>
</p:tagLst>
</file>

<file path=ppt/tags/tag53.xml><?xml version="1.0" encoding="utf-8"?>
<p:tagLst xmlns:p="http://schemas.openxmlformats.org/presentationml/2006/main">
  <p:tag name="AS_UNIQUEID" val="53"/>
</p:tagLst>
</file>

<file path=ppt/tags/tag54.xml><?xml version="1.0" encoding="utf-8"?>
<p:tagLst xmlns:p="http://schemas.openxmlformats.org/presentationml/2006/main">
  <p:tag name="AS_UNIQUEID" val="54"/>
</p:tagLst>
</file>

<file path=ppt/tags/tag55.xml><?xml version="1.0" encoding="utf-8"?>
<p:tagLst xmlns:p="http://schemas.openxmlformats.org/presentationml/2006/main">
  <p:tag name="AS_UNIQUEID" val="55"/>
</p:tagLst>
</file>

<file path=ppt/tags/tag56.xml><?xml version="1.0" encoding="utf-8"?>
<p:tagLst xmlns:p="http://schemas.openxmlformats.org/presentationml/2006/main">
  <p:tag name="AS_UNIQUEID" val="56"/>
</p:tagLst>
</file>

<file path=ppt/tags/tag57.xml><?xml version="1.0" encoding="utf-8"?>
<p:tagLst xmlns:p="http://schemas.openxmlformats.org/presentationml/2006/main">
  <p:tag name="AS_UNIQUEID" val="57"/>
</p:tagLst>
</file>

<file path=ppt/tags/tag58.xml><?xml version="1.0" encoding="utf-8"?>
<p:tagLst xmlns:p="http://schemas.openxmlformats.org/presentationml/2006/main">
  <p:tag name="AS_UNIQUEID" val="58"/>
</p:tagLst>
</file>

<file path=ppt/tags/tag59.xml><?xml version="1.0" encoding="utf-8"?>
<p:tagLst xmlns:p="http://schemas.openxmlformats.org/presentationml/2006/main">
  <p:tag name="AS_UNIQUEID" val="59"/>
</p:tagLst>
</file>

<file path=ppt/tags/tag6.xml><?xml version="1.0" encoding="utf-8"?>
<p:tagLst xmlns:p="http://schemas.openxmlformats.org/presentationml/2006/main">
  <p:tag name="AS_UNIQUEID" val="6"/>
</p:tagLst>
</file>

<file path=ppt/tags/tag60.xml><?xml version="1.0" encoding="utf-8"?>
<p:tagLst xmlns:p="http://schemas.openxmlformats.org/presentationml/2006/main">
  <p:tag name="AS_UNIQUEID" val="60"/>
</p:tagLst>
</file>

<file path=ppt/tags/tag61.xml><?xml version="1.0" encoding="utf-8"?>
<p:tagLst xmlns:p="http://schemas.openxmlformats.org/presentationml/2006/main">
  <p:tag name="AS_UNIQUEID" val="61"/>
</p:tagLst>
</file>

<file path=ppt/tags/tag62.xml><?xml version="1.0" encoding="utf-8"?>
<p:tagLst xmlns:p="http://schemas.openxmlformats.org/presentationml/2006/main">
  <p:tag name="AS_UNIQUEID" val="62"/>
</p:tagLst>
</file>

<file path=ppt/tags/tag63.xml><?xml version="1.0" encoding="utf-8"?>
<p:tagLst xmlns:p="http://schemas.openxmlformats.org/presentationml/2006/main">
  <p:tag name="AS_UNIQUEID" val="63"/>
</p:tagLst>
</file>

<file path=ppt/tags/tag64.xml><?xml version="1.0" encoding="utf-8"?>
<p:tagLst xmlns:p="http://schemas.openxmlformats.org/presentationml/2006/main">
  <p:tag name="AS_UNIQUEID" val="64"/>
</p:tagLst>
</file>

<file path=ppt/tags/tag65.xml><?xml version="1.0" encoding="utf-8"?>
<p:tagLst xmlns:p="http://schemas.openxmlformats.org/presentationml/2006/main">
  <p:tag name="AS_UNIQUEID" val="65"/>
</p:tagLst>
</file>

<file path=ppt/tags/tag66.xml><?xml version="1.0" encoding="utf-8"?>
<p:tagLst xmlns:p="http://schemas.openxmlformats.org/presentationml/2006/main">
  <p:tag name="AS_UNIQUEID" val="66"/>
</p:tagLst>
</file>

<file path=ppt/tags/tag67.xml><?xml version="1.0" encoding="utf-8"?>
<p:tagLst xmlns:p="http://schemas.openxmlformats.org/presentationml/2006/main">
  <p:tag name="AS_UNIQUEID" val="67"/>
</p:tagLst>
</file>

<file path=ppt/tags/tag68.xml><?xml version="1.0" encoding="utf-8"?>
<p:tagLst xmlns:p="http://schemas.openxmlformats.org/presentationml/2006/main">
  <p:tag name="AS_UNIQUEID" val="68"/>
</p:tagLst>
</file>

<file path=ppt/tags/tag69.xml><?xml version="1.0" encoding="utf-8"?>
<p:tagLst xmlns:p="http://schemas.openxmlformats.org/presentationml/2006/main">
  <p:tag name="AS_UNIQUEID" val="69"/>
</p:tagLst>
</file>

<file path=ppt/tags/tag7.xml><?xml version="1.0" encoding="utf-8"?>
<p:tagLst xmlns:p="http://schemas.openxmlformats.org/presentationml/2006/main">
  <p:tag name="AS_UNIQUEID" val="7"/>
</p:tagLst>
</file>

<file path=ppt/tags/tag70.xml><?xml version="1.0" encoding="utf-8"?>
<p:tagLst xmlns:p="http://schemas.openxmlformats.org/presentationml/2006/main">
  <p:tag name="AS_UNIQUEID" val="70"/>
</p:tagLst>
</file>

<file path=ppt/tags/tag71.xml><?xml version="1.0" encoding="utf-8"?>
<p:tagLst xmlns:p="http://schemas.openxmlformats.org/presentationml/2006/main">
  <p:tag name="AS_UNIQUEID" val="71"/>
</p:tagLst>
</file>

<file path=ppt/tags/tag72.xml><?xml version="1.0" encoding="utf-8"?>
<p:tagLst xmlns:p="http://schemas.openxmlformats.org/presentationml/2006/main">
  <p:tag name="AS_UNIQUEID" val="72"/>
</p:tagLst>
</file>

<file path=ppt/tags/tag73.xml><?xml version="1.0" encoding="utf-8"?>
<p:tagLst xmlns:p="http://schemas.openxmlformats.org/presentationml/2006/main">
  <p:tag name="AS_UNIQUEID" val="73"/>
</p:tagLst>
</file>

<file path=ppt/tags/tag74.xml><?xml version="1.0" encoding="utf-8"?>
<p:tagLst xmlns:p="http://schemas.openxmlformats.org/presentationml/2006/main">
  <p:tag name="AS_UNIQUEID" val="74"/>
</p:tagLst>
</file>

<file path=ppt/tags/tag75.xml><?xml version="1.0" encoding="utf-8"?>
<p:tagLst xmlns:p="http://schemas.openxmlformats.org/presentationml/2006/main">
  <p:tag name="AS_UNIQUEID" val="75"/>
</p:tagLst>
</file>

<file path=ppt/tags/tag76.xml><?xml version="1.0" encoding="utf-8"?>
<p:tagLst xmlns:p="http://schemas.openxmlformats.org/presentationml/2006/main">
  <p:tag name="AS_UNIQUEID" val="76"/>
</p:tagLst>
</file>

<file path=ppt/tags/tag77.xml><?xml version="1.0" encoding="utf-8"?>
<p:tagLst xmlns:p="http://schemas.openxmlformats.org/presentationml/2006/main">
  <p:tag name="AS_UNIQUEID" val="77"/>
</p:tagLst>
</file>

<file path=ppt/tags/tag78.xml><?xml version="1.0" encoding="utf-8"?>
<p:tagLst xmlns:p="http://schemas.openxmlformats.org/presentationml/2006/main">
  <p:tag name="AS_UNIQUEID" val="78"/>
</p:tagLst>
</file>

<file path=ppt/tags/tag79.xml><?xml version="1.0" encoding="utf-8"?>
<p:tagLst xmlns:p="http://schemas.openxmlformats.org/presentationml/2006/main">
  <p:tag name="AS_UNIQUEID" val="79"/>
</p:tagLst>
</file>

<file path=ppt/tags/tag8.xml><?xml version="1.0" encoding="utf-8"?>
<p:tagLst xmlns:p="http://schemas.openxmlformats.org/presentationml/2006/main">
  <p:tag name="AS_UNIQUEID" val="8"/>
</p:tagLst>
</file>

<file path=ppt/tags/tag80.xml><?xml version="1.0" encoding="utf-8"?>
<p:tagLst xmlns:p="http://schemas.openxmlformats.org/presentationml/2006/main">
  <p:tag name="AS_UNIQUEID" val="80"/>
</p:tagLst>
</file>

<file path=ppt/tags/tag81.xml><?xml version="1.0" encoding="utf-8"?>
<p:tagLst xmlns:p="http://schemas.openxmlformats.org/presentationml/2006/main">
  <p:tag name="AS_UNIQUEID" val="81"/>
</p:tagLst>
</file>

<file path=ppt/tags/tag82.xml><?xml version="1.0" encoding="utf-8"?>
<p:tagLst xmlns:p="http://schemas.openxmlformats.org/presentationml/2006/main">
  <p:tag name="AS_UNIQUEID" val="82"/>
</p:tagLst>
</file>

<file path=ppt/tags/tag83.xml><?xml version="1.0" encoding="utf-8"?>
<p:tagLst xmlns:p="http://schemas.openxmlformats.org/presentationml/2006/main">
  <p:tag name="AS_UNIQUEID" val="83"/>
</p:tagLst>
</file>

<file path=ppt/tags/tag84.xml><?xml version="1.0" encoding="utf-8"?>
<p:tagLst xmlns:p="http://schemas.openxmlformats.org/presentationml/2006/main">
  <p:tag name="AS_UNIQUEID" val="84"/>
</p:tagLst>
</file>

<file path=ppt/tags/tag85.xml><?xml version="1.0" encoding="utf-8"?>
<p:tagLst xmlns:p="http://schemas.openxmlformats.org/presentationml/2006/main">
  <p:tag name="AS_UNIQUEID" val="85"/>
</p:tagLst>
</file>

<file path=ppt/tags/tag86.xml><?xml version="1.0" encoding="utf-8"?>
<p:tagLst xmlns:p="http://schemas.openxmlformats.org/presentationml/2006/main">
  <p:tag name="AS_UNIQUEID" val="86"/>
</p:tagLst>
</file>

<file path=ppt/tags/tag87.xml><?xml version="1.0" encoding="utf-8"?>
<p:tagLst xmlns:p="http://schemas.openxmlformats.org/presentationml/2006/main">
  <p:tag name="AS_UNIQUEID" val="87"/>
</p:tagLst>
</file>

<file path=ppt/tags/tag88.xml><?xml version="1.0" encoding="utf-8"?>
<p:tagLst xmlns:p="http://schemas.openxmlformats.org/presentationml/2006/main">
  <p:tag name="AS_UNIQUEID" val="88"/>
</p:tagLst>
</file>

<file path=ppt/tags/tag89.xml><?xml version="1.0" encoding="utf-8"?>
<p:tagLst xmlns:p="http://schemas.openxmlformats.org/presentationml/2006/main">
  <p:tag name="AS_UNIQUEID" val="89"/>
</p:tagLst>
</file>

<file path=ppt/tags/tag9.xml><?xml version="1.0" encoding="utf-8"?>
<p:tagLst xmlns:p="http://schemas.openxmlformats.org/presentationml/2006/main">
  <p:tag name="AS_UNIQUEID" val="9"/>
</p:tagLst>
</file>

<file path=ppt/tags/tag90.xml><?xml version="1.0" encoding="utf-8"?>
<p:tagLst xmlns:p="http://schemas.openxmlformats.org/presentationml/2006/main">
  <p:tag name="AS_UNIQUEID" val="90"/>
</p:tagLst>
</file>

<file path=ppt/tags/tag91.xml><?xml version="1.0" encoding="utf-8"?>
<p:tagLst xmlns:p="http://schemas.openxmlformats.org/presentationml/2006/main">
  <p:tag name="AS_UNIQUEID" val="91"/>
</p:tagLst>
</file>

<file path=ppt/tags/tag92.xml><?xml version="1.0" encoding="utf-8"?>
<p:tagLst xmlns:p="http://schemas.openxmlformats.org/presentationml/2006/main">
  <p:tag name="AS_UNIQUEID" val="92"/>
</p:tagLst>
</file>

<file path=ppt/tags/tag93.xml><?xml version="1.0" encoding="utf-8"?>
<p:tagLst xmlns:p="http://schemas.openxmlformats.org/presentationml/2006/main">
  <p:tag name="AS_UNIQUEID" val="93"/>
</p:tagLst>
</file>

<file path=ppt/tags/tag94.xml><?xml version="1.0" encoding="utf-8"?>
<p:tagLst xmlns:p="http://schemas.openxmlformats.org/presentationml/2006/main">
  <p:tag name="AS_UNIQUEID" val="94"/>
</p:tagLst>
</file>

<file path=ppt/tags/tag95.xml><?xml version="1.0" encoding="utf-8"?>
<p:tagLst xmlns:p="http://schemas.openxmlformats.org/presentationml/2006/main">
  <p:tag name="AS_UNIQUEID" val="95"/>
</p:tagLst>
</file>

<file path=ppt/tags/tag96.xml><?xml version="1.0" encoding="utf-8"?>
<p:tagLst xmlns:p="http://schemas.openxmlformats.org/presentationml/2006/main">
  <p:tag name="AS_UNIQUEID" val="96"/>
</p:tagLst>
</file>

<file path=ppt/tags/tag97.xml><?xml version="1.0" encoding="utf-8"?>
<p:tagLst xmlns:p="http://schemas.openxmlformats.org/presentationml/2006/main">
  <p:tag name="AS_UNIQUEID" val="97"/>
</p:tagLst>
</file>

<file path=ppt/tags/tag98.xml><?xml version="1.0" encoding="utf-8"?>
<p:tagLst xmlns:p="http://schemas.openxmlformats.org/presentationml/2006/main">
  <p:tag name="AS_UNIQUEID" val="98"/>
</p:tagLst>
</file>

<file path=ppt/tags/tag99.xml><?xml version="1.0" encoding="utf-8"?>
<p:tagLst xmlns:p="http://schemas.openxmlformats.org/presentationml/2006/main">
  <p:tag name="AS_UNIQUEID" val="99"/>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87</Paragraphs>
  <Slides>13</Slides>
  <Notes>0</Notes>
  <TotalTime>28</TotalTime>
  <HiddenSlides>0</HiddenSlides>
  <MMClips>1</MMClips>
  <ScaleCrop>0</ScaleCrop>
  <HeadingPairs>
    <vt:vector baseType="variant" size="6">
      <vt:variant>
        <vt:lpstr>Fonts used</vt:lpstr>
      </vt:variant>
      <vt:variant>
        <vt:i4>8</vt:i4>
      </vt:variant>
      <vt:variant>
        <vt:lpstr>Theme</vt:lpstr>
      </vt:variant>
      <vt:variant>
        <vt:i4>1</vt:i4>
      </vt:variant>
      <vt:variant>
        <vt:lpstr>Slide Titles</vt:lpstr>
      </vt:variant>
      <vt:variant>
        <vt:i4>13</vt:i4>
      </vt:variant>
    </vt:vector>
  </HeadingPairs>
  <TitlesOfParts>
    <vt:vector baseType="lpstr" size="22">
      <vt:lpstr>Arial</vt:lpstr>
      <vt:lpstr>Calibri Light</vt:lpstr>
      <vt:lpstr>Calibri</vt:lpstr>
      <vt:lpstr>DT Phudu Black</vt:lpstr>
      <vt:lpstr>Times New Roman</vt:lpstr>
      <vt:lpstr>UTM American Sans</vt:lpstr>
      <vt:lpstr>Ovo</vt:lpstr>
      <vt:lpstr>Marykate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Administrator</dc:creator>
  <cp:lastModifiedBy>Administrator</cp:lastModifiedBy>
  <cp:revision>18</cp:revision>
  <dcterms:created xsi:type="dcterms:W3CDTF">2026-05-25T14:47:00Z</dcterms:created>
  <dcterms:modified xsi:type="dcterms:W3CDTF">2026-05-29T01:33:06Z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B103C922837C4FE1A0B5BDA10706D708_12</vt:lpwstr>
  </property>
  <property fmtid="{D5CDD505-2E9C-101B-9397-08002B2CF9AE}" pid="3" name="KSOProductBuildVer">
    <vt:lpwstr>1033-12.2.0.22549</vt:lpwstr>
  </property>
</Properties>
</file>