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wav" ContentType="audio/x-wav"/>
  <Default Extension="svg" ContentType="image/svg"/>
  <Default Extension="png" ContentType="image/png"/>
  <Default Extension="wdp" ContentType="image/vnd.ms-photo"/>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2-->
<p:presentation xmlns:r="http://schemas.openxmlformats.org/officeDocument/2006/relationships" xmlns:a="http://schemas.openxmlformats.org/drawingml/2006/main" xmlns:p="http://schemas.openxmlformats.org/presentationml/2006/main" saveSubsetFonts="1">
  <p:sldMasterIdLst>
    <p:sldMasterId id="2147483648" r:id="rId1"/>
  </p:sldMasterIdLst>
  <p:notesMasterIdLst>
    <p:notesMasterId r:id="rId2"/>
  </p:notesMasterIdLst>
  <p:sldIdLst>
    <p:sldId id="257" r:id="rId3"/>
    <p:sldId id="258" r:id="rId4"/>
    <p:sldId id="259" r:id="rId5"/>
    <p:sldId id="260" r:id="rId6"/>
    <p:sldId id="261" r:id="rId7"/>
    <p:sldId id="262" r:id="rId8"/>
    <p:sldId id="263" r:id="rId9"/>
    <p:sldId id="265" r:id="rId10"/>
    <p:sldId id="266" r:id="rId11"/>
    <p:sldId id="267" r:id="rId12"/>
    <p:sldId id="268" r:id="rId13"/>
    <p:sldId id="269" r:id="rId14"/>
    <p:sldId id="270" r:id="rId15"/>
    <p:sldId id="271" r:id="rId16"/>
    <p:sldId id="272" r:id="rId17"/>
    <p:sldId id="273" r:id="rId18"/>
    <p:sldId id="274" r:id="rId19"/>
    <p:sldId id="275" r:id="rId20"/>
    <p:sldId id="256" r:id="rId21"/>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756" y="84"/>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 Type="http://schemas.openxmlformats.org/officeDocument/2006/relationships/notesMaster" Target="notesMasters/notesMaster1.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tags" Target="tags/tag1.xml" /><Relationship Id="rId23" Type="http://schemas.openxmlformats.org/officeDocument/2006/relationships/presProps" Target="presProps.xml" /><Relationship Id="rId24" Type="http://schemas.openxmlformats.org/officeDocument/2006/relationships/viewProps" Target="viewProps.xml" /><Relationship Id="rId25" Type="http://schemas.openxmlformats.org/officeDocument/2006/relationships/theme" Target="theme/theme1.xml" /><Relationship Id="rId26" Type="http://schemas.openxmlformats.org/officeDocument/2006/relationships/tableStyles" Target="tableStyles.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5F5F22-4AE2-415E-B814-F7041F2578D4}" type="datetimeFigureOut">
              <a:rPr lang="en-US" smtClean="0"/>
              <a:t>5/27/2026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CAF7AD-4228-496B-8FC7-82CA22C3FF48}" type="slidenum">
              <a:rPr lang="en-US" smtClean="0"/>
              <a:t>‹#›</a:t>
            </a:fld>
            <a:endParaRPr lang="en-US"/>
          </a:p>
        </p:txBody>
      </p:sp>
    </p:spTree>
    <p:extLst>
      <p:ext uri="{BB962C8B-B14F-4D97-AF65-F5344CB8AC3E}">
        <p14:creationId xmlns:p14="http://schemas.microsoft.com/office/powerpoint/2010/main" val="1833347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CC0095E1-18B2-44B0-911C-ED756B8DB9C9}"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0687177"/>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7BECBC-79F5-47A3-BF62-B45A2F0B94F8}" type="datetimeFigureOut">
              <a:rPr lang="en-US" smtClean="0"/>
              <a:t>5/27/2026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64D4F5-325F-4E09-87EA-C10F1983100E}" type="slidenum">
              <a:rPr lang="en-US" smtClean="0"/>
              <a:t>‹#›</a:t>
            </a:fld>
            <a:endParaRPr lang="en-US"/>
          </a:p>
        </p:txBody>
      </p:sp>
    </p:spTree>
    <p:extLst>
      <p:ext uri="{BB962C8B-B14F-4D97-AF65-F5344CB8AC3E}">
        <p14:creationId xmlns:p14="http://schemas.microsoft.com/office/powerpoint/2010/main" val="2860177298"/>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7BECBC-79F5-47A3-BF62-B45A2F0B94F8}" type="datetimeFigureOut">
              <a:rPr lang="en-US" smtClean="0"/>
              <a:t>5/27/2026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64D4F5-325F-4E09-87EA-C10F1983100E}" type="slidenum">
              <a:rPr lang="en-US" smtClean="0"/>
              <a:t>‹#›</a:t>
            </a:fld>
            <a:endParaRPr lang="en-US"/>
          </a:p>
        </p:txBody>
      </p:sp>
    </p:spTree>
    <p:extLst>
      <p:ext uri="{BB962C8B-B14F-4D97-AF65-F5344CB8AC3E}">
        <p14:creationId xmlns:p14="http://schemas.microsoft.com/office/powerpoint/2010/main" val="2030721911"/>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C87BECBC-79F5-47A3-BF62-B45A2F0B94F8}" type="datetimeFigureOut">
              <a:rPr lang="en-US" smtClean="0"/>
              <a:t>5/27/2026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64D4F5-325F-4E09-87EA-C10F1983100E}" type="slidenum">
              <a:rPr lang="en-US" smtClean="0"/>
              <a:t>‹#›</a:t>
            </a:fld>
            <a:endParaRPr lang="en-US"/>
          </a:p>
        </p:txBody>
      </p:sp>
    </p:spTree>
    <p:extLst>
      <p:ext uri="{BB962C8B-B14F-4D97-AF65-F5344CB8AC3E}">
        <p14:creationId xmlns:p14="http://schemas.microsoft.com/office/powerpoint/2010/main" val="2019880025"/>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7BECBC-79F5-47A3-BF62-B45A2F0B94F8}" type="datetimeFigureOut">
              <a:rPr lang="en-US" smtClean="0"/>
              <a:t>5/27/2026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64D4F5-325F-4E09-87EA-C10F1983100E}" type="slidenum">
              <a:rPr lang="en-US" smtClean="0"/>
              <a:t>‹#›</a:t>
            </a:fld>
            <a:endParaRPr lang="en-US"/>
          </a:p>
        </p:txBody>
      </p:sp>
    </p:spTree>
    <p:extLst>
      <p:ext uri="{BB962C8B-B14F-4D97-AF65-F5344CB8AC3E}">
        <p14:creationId xmlns:p14="http://schemas.microsoft.com/office/powerpoint/2010/main" val="1130923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8.png" /><Relationship Id="rId3" Type="http://schemas.openxmlformats.org/officeDocument/2006/relationships/image" Target="../media/image23.svg" /><Relationship Id="rId4" Type="http://schemas.openxmlformats.org/officeDocument/2006/relationships/image" Target="../media/image24.svg" /><Relationship Id="rId5" Type="http://schemas.openxmlformats.org/officeDocument/2006/relationships/audio" Target="../media/audio22.wav" /><Relationship Id="rId6" Type="http://schemas.openxmlformats.org/officeDocument/2006/relationships/audio" Target="../media/audio11.wav"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8.png" /><Relationship Id="rId3" Type="http://schemas.openxmlformats.org/officeDocument/2006/relationships/image" Target="../media/image25.svg" /><Relationship Id="rId4" Type="http://schemas.openxmlformats.org/officeDocument/2006/relationships/image" Target="../media/image26.png" /><Relationship Id="rId5" Type="http://schemas.openxmlformats.org/officeDocument/2006/relationships/image" Target="../media/image27.png" /><Relationship Id="rId6" Type="http://schemas.openxmlformats.org/officeDocument/2006/relationships/image" Target="../media/image28.svg" /><Relationship Id="rId7" Type="http://schemas.openxmlformats.org/officeDocument/2006/relationships/audio" Target="../media/audio11.wav" /><Relationship Id="rId8" Type="http://schemas.openxmlformats.org/officeDocument/2006/relationships/audio" Target="../media/audio22.wav"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9.png" /><Relationship Id="rId3" Type="http://schemas.openxmlformats.org/officeDocument/2006/relationships/image" Target="../media/image30.svg" /><Relationship Id="rId4" Type="http://schemas.openxmlformats.org/officeDocument/2006/relationships/image" Target="../media/image31.png" /><Relationship Id="rId5" Type="http://schemas.openxmlformats.org/officeDocument/2006/relationships/image" Target="../media/image32.svg" /><Relationship Id="rId6" Type="http://schemas.openxmlformats.org/officeDocument/2006/relationships/image" Target="../media/image33.svg" /><Relationship Id="rId7" Type="http://schemas.openxmlformats.org/officeDocument/2006/relationships/audio" Target="../media/audio22.wav" /><Relationship Id="rId8" Type="http://schemas.openxmlformats.org/officeDocument/2006/relationships/audio" Target="../media/audio11.wav"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4.png" /><Relationship Id="rId3" Type="http://schemas.openxmlformats.org/officeDocument/2006/relationships/image" Target="../media/image35.svg" /><Relationship Id="rId4" Type="http://schemas.openxmlformats.org/officeDocument/2006/relationships/image" Target="../media/image36.png" /><Relationship Id="rId5" Type="http://schemas.openxmlformats.org/officeDocument/2006/relationships/image" Target="../media/image37.svg" /><Relationship Id="rId6" Type="http://schemas.openxmlformats.org/officeDocument/2006/relationships/image" Target="../media/image38.png" /><Relationship Id="rId7" Type="http://schemas.openxmlformats.org/officeDocument/2006/relationships/audio" Target="../media/audio11.wav" /><Relationship Id="rId8" Type="http://schemas.openxmlformats.org/officeDocument/2006/relationships/audio" Target="../media/audio22.wav"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audio" Target="../media/audio11.wav" /><Relationship Id="rId2" Type="http://schemas.openxmlformats.org/officeDocument/2006/relationships/image" Target="../media/image18.png" /><Relationship Id="rId3" Type="http://schemas.openxmlformats.org/officeDocument/2006/relationships/image" Target="../media/image39.svg" /><Relationship Id="rId4" Type="http://schemas.openxmlformats.org/officeDocument/2006/relationships/image" Target="../media/image40.png" /><Relationship Id="rId5" Type="http://schemas.openxmlformats.org/officeDocument/2006/relationships/image" Target="../media/image41.png" /><Relationship Id="rId6" Type="http://schemas.openxmlformats.org/officeDocument/2006/relationships/image" Target="../media/image42.svg" /><Relationship Id="rId7" Type="http://schemas.openxmlformats.org/officeDocument/2006/relationships/image" Target="../media/image43.png" /><Relationship Id="rId8" Type="http://schemas.openxmlformats.org/officeDocument/2006/relationships/image" Target="../media/image44.svg" /><Relationship Id="rId9" Type="http://schemas.openxmlformats.org/officeDocument/2006/relationships/audio" Target="../media/audio22.wav"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8.png" /><Relationship Id="rId3" Type="http://schemas.openxmlformats.org/officeDocument/2006/relationships/image" Target="../media/image45.svg" /><Relationship Id="rId4" Type="http://schemas.openxmlformats.org/officeDocument/2006/relationships/image" Target="../media/image43.png" /><Relationship Id="rId5" Type="http://schemas.openxmlformats.org/officeDocument/2006/relationships/image" Target="../media/image46.svg" /><Relationship Id="rId6" Type="http://schemas.openxmlformats.org/officeDocument/2006/relationships/image" Target="../media/image47.svg" /><Relationship Id="rId7" Type="http://schemas.openxmlformats.org/officeDocument/2006/relationships/audio" Target="../media/audio22.wav" /><Relationship Id="rId8" Type="http://schemas.openxmlformats.org/officeDocument/2006/relationships/audio" Target="../media/audio11.wav"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21.png" /><Relationship Id="rId11" Type="http://schemas.openxmlformats.org/officeDocument/2006/relationships/image" Target="../media/image56.svg" /><Relationship Id="rId12" Type="http://schemas.openxmlformats.org/officeDocument/2006/relationships/image" Target="../media/image57.png" /><Relationship Id="rId13" Type="http://schemas.openxmlformats.org/officeDocument/2006/relationships/image" Target="../media/image58.svg" /><Relationship Id="rId14" Type="http://schemas.openxmlformats.org/officeDocument/2006/relationships/audio" Target="../media/audio22.wav" /><Relationship Id="rId15" Type="http://schemas.openxmlformats.org/officeDocument/2006/relationships/audio" Target="../media/audio11.wav" /><Relationship Id="rId2" Type="http://schemas.openxmlformats.org/officeDocument/2006/relationships/image" Target="../media/image48.png" /><Relationship Id="rId3" Type="http://schemas.openxmlformats.org/officeDocument/2006/relationships/image" Target="../media/image49.svg" /><Relationship Id="rId4" Type="http://schemas.openxmlformats.org/officeDocument/2006/relationships/image" Target="../media/image50.png" /><Relationship Id="rId5" Type="http://schemas.openxmlformats.org/officeDocument/2006/relationships/image" Target="../media/image51.svg" /><Relationship Id="rId6" Type="http://schemas.openxmlformats.org/officeDocument/2006/relationships/image" Target="../media/image52.png" /><Relationship Id="rId7" Type="http://schemas.openxmlformats.org/officeDocument/2006/relationships/image" Target="../media/image53.png" /><Relationship Id="rId8" Type="http://schemas.openxmlformats.org/officeDocument/2006/relationships/image" Target="../media/image54.png" /><Relationship Id="rId9" Type="http://schemas.openxmlformats.org/officeDocument/2006/relationships/image" Target="../media/image55.sv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8.png" /><Relationship Id="rId3" Type="http://schemas.openxmlformats.org/officeDocument/2006/relationships/image" Target="../media/image59.svg" /><Relationship Id="rId4" Type="http://schemas.openxmlformats.org/officeDocument/2006/relationships/image" Target="../media/image60.png" /><Relationship Id="rId5" Type="http://schemas.openxmlformats.org/officeDocument/2006/relationships/image" Target="../media/image27.png" /><Relationship Id="rId6" Type="http://schemas.openxmlformats.org/officeDocument/2006/relationships/image" Target="../media/image61.svg" /><Relationship Id="rId7" Type="http://schemas.openxmlformats.org/officeDocument/2006/relationships/audio" Target="../media/audio11.wav" /><Relationship Id="rId8" Type="http://schemas.openxmlformats.org/officeDocument/2006/relationships/audio" Target="../media/audio22.wav"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62.jpeg" /><Relationship Id="rId3" Type="http://schemas.openxmlformats.org/officeDocument/2006/relationships/image" Target="../media/image63.png" /><Relationship Id="rId4" Type="http://schemas.microsoft.com/office/2007/relationships/hdphoto" Target="../media/image64.wdp" /><Relationship Id="rId5" Type="http://schemas.openxmlformats.org/officeDocument/2006/relationships/image" Target="../media/image65.png" /><Relationship Id="rId6" Type="http://schemas.openxmlformats.org/officeDocument/2006/relationships/image" Target="../media/image66.png" /><Relationship Id="rId7" Type="http://schemas.microsoft.com/office/2007/relationships/hdphoto" Target="../media/image67.wdp" /><Relationship Id="rId8" Type="http://schemas.openxmlformats.org/officeDocument/2006/relationships/image" Target="../media/image68.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2.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png" /><Relationship Id="rId3" Type="http://schemas.openxmlformats.org/officeDocument/2006/relationships/image" Target="../media/image4.svg" /><Relationship Id="rId4" Type="http://schemas.openxmlformats.org/officeDocument/2006/relationships/image" Target="../media/image5.png" /><Relationship Id="rId5" Type="http://schemas.openxmlformats.org/officeDocument/2006/relationships/image" Target="../media/image6.sv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png" /><Relationship Id="rId3" Type="http://schemas.openxmlformats.org/officeDocument/2006/relationships/image" Target="../media/image7.svg" /><Relationship Id="rId4" Type="http://schemas.openxmlformats.org/officeDocument/2006/relationships/image" Target="../media/image5.png" /><Relationship Id="rId5" Type="http://schemas.openxmlformats.org/officeDocument/2006/relationships/image" Target="../media/image8.sv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17.svg" /><Relationship Id="rId11" Type="http://schemas.openxmlformats.org/officeDocument/2006/relationships/audio" Target="../media/audio11.wav" /><Relationship Id="rId12" Type="http://schemas.openxmlformats.org/officeDocument/2006/relationships/audio" Target="../media/audio22.wav" /><Relationship Id="rId2" Type="http://schemas.openxmlformats.org/officeDocument/2006/relationships/image" Target="../media/image9.png" /><Relationship Id="rId3" Type="http://schemas.openxmlformats.org/officeDocument/2006/relationships/image" Target="../media/image10.svg" /><Relationship Id="rId4" Type="http://schemas.openxmlformats.org/officeDocument/2006/relationships/image" Target="../media/image11.png" /><Relationship Id="rId5" Type="http://schemas.openxmlformats.org/officeDocument/2006/relationships/image" Target="../media/image12.svg" /><Relationship Id="rId6" Type="http://schemas.openxmlformats.org/officeDocument/2006/relationships/image" Target="../media/image13.png" /><Relationship Id="rId7" Type="http://schemas.openxmlformats.org/officeDocument/2006/relationships/image" Target="../media/image14.png" /><Relationship Id="rId8" Type="http://schemas.openxmlformats.org/officeDocument/2006/relationships/image" Target="../media/image15.svg" /><Relationship Id="rId9" Type="http://schemas.openxmlformats.org/officeDocument/2006/relationships/image" Target="../media/image16.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8.png" /><Relationship Id="rId3" Type="http://schemas.openxmlformats.org/officeDocument/2006/relationships/image" Target="../media/image19.svg" /><Relationship Id="rId4" Type="http://schemas.openxmlformats.org/officeDocument/2006/relationships/image" Target="../media/image20.png" /><Relationship Id="rId5" Type="http://schemas.openxmlformats.org/officeDocument/2006/relationships/image" Target="../media/image21.png" /><Relationship Id="rId6" Type="http://schemas.openxmlformats.org/officeDocument/2006/relationships/image" Target="../media/image22.svg" /><Relationship Id="rId7" Type="http://schemas.openxmlformats.org/officeDocument/2006/relationships/audio" Target="../media/audio22.wav" /><Relationship Id="rId8" Type="http://schemas.openxmlformats.org/officeDocument/2006/relationships/audio" Target="../media/audio11.wav"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10" name="Picture 9"/>
          <p:cNvPicPr/>
          <p:nvPr/>
        </p:nvPicPr>
        <p:blipFill>
          <a:blip r:embed="rId2"/>
          <a:stretch>
            <a:fillRect/>
          </a:stretch>
        </p:blipFill>
        <p:spPr>
          <a:xfrm>
            <a:off x="-304800" y="-177800"/>
            <a:ext cx="12572153" cy="7071783"/>
          </a:xfrm>
          <a:prstGeom prst="rect">
            <a:avLst/>
          </a:prstGeom>
        </p:spPr>
      </p:pic>
      <p:sp>
        <p:nvSpPr>
          <p:cNvPr id="6" name="Hộp Văn bản 3"/>
          <p:cNvSpPr txBox="1"/>
          <p:nvPr/>
        </p:nvSpPr>
        <p:spPr>
          <a:xfrm>
            <a:off x="-1487714" y="533823"/>
            <a:ext cx="11776710" cy="1625177"/>
          </a:xfrm>
          <a:prstGeom prst="rect">
            <a:avLst/>
          </a:prstGeom>
          <a:noFill/>
        </p:spPr>
        <p:txBody>
          <a:bodyPr wrap="square" rtlCol="0">
            <a:noAutofit/>
          </a:bodyPr>
          <a:lstStyle/>
          <a:p>
            <a:pPr algn="ctr">
              <a:lnSpc>
                <a:spcPct val="100000"/>
              </a:lnSpc>
            </a:pPr>
            <a:r>
              <a:rPr lang="en-US" sz="6600" b="1">
                <a:solidFill>
                  <a:srgbClr val="FF0000"/>
                </a:solidFill>
                <a:latin typeface="Times New Roman" panose="02020603050405020304" pitchFamily="18" charset="0"/>
                <a:cs typeface="Times New Roman" panose="02020603050405020304" pitchFamily="18" charset="0"/>
              </a:rPr>
              <a:t>CHÚA NHẬT </a:t>
            </a:r>
            <a:r>
              <a:rPr lang="vi-VN" sz="6600" b="1" smtClean="0">
                <a:solidFill>
                  <a:srgbClr val="FF0000"/>
                </a:solidFill>
                <a:latin typeface="Times New Roman" panose="02020603050405020304" pitchFamily="18" charset="0"/>
                <a:cs typeface="Times New Roman" panose="02020603050405020304" pitchFamily="18" charset="0"/>
              </a:rPr>
              <a:t>X</a:t>
            </a:r>
            <a:r>
              <a:rPr lang="en-US" sz="6600" b="1" smtClean="0">
                <a:solidFill>
                  <a:srgbClr val="FF0000"/>
                </a:solidFill>
                <a:latin typeface="Times New Roman" panose="02020603050405020304" pitchFamily="18" charset="0"/>
                <a:cs typeface="Times New Roman" panose="02020603050405020304" pitchFamily="18" charset="0"/>
              </a:rPr>
              <a:t> </a:t>
            </a:r>
            <a:endParaRPr lang="en-US" sz="6600" b="1">
              <a:solidFill>
                <a:srgbClr val="FF0000"/>
              </a:solidFill>
              <a:latin typeface="Times New Roman" panose="02020603050405020304" pitchFamily="18" charset="0"/>
              <a:cs typeface="Times New Roman" panose="02020603050405020304" pitchFamily="18" charset="0"/>
            </a:endParaRPr>
          </a:p>
          <a:p>
            <a:pPr algn="ctr">
              <a:lnSpc>
                <a:spcPct val="100000"/>
              </a:lnSpc>
            </a:pPr>
            <a:r>
              <a:rPr lang="vi-VN" sz="6600" b="1" smtClean="0">
                <a:solidFill>
                  <a:srgbClr val="FF0000"/>
                </a:solidFill>
                <a:latin typeface="Times New Roman" panose="02020603050405020304" pitchFamily="18" charset="0"/>
                <a:cs typeface="Times New Roman" panose="02020603050405020304" pitchFamily="18" charset="0"/>
              </a:rPr>
              <a:t>THƯỜNG NIÊN</a:t>
            </a:r>
            <a:endParaRPr lang="en-US" sz="6600" b="1">
              <a:solidFill>
                <a:srgbClr val="FF0000"/>
              </a:solidFill>
              <a:latin typeface="Times New Roman" panose="02020603050405020304" pitchFamily="18" charset="0"/>
              <a:cs typeface="Times New Roman" panose="02020603050405020304" pitchFamily="18" charset="0"/>
            </a:endParaRPr>
          </a:p>
          <a:p>
            <a:pPr algn="ctr">
              <a:lnSpc>
                <a:spcPct val="100000"/>
              </a:lnSpc>
            </a:pPr>
            <a:r>
              <a:rPr lang="en-US" sz="6600" b="1">
                <a:solidFill>
                  <a:srgbClr val="FF0000"/>
                </a:solidFill>
                <a:latin typeface="Times New Roman" panose="02020603050405020304" pitchFamily="18" charset="0"/>
                <a:cs typeface="Times New Roman" panose="02020603050405020304" pitchFamily="18" charset="0"/>
              </a:rPr>
              <a:t>NĂM </a:t>
            </a:r>
            <a:r>
              <a:rPr lang="vi-VN" sz="6600" b="1" smtClean="0">
                <a:solidFill>
                  <a:srgbClr val="FF0000"/>
                </a:solidFill>
                <a:latin typeface="Times New Roman" panose="02020603050405020304" pitchFamily="18" charset="0"/>
                <a:cs typeface="Times New Roman" panose="02020603050405020304" pitchFamily="18" charset="0"/>
              </a:rPr>
              <a:t>A</a:t>
            </a:r>
          </a:p>
          <a:p>
            <a:pPr algn="ctr">
              <a:lnSpc>
                <a:spcPct val="100000"/>
              </a:lnSpc>
            </a:pPr>
            <a:r>
              <a:rPr lang="vi-VN" sz="6600" b="1" smtClean="0">
                <a:solidFill>
                  <a:srgbClr val="FF0000"/>
                </a:solidFill>
                <a:latin typeface="Times New Roman" panose="02020603050405020304" pitchFamily="18" charset="0"/>
                <a:cs typeface="Times New Roman" panose="02020603050405020304" pitchFamily="18" charset="0"/>
              </a:rPr>
              <a:t>LỄ MÌNH VÀ MÁU </a:t>
            </a:r>
          </a:p>
          <a:p>
            <a:pPr algn="ctr">
              <a:lnSpc>
                <a:spcPct val="100000"/>
              </a:lnSpc>
            </a:pPr>
            <a:r>
              <a:rPr lang="vi-VN" sz="6600" b="1" smtClean="0">
                <a:solidFill>
                  <a:srgbClr val="FF0000"/>
                </a:solidFill>
                <a:latin typeface="Times New Roman" panose="02020603050405020304" pitchFamily="18" charset="0"/>
                <a:cs typeface="Times New Roman" panose="02020603050405020304" pitchFamily="18" charset="0"/>
              </a:rPr>
              <a:t>CHÚA KI-TÔ</a:t>
            </a:r>
            <a:endParaRPr lang="en-US" sz="6600" b="1">
              <a:solidFill>
                <a:srgbClr val="FF0000"/>
              </a:solidFill>
              <a:latin typeface="Times New Roman" panose="02020603050405020304" pitchFamily="18" charset="0"/>
              <a:cs typeface="Times New Roman" panose="02020603050405020304" pitchFamily="18" charset="0"/>
            </a:endParaRPr>
          </a:p>
          <a:p>
            <a:pPr algn="ctr"/>
            <a:endParaRPr lang="en-US" sz="6600" b="1">
              <a:solidFill>
                <a:srgbClr val="FF0000"/>
              </a:solidFill>
              <a:latin typeface="Times New Roman" panose="02020603050405020304" pitchFamily="18" charset="0"/>
              <a:cs typeface="Times New Roman" panose="02020603050405020304" pitchFamily="18" charset="0"/>
            </a:endParaRPr>
          </a:p>
        </p:txBody>
      </p:sp>
      <p:sp>
        <p:nvSpPr>
          <p:cNvPr id="7" name="Hộp Văn bản 3"/>
          <p:cNvSpPr txBox="1"/>
          <p:nvPr/>
        </p:nvSpPr>
        <p:spPr>
          <a:xfrm>
            <a:off x="101600" y="2159000"/>
            <a:ext cx="9253220" cy="1898084"/>
          </a:xfrm>
          <a:prstGeom prst="rect">
            <a:avLst/>
          </a:prstGeom>
          <a:noFill/>
        </p:spPr>
        <p:txBody>
          <a:bodyPr wrap="square" rtlCol="0">
            <a:spAutoFit/>
          </a:bodyPr>
          <a:lstStyle/>
          <a:p>
            <a:pPr algn="ctr"/>
            <a:endParaRPr lang="en-US" sz="5865">
              <a:solidFill>
                <a:srgbClr val="FF0000"/>
              </a:solidFill>
              <a:latin typeface="DT Phudu Black" charset="0"/>
              <a:cs typeface="DT Phudu Black" charset="0"/>
            </a:endParaRPr>
          </a:p>
          <a:p>
            <a:pPr algn="ctr"/>
            <a:endParaRPr lang="en-US" sz="5865">
              <a:solidFill>
                <a:srgbClr val="FF0000"/>
              </a:solidFill>
              <a:latin typeface="DT Phudu Black" charset="0"/>
              <a:cs typeface="DT Phudu Black" charset="0"/>
            </a:endParaRPr>
          </a:p>
        </p:txBody>
      </p:sp>
    </p:spTree>
    <p:extLst>
      <p:ext uri="{BB962C8B-B14F-4D97-AF65-F5344CB8AC3E}">
        <p14:creationId xmlns:p14="http://schemas.microsoft.com/office/powerpoint/2010/main" val="909345471"/>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2"/>
      <p:bldP spid="7" grpId="3"/>
    </p:bldLst>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Freeform 2"/>
          <p:cNvSpPr/>
          <p:nvPr/>
        </p:nvSpPr>
        <p:spPr>
          <a:xfrm rot="1485497">
            <a:off x="-5635310" y="1393464"/>
            <a:ext cx="7461219" cy="3674651"/>
          </a:xfrm>
          <a:custGeom>
            <a:rect l="l" t="t" r="r" b="b"/>
            <a:pathLst>
              <a:path w="11191829" h="5511976">
                <a:moveTo>
                  <a:pt x="0" y="0"/>
                </a:moveTo>
                <a:lnTo>
                  <a:pt x="11191829" y="0"/>
                </a:lnTo>
                <a:lnTo>
                  <a:pt x="11191829" y="5511976"/>
                </a:lnTo>
                <a:lnTo>
                  <a:pt x="0" y="551197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p:txBody>
      </p:sp>
      <p:sp>
        <p:nvSpPr>
          <p:cNvPr id="8" name="Freeform 3"/>
          <p:cNvSpPr/>
          <p:nvPr/>
        </p:nvSpPr>
        <p:spPr>
          <a:xfrm rot="-1098312">
            <a:off x="8019467" y="692503"/>
            <a:ext cx="7461219" cy="3674651"/>
          </a:xfrm>
          <a:custGeom>
            <a:rect l="l" t="t" r="r" b="b"/>
            <a:pathLst>
              <a:path w="11191829" h="5511976">
                <a:moveTo>
                  <a:pt x="0" y="0"/>
                </a:moveTo>
                <a:lnTo>
                  <a:pt x="11191829" y="0"/>
                </a:lnTo>
                <a:lnTo>
                  <a:pt x="11191829" y="5511975"/>
                </a:lnTo>
                <a:lnTo>
                  <a:pt x="0" y="5511975"/>
                </a:lnTo>
                <a:lnTo>
                  <a:pt x="0" y="0"/>
                </a:lnTo>
                <a:close/>
              </a:path>
            </a:pathLst>
          </a:custGeom>
          <a:blipFill>
            <a:blip r:embed="rId2">
              <a:extLst>
                <a:ext uri="{96DAC541-7B7A-43D3-8B79-37D633B846F1}">
                  <asvg:svgBlip xmlns="" xmlns:asvg="http://schemas.microsoft.com/office/drawing/2016/SVG/main" r:embed="rId4"/>
                </a:ext>
              </a:extLst>
            </a:blip>
            <a:stretch>
              <a:fillRect/>
            </a:stretch>
          </a:blipFill>
        </p:spPr>
        <p:txBody>
          <a:bodyPr/>
          <a:lstStyle/>
          <a:p/>
        </p:txBody>
      </p:sp>
      <p:grpSp>
        <p:nvGrpSpPr>
          <p:cNvPr id="9" name="Group 4"/>
          <p:cNvGrpSpPr/>
          <p:nvPr/>
        </p:nvGrpSpPr>
        <p:grpSpPr>
          <a:xfrm>
            <a:off x="685800" y="589513"/>
            <a:ext cx="10737605" cy="5582687"/>
            <a:chExt cx="4242017" cy="2205506"/>
          </a:xfrm>
        </p:grpSpPr>
        <p:sp>
          <p:nvSpPr>
            <p:cNvPr id="11" name="Freeform 5"/>
            <p:cNvSpPr/>
            <p:nvPr/>
          </p:nvSpPr>
          <p:spPr>
            <a:xfrm>
              <a:off x="0" y="0"/>
              <a:ext cx="4242017" cy="2205506"/>
            </a:xfrm>
            <a:custGeom>
              <a:rect l="l" t="t" r="r" b="b"/>
              <a:pathLst>
                <a:path w="4242017" h="2205506">
                  <a:moveTo>
                    <a:pt x="24514" y="0"/>
                  </a:moveTo>
                  <a:lnTo>
                    <a:pt x="4217502" y="0"/>
                  </a:lnTo>
                  <a:cubicBezTo>
                    <a:pt x="4224004" y="0"/>
                    <a:pt x="4230239" y="2583"/>
                    <a:pt x="4234836" y="7180"/>
                  </a:cubicBezTo>
                  <a:cubicBezTo>
                    <a:pt x="4239434" y="11777"/>
                    <a:pt x="4242017" y="18013"/>
                    <a:pt x="4242017" y="24514"/>
                  </a:cubicBezTo>
                  <a:lnTo>
                    <a:pt x="4242017" y="2180991"/>
                  </a:lnTo>
                  <a:cubicBezTo>
                    <a:pt x="4242017" y="2187493"/>
                    <a:pt x="4239434" y="2193729"/>
                    <a:pt x="4234836" y="2198326"/>
                  </a:cubicBezTo>
                  <a:cubicBezTo>
                    <a:pt x="4230239" y="2202923"/>
                    <a:pt x="4224004" y="2205506"/>
                    <a:pt x="4217502" y="2205506"/>
                  </a:cubicBezTo>
                  <a:lnTo>
                    <a:pt x="24514" y="2205506"/>
                  </a:lnTo>
                  <a:cubicBezTo>
                    <a:pt x="18013" y="2205506"/>
                    <a:pt x="11777" y="2202923"/>
                    <a:pt x="7180" y="2198326"/>
                  </a:cubicBezTo>
                  <a:cubicBezTo>
                    <a:pt x="2583" y="2193729"/>
                    <a:pt x="0" y="2187493"/>
                    <a:pt x="0" y="2180991"/>
                  </a:cubicBezTo>
                  <a:lnTo>
                    <a:pt x="0" y="24514"/>
                  </a:lnTo>
                  <a:cubicBezTo>
                    <a:pt x="0" y="18013"/>
                    <a:pt x="2583" y="11777"/>
                    <a:pt x="7180" y="7180"/>
                  </a:cubicBezTo>
                  <a:cubicBezTo>
                    <a:pt x="11777" y="2583"/>
                    <a:pt x="18013" y="0"/>
                    <a:pt x="24514" y="0"/>
                  </a:cubicBezTo>
                  <a:close/>
                </a:path>
              </a:pathLst>
            </a:custGeom>
            <a:solidFill>
              <a:srgbClr val="C8E4B2"/>
            </a:solidFill>
          </p:spPr>
          <p:txBody>
            <a:bodyPr/>
            <a:lstStyle/>
            <a:p/>
          </p:txBody>
        </p:sp>
        <p:sp>
          <p:nvSpPr>
            <p:cNvPr id="12" name="TextBox 6"/>
            <p:cNvSpPr txBox="1"/>
            <p:nvPr/>
          </p:nvSpPr>
          <p:spPr>
            <a:xfrm>
              <a:off x="0" y="-47625"/>
              <a:ext cx="4242017" cy="2253131"/>
            </a:xfrm>
            <a:prstGeom prst="rect">
              <a:avLst/>
            </a:prstGeom>
          </p:spPr>
          <p:txBody>
            <a:bodyPr lIns="33867" tIns="33867" rIns="33867" bIns="33867" rtlCol="0" anchor="ctr"/>
            <a:lstStyle/>
            <a:p>
              <a:pPr algn="ctr">
                <a:lnSpc>
                  <a:spcPts val="1775"/>
                </a:lnSpc>
              </a:pPr>
              <a:endParaRPr sz="1200"/>
            </a:p>
          </p:txBody>
        </p:sp>
      </p:grpSp>
      <p:sp>
        <p:nvSpPr>
          <p:cNvPr id="3" name="Lưu đồ: Chuẩn bị 2"/>
          <p:cNvSpPr/>
          <p:nvPr/>
        </p:nvSpPr>
        <p:spPr>
          <a:xfrm>
            <a:off x="3496930" y="4975411"/>
            <a:ext cx="5115339" cy="1007166"/>
          </a:xfrm>
          <a:prstGeom prst="flowChartPreparation">
            <a:avLst/>
          </a:prstGeom>
          <a:solidFill>
            <a:schemeClr val="bg1"/>
          </a:solidFill>
          <a:ln w="38100">
            <a:solidFill>
              <a:srgbClr val="E28F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Times New Roman" panose="02020603050405020304" pitchFamily="18" charset="0"/>
                <a:cs typeface="Times New Roman" panose="02020603050405020304" pitchFamily="18" charset="0"/>
              </a:rPr>
              <a:t>C. </a:t>
            </a:r>
            <a:r>
              <a:rPr lang="vi-VN" sz="2400" b="1" smtClean="0">
                <a:solidFill>
                  <a:schemeClr val="tx1"/>
                </a:solidFill>
                <a:latin typeface="Times New Roman" panose="02020603050405020304" pitchFamily="18" charset="0"/>
                <a:cs typeface="Times New Roman" panose="02020603050405020304" pitchFamily="18" charset="0"/>
              </a:rPr>
              <a:t>Mạnh khỏe</a:t>
            </a:r>
            <a:endParaRPr lang="en-US" altLang="en-US" sz="2400" b="1">
              <a:solidFill>
                <a:schemeClr val="tx1"/>
              </a:solidFill>
              <a:latin typeface="Times New Roman" panose="02020603050405020304" pitchFamily="18" charset="0"/>
              <a:cs typeface="Times New Roman" panose="02020603050405020304" pitchFamily="18" charset="0"/>
            </a:endParaRPr>
          </a:p>
        </p:txBody>
      </p:sp>
      <p:sp>
        <p:nvSpPr>
          <p:cNvPr id="10" name="Lưu đồ: Chuẩn bị 9"/>
          <p:cNvSpPr/>
          <p:nvPr/>
        </p:nvSpPr>
        <p:spPr>
          <a:xfrm>
            <a:off x="980661" y="864704"/>
            <a:ext cx="10711986" cy="1620080"/>
          </a:xfrm>
          <a:prstGeom prst="flowChartPreparation">
            <a:avLst/>
          </a:prstGeom>
          <a:solidFill>
            <a:schemeClr val="bg1"/>
          </a:solidFill>
          <a:ln w="381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b="1">
                <a:solidFill>
                  <a:schemeClr val="tx1"/>
                </a:solidFill>
                <a:latin typeface="Times New Roman" panose="02020603050405020304" pitchFamily="18" charset="0"/>
                <a:cs typeface="Times New Roman" panose="02020603050405020304" pitchFamily="18" charset="0"/>
              </a:rPr>
              <a:t>Câu 3</a:t>
            </a:r>
            <a:r>
              <a:rPr lang="vi-VN" sz="3600" b="1">
                <a:solidFill>
                  <a:schemeClr val="tx1"/>
                </a:solidFill>
                <a:latin typeface="+mj-lt"/>
                <a:cs typeface="Times New Roman" panose="02020603050405020304" pitchFamily="18" charset="0"/>
              </a:rPr>
              <a:t>:</a:t>
            </a:r>
            <a:r>
              <a:rPr lang="en-US" altLang="vi-VN" sz="3600" b="1">
                <a:solidFill>
                  <a:schemeClr val="tx1"/>
                </a:solidFill>
                <a:latin typeface="+mj-lt"/>
                <a:cs typeface="Times New Roman" panose="02020603050405020304" pitchFamily="18" charset="0"/>
              </a:rPr>
              <a:t> </a:t>
            </a:r>
            <a:r>
              <a:rPr lang="vi-VN" altLang="vi-VN" sz="3600" b="1" smtClean="0">
                <a:solidFill>
                  <a:schemeClr val="tx1"/>
                </a:solidFill>
                <a:latin typeface="+mj-lt"/>
                <a:cs typeface="Times New Roman" panose="02020603050405020304" pitchFamily="18" charset="0"/>
              </a:rPr>
              <a:t>Ai ăn bánh này </a:t>
            </a:r>
          </a:p>
          <a:p>
            <a:pPr algn="ctr"/>
            <a:r>
              <a:rPr lang="vi-VN" altLang="vi-VN" sz="3600" b="1" smtClean="0">
                <a:solidFill>
                  <a:schemeClr val="tx1"/>
                </a:solidFill>
                <a:latin typeface="+mj-lt"/>
                <a:cs typeface="Times New Roman" panose="02020603050405020304" pitchFamily="18" charset="0"/>
              </a:rPr>
              <a:t>sẽ được gì</a:t>
            </a:r>
            <a:r>
              <a:rPr lang="en-US" sz="3600" b="1" smtClean="0">
                <a:solidFill>
                  <a:schemeClr val="tx1"/>
                </a:solidFill>
                <a:latin typeface="Times New Roman" panose="02020603050405020304" pitchFamily="18" charset="0"/>
                <a:cs typeface="Times New Roman" panose="02020603050405020304" pitchFamily="18" charset="0"/>
              </a:rPr>
              <a:t>?</a:t>
            </a:r>
            <a:endParaRPr lang="en-US" altLang="en-US" sz="3600" b="1">
              <a:solidFill>
                <a:schemeClr val="tx1"/>
              </a:solidFill>
              <a:latin typeface="Times New Roman" panose="02020603050405020304" pitchFamily="18" charset="0"/>
              <a:cs typeface="Times New Roman" panose="02020603050405020304" pitchFamily="18" charset="0"/>
            </a:endParaRPr>
          </a:p>
        </p:txBody>
      </p:sp>
      <p:sp>
        <p:nvSpPr>
          <p:cNvPr id="5" name="Lưu đồ: Chuẩn bị 4"/>
          <p:cNvSpPr/>
          <p:nvPr/>
        </p:nvSpPr>
        <p:spPr>
          <a:xfrm>
            <a:off x="3496931" y="3824909"/>
            <a:ext cx="5115339" cy="1007166"/>
          </a:xfrm>
          <a:prstGeom prst="flowChartPreparation">
            <a:avLst/>
          </a:prstGeom>
          <a:solidFill>
            <a:schemeClr val="bg1"/>
          </a:solid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a:solidFill>
                  <a:schemeClr val="tx1"/>
                </a:solidFill>
                <a:latin typeface="Times New Roman" panose="02020603050405020304" pitchFamily="18" charset="0"/>
                <a:cs typeface="Times New Roman" panose="02020603050405020304" pitchFamily="18" charset="0"/>
              </a:rPr>
              <a:t>B</a:t>
            </a:r>
            <a:r>
              <a:rPr lang="vi-VN" sz="2400">
                <a:solidFill>
                  <a:schemeClr val="tx1"/>
                </a:solidFill>
                <a:latin typeface="Times New Roman" panose="02020603050405020304" pitchFamily="18" charset="0"/>
                <a:cs typeface="Times New Roman" panose="02020603050405020304" pitchFamily="18" charset="0"/>
              </a:rPr>
              <a:t>.</a:t>
            </a:r>
            <a:r>
              <a:rPr lang="en-US" altLang="vi-VN" sz="2400">
                <a:solidFill>
                  <a:schemeClr val="tx1"/>
                </a:solidFill>
                <a:latin typeface="Times New Roman" panose="02020603050405020304" pitchFamily="18" charset="0"/>
                <a:cs typeface="Times New Roman" panose="02020603050405020304" pitchFamily="18" charset="0"/>
              </a:rPr>
              <a:t> </a:t>
            </a:r>
            <a:r>
              <a:rPr lang="vi-VN" altLang="vi-VN" sz="2400" b="1" smtClean="0">
                <a:solidFill>
                  <a:schemeClr val="tx1"/>
                </a:solidFill>
                <a:latin typeface="Times New Roman" panose="02020603050405020304" pitchFamily="18" charset="0"/>
                <a:cs typeface="Times New Roman" panose="02020603050405020304" pitchFamily="18" charset="0"/>
              </a:rPr>
              <a:t>Khỏi phải chết</a:t>
            </a:r>
            <a:endParaRPr lang="en-US" altLang="en-US" sz="2400" b="1">
              <a:solidFill>
                <a:schemeClr val="tx1"/>
              </a:solidFill>
              <a:latin typeface="Times New Roman" panose="02020603050405020304" pitchFamily="18" charset="0"/>
              <a:cs typeface="Times New Roman" panose="02020603050405020304" pitchFamily="18" charset="0"/>
            </a:endParaRPr>
          </a:p>
        </p:txBody>
      </p:sp>
      <p:sp>
        <p:nvSpPr>
          <p:cNvPr id="6" name="Lưu đồ: Chuẩn bị 5"/>
          <p:cNvSpPr/>
          <p:nvPr/>
        </p:nvSpPr>
        <p:spPr>
          <a:xfrm>
            <a:off x="3496932" y="2675544"/>
            <a:ext cx="5115339" cy="1007166"/>
          </a:xfrm>
          <a:prstGeom prst="flowChartPreparation">
            <a:avLst/>
          </a:prstGeom>
          <a:solidFill>
            <a:schemeClr val="bg1"/>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Times New Roman" panose="02020603050405020304" pitchFamily="18" charset="0"/>
                <a:cs typeface="Times New Roman" panose="02020603050405020304" pitchFamily="18" charset="0"/>
              </a:rPr>
              <a:t>A</a:t>
            </a:r>
            <a:r>
              <a:rPr lang="vi-VN" sz="2400" b="1" smtClean="0">
                <a:solidFill>
                  <a:schemeClr val="tx1"/>
                </a:solidFill>
                <a:latin typeface="Times New Roman" panose="02020603050405020304" pitchFamily="18" charset="0"/>
                <a:cs typeface="Times New Roman" panose="02020603050405020304" pitchFamily="18" charset="0"/>
              </a:rPr>
              <a:t>. Sống đời đời</a:t>
            </a:r>
            <a:endParaRPr lang="vi-VN" sz="2800" b="1"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839102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3"/>
                    </p:tgtEl>
                  </p:cond>
                </p:stCondLst>
                <p:endSync evt="end" delay="0">
                  <p:rtn val="all"/>
                </p:endSync>
                <p:childTnLst>
                  <p:par>
                    <p:cTn id="26" fill="hold" nodeType="clickPar">
                      <p:stCondLst>
                        <p:cond delay="indefinite"/>
                      </p:stCondLst>
                      <p:childTnLst>
                        <p:par>
                          <p:cTn id="27" fill="hold" nodeType="afterGroup">
                            <p:stCondLst>
                              <p:cond delay="0"/>
                            </p:stCondLst>
                            <p:childTnLst>
                              <p:par>
                                <p:cTn id="28" presetID="19" presetClass="emph" presetSubtype="0" repeatCount="4000" fill="hold" grpId="1" nodeType="clickEffect">
                                  <p:stCondLst>
                                    <p:cond delay="0"/>
                                  </p:stCondLst>
                                  <p:childTnLst>
                                    <p:animClr clrSpc="rgb" dir="cw">
                                      <p:cBhvr override="childStyle">
                                        <p:cTn id="29" dur="500" fill="hold"/>
                                        <p:tgtEl>
                                          <p:spTgt spid="3"/>
                                        </p:tgtEl>
                                        <p:attrNameLst>
                                          <p:attrName>style.color</p:attrName>
                                        </p:attrNameLst>
                                      </p:cBhvr>
                                      <p:to>
                                        <a:srgbClr val="FC2241"/>
                                      </p:to>
                                    </p:animClr>
                                    <p:animClr clrSpc="rgb" dir="cw">
                                      <p:cBhvr>
                                        <p:cTn id="30" dur="500" fill="hold"/>
                                        <p:tgtEl>
                                          <p:spTgt spid="3"/>
                                        </p:tgtEl>
                                        <p:attrNameLst>
                                          <p:attrName>fillcolor</p:attrName>
                                        </p:attrNameLst>
                                      </p:cBhvr>
                                      <p:to>
                                        <a:srgbClr val="FC2241"/>
                                      </p:to>
                                    </p:animClr>
                                    <p:set>
                                      <p:cBhvr>
                                        <p:cTn id="31" dur="500" fill="hold"/>
                                        <p:tgtEl>
                                          <p:spTgt spid="3"/>
                                        </p:tgtEl>
                                        <p:attrNameLst>
                                          <p:attrName>fill.type</p:attrName>
                                        </p:attrNameLst>
                                      </p:cBhvr>
                                      <p:to>
                                        <p:strVal val="solid"/>
                                      </p:to>
                                    </p:set>
                                    <p:set>
                                      <p:cBhvr>
                                        <p:cTn id="32" dur="500" fill="hold"/>
                                        <p:tgtEl>
                                          <p:spTgt spid="3"/>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3"/>
                  </p:tgtEl>
                </p:cond>
              </p:nextCondLst>
            </p:seq>
            <p:seq concurrent="1" nextAc="seek">
              <p:cTn id="33" restart="whenNotActive" fill="hold" evtFilter="cancelBubble" nodeType="interactiveSeq">
                <p:stCondLst>
                  <p:cond evt="onClick" delay="0">
                    <p:tgtEl>
                      <p:spTgt spid="6"/>
                    </p:tgtEl>
                  </p:cond>
                </p:stCondLst>
                <p:endSync evt="end" delay="0">
                  <p:rtn val="all"/>
                </p:endSync>
                <p:childTnLst>
                  <p:par>
                    <p:cTn id="34" fill="hold" nodeType="clickPar">
                      <p:stCondLst>
                        <p:cond delay="indefinite"/>
                      </p:stCondLst>
                      <p:childTnLst>
                        <p:par>
                          <p:cTn id="35" fill="hold" nodeType="afterGroup">
                            <p:stCondLst>
                              <p:cond delay="0"/>
                            </p:stCondLst>
                            <p:childTnLst>
                              <p:par>
                                <p:cTn id="36" presetID="19" presetClass="emph" presetSubtype="0" repeatCount="4000" fill="hold" grpId="1" nodeType="clickEffect">
                                  <p:stCondLst>
                                    <p:cond delay="0"/>
                                  </p:stCondLst>
                                  <p:childTnLst>
                                    <p:animClr clrSpc="rgb" dir="cw">
                                      <p:cBhvr override="childStyle">
                                        <p:cTn id="37" dur="500" fill="hold"/>
                                        <p:tgtEl>
                                          <p:spTgt spid="6"/>
                                        </p:tgtEl>
                                        <p:attrNameLst>
                                          <p:attrName>style.color</p:attrName>
                                        </p:attrNameLst>
                                      </p:cBhvr>
                                      <p:to>
                                        <a:srgbClr val="44DA48"/>
                                      </p:to>
                                    </p:animClr>
                                    <p:animClr clrSpc="rgb" dir="cw">
                                      <p:cBhvr>
                                        <p:cTn id="38" dur="500" fill="hold"/>
                                        <p:tgtEl>
                                          <p:spTgt spid="6"/>
                                        </p:tgtEl>
                                        <p:attrNameLst>
                                          <p:attrName>fillcolor</p:attrName>
                                        </p:attrNameLst>
                                      </p:cBhvr>
                                      <p:to>
                                        <a:srgbClr val="44DA48"/>
                                      </p:to>
                                    </p:animClr>
                                    <p:set>
                                      <p:cBhvr>
                                        <p:cTn id="39" dur="500" fill="hold"/>
                                        <p:tgtEl>
                                          <p:spTgt spid="6"/>
                                        </p:tgtEl>
                                        <p:attrNameLst>
                                          <p:attrName>fill.type</p:attrName>
                                        </p:attrNameLst>
                                      </p:cBhvr>
                                      <p:to>
                                        <p:strVal val="solid"/>
                                      </p:to>
                                    </p:set>
                                    <p:set>
                                      <p:cBhvr>
                                        <p:cTn id="40" dur="500" fill="hold"/>
                                        <p:tgtEl>
                                          <p:spTgt spid="6"/>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6" name="applause.wav"/>
                                        </p:tgtEl>
                                      </p:cMediaNode>
                                    </p:audio>
                                  </p:subTnLst>
                                </p:cTn>
                              </p:par>
                            </p:childTnLst>
                          </p:cTn>
                        </p:par>
                      </p:childTnLst>
                    </p:cTn>
                  </p:par>
                </p:childTnLst>
              </p:cTn>
              <p:nextCondLst>
                <p:cond evt="onClick" delay="0">
                  <p:tgtEl>
                    <p:spTgt spid="6"/>
                  </p:tgtEl>
                </p:cond>
              </p:nextCondLst>
            </p:seq>
            <p:seq concurrent="1" nextAc="seek">
              <p:cTn id="41" restart="whenNotActive" fill="hold" evtFilter="cancelBubble" nodeType="interactiveSeq">
                <p:stCondLst>
                  <p:cond evt="onClick" delay="0">
                    <p:tgtEl>
                      <p:spTgt spid="5"/>
                    </p:tgtEl>
                  </p:cond>
                </p:stCondLst>
                <p:endSync evt="end" delay="0">
                  <p:rtn val="all"/>
                </p:endSync>
                <p:childTnLst>
                  <p:par>
                    <p:cTn id="42" fill="hold" nodeType="clickPar">
                      <p:stCondLst>
                        <p:cond delay="indefinite"/>
                      </p:stCondLst>
                      <p:childTnLst>
                        <p:par>
                          <p:cTn id="43" fill="hold" nodeType="afterGroup">
                            <p:stCondLst>
                              <p:cond delay="0"/>
                            </p:stCondLst>
                            <p:childTnLst>
                              <p:par>
                                <p:cTn id="44" presetID="19" presetClass="emph" presetSubtype="0" repeatCount="4000" fill="hold" grpId="1" nodeType="clickEffect">
                                  <p:stCondLst>
                                    <p:cond delay="0"/>
                                  </p:stCondLst>
                                  <p:childTnLst>
                                    <p:animClr clrSpc="rgb" dir="cw">
                                      <p:cBhvr override="childStyle">
                                        <p:cTn id="45" dur="500" fill="hold"/>
                                        <p:tgtEl>
                                          <p:spTgt spid="5"/>
                                        </p:tgtEl>
                                        <p:attrNameLst>
                                          <p:attrName>style.color</p:attrName>
                                        </p:attrNameLst>
                                      </p:cBhvr>
                                      <p:to>
                                        <a:srgbClr val="F12D32"/>
                                      </p:to>
                                    </p:animClr>
                                    <p:animClr clrSpc="rgb" dir="cw">
                                      <p:cBhvr>
                                        <p:cTn id="46" dur="500" fill="hold"/>
                                        <p:tgtEl>
                                          <p:spTgt spid="5"/>
                                        </p:tgtEl>
                                        <p:attrNameLst>
                                          <p:attrName>fillcolor</p:attrName>
                                        </p:attrNameLst>
                                      </p:cBhvr>
                                      <p:to>
                                        <a:srgbClr val="F12D32"/>
                                      </p:to>
                                    </p:animClr>
                                    <p:set>
                                      <p:cBhvr>
                                        <p:cTn id="47" dur="500" fill="hold"/>
                                        <p:tgtEl>
                                          <p:spTgt spid="5"/>
                                        </p:tgtEl>
                                        <p:attrNameLst>
                                          <p:attrName>fill.type</p:attrName>
                                        </p:attrNameLst>
                                      </p:cBhvr>
                                      <p:to>
                                        <p:strVal val="solid"/>
                                      </p:to>
                                    </p:set>
                                    <p:set>
                                      <p:cBhvr>
                                        <p:cTn id="48" dur="500" fill="hold"/>
                                        <p:tgtEl>
                                          <p:spTgt spid="5"/>
                                        </p:tgtEl>
                                        <p:attrNameLst>
                                          <p:attrName>fill.on</p:attrName>
                                        </p:attrNameLst>
                                      </p:cBhvr>
                                      <p:to>
                                        <p:strVal val="true"/>
                                      </p:to>
                                    </p:set>
                                  </p:childTnLst>
                                  <p:subTnLst>
                                    <p:audio>
                                      <p:cMediaNode>
                                        <p:cTn display="0" masterRel="sameClick">
                                          <p:stCondLst>
                                            <p:cond evt="begin" delay="0">
                                              <p:tn val="44"/>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5"/>
                  </p:tgtEl>
                </p:cond>
              </p:nextCondLst>
            </p:seq>
          </p:childTnLst>
        </p:cTn>
      </p:par>
    </p:tnLst>
    <p:bldLst>
      <p:bldP spid="3" grpId="0"/>
      <p:bldP spid="3" grpId="1"/>
      <p:bldP spid="10" grpId="2"/>
      <p:bldP spid="5" grpId="3"/>
      <p:bldP spid="5" grpId="4"/>
      <p:bldP spid="6" grpId="5"/>
      <p:bldP spid="6" grpId="6"/>
    </p:bldLst>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Freeform 2"/>
          <p:cNvSpPr/>
          <p:nvPr/>
        </p:nvSpPr>
        <p:spPr>
          <a:xfrm rot="1485497">
            <a:off x="-1117442" y="-593355"/>
            <a:ext cx="7461219" cy="3674651"/>
          </a:xfrm>
          <a:custGeom>
            <a:rect l="l" t="t" r="r" b="b"/>
            <a:pathLst>
              <a:path w="11191829" h="5511976">
                <a:moveTo>
                  <a:pt x="0" y="0"/>
                </a:moveTo>
                <a:lnTo>
                  <a:pt x="11191828" y="0"/>
                </a:lnTo>
                <a:lnTo>
                  <a:pt x="11191828" y="5511976"/>
                </a:lnTo>
                <a:lnTo>
                  <a:pt x="0" y="551197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p:txBody>
      </p:sp>
      <p:grpSp>
        <p:nvGrpSpPr>
          <p:cNvPr id="8" name="Group 3"/>
          <p:cNvGrpSpPr/>
          <p:nvPr/>
        </p:nvGrpSpPr>
        <p:grpSpPr>
          <a:xfrm>
            <a:off x="685800" y="685800"/>
            <a:ext cx="10684025" cy="5486400"/>
            <a:chExt cx="4220850" cy="2167467"/>
          </a:xfrm>
        </p:grpSpPr>
        <p:sp>
          <p:nvSpPr>
            <p:cNvPr id="9" name="Freeform 4"/>
            <p:cNvSpPr/>
            <p:nvPr/>
          </p:nvSpPr>
          <p:spPr>
            <a:xfrm>
              <a:off x="0" y="0"/>
              <a:ext cx="4220850" cy="2167467"/>
            </a:xfrm>
            <a:custGeom>
              <a:rect l="l" t="t" r="r" b="b"/>
              <a:pathLst>
                <a:path w="4220850" h="2167467">
                  <a:moveTo>
                    <a:pt x="24637" y="0"/>
                  </a:moveTo>
                  <a:lnTo>
                    <a:pt x="4196212" y="0"/>
                  </a:lnTo>
                  <a:cubicBezTo>
                    <a:pt x="4209819" y="0"/>
                    <a:pt x="4220850" y="11030"/>
                    <a:pt x="4220850" y="24637"/>
                  </a:cubicBezTo>
                  <a:lnTo>
                    <a:pt x="4220850" y="2142829"/>
                  </a:lnTo>
                  <a:cubicBezTo>
                    <a:pt x="4220850" y="2156436"/>
                    <a:pt x="4209819" y="2167467"/>
                    <a:pt x="4196212" y="2167467"/>
                  </a:cubicBezTo>
                  <a:lnTo>
                    <a:pt x="24637" y="2167467"/>
                  </a:lnTo>
                  <a:cubicBezTo>
                    <a:pt x="18103" y="2167467"/>
                    <a:pt x="11836" y="2164871"/>
                    <a:pt x="7216" y="2160251"/>
                  </a:cubicBezTo>
                  <a:cubicBezTo>
                    <a:pt x="2596" y="2155630"/>
                    <a:pt x="0" y="2149364"/>
                    <a:pt x="0" y="2142829"/>
                  </a:cubicBezTo>
                  <a:lnTo>
                    <a:pt x="0" y="24637"/>
                  </a:lnTo>
                  <a:cubicBezTo>
                    <a:pt x="0" y="11030"/>
                    <a:pt x="11030" y="0"/>
                    <a:pt x="24637" y="0"/>
                  </a:cubicBezTo>
                  <a:close/>
                </a:path>
              </a:pathLst>
            </a:custGeom>
            <a:solidFill>
              <a:srgbClr val="C8E4B2"/>
            </a:solidFill>
          </p:spPr>
          <p:txBody>
            <a:bodyPr/>
            <a:lstStyle/>
            <a:p/>
          </p:txBody>
        </p:sp>
        <p:sp>
          <p:nvSpPr>
            <p:cNvPr id="11" name="TextBox 5"/>
            <p:cNvSpPr txBox="1"/>
            <p:nvPr/>
          </p:nvSpPr>
          <p:spPr>
            <a:xfrm>
              <a:off x="0" y="-47625"/>
              <a:ext cx="4220850" cy="2215092"/>
            </a:xfrm>
            <a:prstGeom prst="rect">
              <a:avLst/>
            </a:prstGeom>
          </p:spPr>
          <p:txBody>
            <a:bodyPr lIns="33867" tIns="33867" rIns="33867" bIns="33867" rtlCol="0" anchor="ctr"/>
            <a:lstStyle/>
            <a:p>
              <a:pPr algn="ctr">
                <a:lnSpc>
                  <a:spcPts val="1775"/>
                </a:lnSpc>
              </a:pPr>
              <a:endParaRPr sz="1200"/>
            </a:p>
          </p:txBody>
        </p:sp>
      </p:grpSp>
      <p:sp>
        <p:nvSpPr>
          <p:cNvPr id="12" name="Freeform 6"/>
          <p:cNvSpPr/>
          <p:nvPr/>
        </p:nvSpPr>
        <p:spPr>
          <a:xfrm>
            <a:off x="8908475" y="3534428"/>
            <a:ext cx="2100764" cy="2637772"/>
          </a:xfrm>
          <a:custGeom>
            <a:rect l="l" t="t" r="r" b="b"/>
            <a:pathLst>
              <a:path w="3151146" h="3956658">
                <a:moveTo>
                  <a:pt x="0" y="0"/>
                </a:moveTo>
                <a:lnTo>
                  <a:pt x="3151146" y="0"/>
                </a:lnTo>
                <a:lnTo>
                  <a:pt x="3151146" y="3956658"/>
                </a:lnTo>
                <a:lnTo>
                  <a:pt x="0" y="3956658"/>
                </a:lnTo>
                <a:lnTo>
                  <a:pt x="0" y="0"/>
                </a:lnTo>
                <a:close/>
              </a:path>
            </a:pathLst>
          </a:custGeom>
          <a:blipFill>
            <a:blip r:embed="rId4"/>
            <a:stretch>
              <a:fillRect/>
            </a:stretch>
          </a:blipFill>
        </p:spPr>
        <p:txBody>
          <a:bodyPr/>
          <a:lstStyle/>
          <a:p/>
        </p:txBody>
      </p:sp>
      <p:sp>
        <p:nvSpPr>
          <p:cNvPr id="13" name="Freeform 7"/>
          <p:cNvSpPr/>
          <p:nvPr/>
        </p:nvSpPr>
        <p:spPr>
          <a:xfrm rot="-923995">
            <a:off x="9740441" y="-954691"/>
            <a:ext cx="2537595" cy="2952460"/>
          </a:xfrm>
          <a:custGeom>
            <a:rect l="l" t="t" r="r" b="b"/>
            <a:pathLst>
              <a:path w="3806391" h="4428690">
                <a:moveTo>
                  <a:pt x="0" y="0"/>
                </a:moveTo>
                <a:lnTo>
                  <a:pt x="3806392" y="0"/>
                </a:lnTo>
                <a:lnTo>
                  <a:pt x="3806392" y="4428690"/>
                </a:lnTo>
                <a:lnTo>
                  <a:pt x="0" y="4428690"/>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p:txBody>
      </p:sp>
      <p:sp>
        <p:nvSpPr>
          <p:cNvPr id="3" name="Lưu đồ: Chuẩn bị 2"/>
          <p:cNvSpPr/>
          <p:nvPr/>
        </p:nvSpPr>
        <p:spPr>
          <a:xfrm>
            <a:off x="3066873" y="4730137"/>
            <a:ext cx="5841602" cy="1007166"/>
          </a:xfrm>
          <a:prstGeom prst="flowChartPreparation">
            <a:avLst/>
          </a:prstGeom>
          <a:solidFill>
            <a:schemeClr val="bg1"/>
          </a:solidFill>
          <a:ln w="38100">
            <a:solidFill>
              <a:srgbClr val="E28F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smtClean="0">
                <a:solidFill>
                  <a:schemeClr val="tx1"/>
                </a:solidFill>
                <a:latin typeface="Times New Roman" panose="02020603050405020304" pitchFamily="18" charset="0"/>
                <a:cs typeface="Times New Roman" panose="02020603050405020304" pitchFamily="18" charset="0"/>
              </a:rPr>
              <a:t>C. Thịt Chúa</a:t>
            </a:r>
            <a:endParaRPr lang="en-US" altLang="en-US" sz="2400" b="1">
              <a:solidFill>
                <a:schemeClr val="tx1"/>
              </a:solidFill>
              <a:latin typeface="+mj-lt"/>
              <a:cs typeface="Times New Roman" panose="02020603050405020304" pitchFamily="18" charset="0"/>
            </a:endParaRPr>
          </a:p>
        </p:txBody>
      </p:sp>
      <p:sp>
        <p:nvSpPr>
          <p:cNvPr id="10" name="Lưu đồ: Chuẩn bị 9"/>
          <p:cNvSpPr/>
          <p:nvPr/>
        </p:nvSpPr>
        <p:spPr>
          <a:xfrm>
            <a:off x="980661" y="864704"/>
            <a:ext cx="10230678" cy="1620080"/>
          </a:xfrm>
          <a:prstGeom prst="flowChartPreparation">
            <a:avLst/>
          </a:prstGeom>
          <a:solidFill>
            <a:schemeClr val="bg1"/>
          </a:solidFill>
          <a:ln w="381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b="1">
                <a:solidFill>
                  <a:schemeClr val="tx1"/>
                </a:solidFill>
                <a:latin typeface="Times New Roman" panose="02020603050405020304" pitchFamily="18" charset="0"/>
                <a:cs typeface="Times New Roman" panose="02020603050405020304" pitchFamily="18" charset="0"/>
              </a:rPr>
              <a:t>Câu </a:t>
            </a:r>
            <a:r>
              <a:rPr lang="en-US" altLang="vi-VN" sz="3600" b="1">
                <a:solidFill>
                  <a:schemeClr val="tx1"/>
                </a:solidFill>
                <a:latin typeface="Times New Roman" panose="02020603050405020304" pitchFamily="18" charset="0"/>
                <a:cs typeface="Times New Roman" panose="02020603050405020304" pitchFamily="18" charset="0"/>
              </a:rPr>
              <a:t>4</a:t>
            </a:r>
            <a:r>
              <a:rPr lang="vi-VN" sz="3600" b="1">
                <a:solidFill>
                  <a:schemeClr val="tx1"/>
                </a:solidFill>
                <a:latin typeface="Times New Roman" panose="02020603050405020304" pitchFamily="18" charset="0"/>
                <a:cs typeface="Times New Roman" panose="02020603050405020304" pitchFamily="18" charset="0"/>
              </a:rPr>
              <a:t>: </a:t>
            </a:r>
            <a:r>
              <a:rPr lang="vi-VN" sz="3600" b="1" smtClean="0">
                <a:solidFill>
                  <a:schemeClr val="tx1"/>
                </a:solidFill>
                <a:latin typeface="Times New Roman" panose="02020603050405020304" pitchFamily="18" charset="0"/>
                <a:cs typeface="Times New Roman" panose="02020603050405020304" pitchFamily="18" charset="0"/>
              </a:rPr>
              <a:t>Bánh Chúa ban </a:t>
            </a:r>
          </a:p>
          <a:p>
            <a:pPr algn="ctr"/>
            <a:r>
              <a:rPr lang="vi-VN" sz="3600" b="1" smtClean="0">
                <a:solidFill>
                  <a:schemeClr val="tx1"/>
                </a:solidFill>
                <a:latin typeface="Times New Roman" panose="02020603050405020304" pitchFamily="18" charset="0"/>
                <a:cs typeface="Times New Roman" panose="02020603050405020304" pitchFamily="18" charset="0"/>
              </a:rPr>
              <a:t>chính là gì?</a:t>
            </a:r>
            <a:endParaRPr lang="en-US" altLang="en-US" sz="3600" b="1">
              <a:solidFill>
                <a:schemeClr val="tx1"/>
              </a:solidFill>
              <a:latin typeface="+mj-lt"/>
              <a:cs typeface="Times New Roman" panose="02020603050405020304" pitchFamily="18" charset="0"/>
            </a:endParaRPr>
          </a:p>
        </p:txBody>
      </p:sp>
      <p:sp>
        <p:nvSpPr>
          <p:cNvPr id="5" name="Lưu đồ: Chuẩn bị 4"/>
          <p:cNvSpPr/>
          <p:nvPr/>
        </p:nvSpPr>
        <p:spPr>
          <a:xfrm>
            <a:off x="3202603" y="3763002"/>
            <a:ext cx="5491648" cy="846584"/>
          </a:xfrm>
          <a:prstGeom prst="flowChartPreparation">
            <a:avLst/>
          </a:prstGeom>
          <a:solidFill>
            <a:schemeClr val="bg1"/>
          </a:solid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altLang="en-US" sz="2400" b="1" smtClean="0">
                <a:solidFill>
                  <a:schemeClr val="tx1"/>
                </a:solidFill>
                <a:latin typeface="Times New Roman" panose="02020603050405020304" pitchFamily="18" charset="0"/>
                <a:cs typeface="Times New Roman" panose="02020603050405020304" pitchFamily="18" charset="0"/>
              </a:rPr>
              <a:t>B. Máu Chúa</a:t>
            </a:r>
            <a:endParaRPr lang="en-US" altLang="en-US" sz="2600" b="1">
              <a:solidFill>
                <a:schemeClr val="tx1"/>
              </a:solidFill>
              <a:latin typeface="Times New Roman" panose="02020603050405020304" pitchFamily="18" charset="0"/>
              <a:cs typeface="Times New Roman" panose="02020603050405020304" pitchFamily="18" charset="0"/>
            </a:endParaRPr>
          </a:p>
        </p:txBody>
      </p:sp>
      <p:sp>
        <p:nvSpPr>
          <p:cNvPr id="6" name="Lưu đồ: Chuẩn bị 5"/>
          <p:cNvSpPr/>
          <p:nvPr/>
        </p:nvSpPr>
        <p:spPr>
          <a:xfrm>
            <a:off x="3202603" y="2663688"/>
            <a:ext cx="5705872" cy="978763"/>
          </a:xfrm>
          <a:prstGeom prst="flowChartPreparation">
            <a:avLst/>
          </a:prstGeom>
          <a:solidFill>
            <a:schemeClr val="bg1"/>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600" b="1" smtClean="0">
                <a:solidFill>
                  <a:schemeClr val="tx1"/>
                </a:solidFill>
                <a:latin typeface="Times New Roman" panose="02020603050405020304" pitchFamily="18" charset="0"/>
                <a:cs typeface="Times New Roman" panose="02020603050405020304" pitchFamily="18" charset="0"/>
              </a:rPr>
              <a:t>A. Lời Chúa</a:t>
            </a:r>
            <a:endParaRPr lang="vi-VN" sz="2600" b="1" kern="100">
              <a:solidFill>
                <a:schemeClr val="tx1"/>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6217087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3"/>
                    </p:tgtEl>
                  </p:cond>
                </p:stCondLst>
                <p:endSync evt="end" delay="0">
                  <p:rtn val="all"/>
                </p:endSync>
                <p:childTnLst>
                  <p:par>
                    <p:cTn id="26" fill="hold" nodeType="clickPar">
                      <p:stCondLst>
                        <p:cond delay="indefinite"/>
                      </p:stCondLst>
                      <p:childTnLst>
                        <p:par>
                          <p:cTn id="27" fill="hold" nodeType="afterGroup">
                            <p:stCondLst>
                              <p:cond delay="0"/>
                            </p:stCondLst>
                            <p:childTnLst>
                              <p:par>
                                <p:cTn id="28" presetID="19" presetClass="emph" presetSubtype="0" repeatCount="4000" fill="hold" grpId="1" nodeType="clickEffect">
                                  <p:stCondLst>
                                    <p:cond delay="0"/>
                                  </p:stCondLst>
                                  <p:childTnLst>
                                    <p:animClr clrSpc="rgb" dir="cw">
                                      <p:cBhvr override="childStyle">
                                        <p:cTn id="29" dur="500" fill="hold"/>
                                        <p:tgtEl>
                                          <p:spTgt spid="3"/>
                                        </p:tgtEl>
                                        <p:attrNameLst>
                                          <p:attrName>style.color</p:attrName>
                                        </p:attrNameLst>
                                      </p:cBhvr>
                                      <p:to>
                                        <a:srgbClr val="36E836"/>
                                      </p:to>
                                    </p:animClr>
                                    <p:animClr clrSpc="rgb" dir="cw">
                                      <p:cBhvr>
                                        <p:cTn id="30" dur="500" fill="hold"/>
                                        <p:tgtEl>
                                          <p:spTgt spid="3"/>
                                        </p:tgtEl>
                                        <p:attrNameLst>
                                          <p:attrName>fillcolor</p:attrName>
                                        </p:attrNameLst>
                                      </p:cBhvr>
                                      <p:to>
                                        <a:srgbClr val="36E836"/>
                                      </p:to>
                                    </p:animClr>
                                    <p:set>
                                      <p:cBhvr>
                                        <p:cTn id="31" dur="500" fill="hold"/>
                                        <p:tgtEl>
                                          <p:spTgt spid="3"/>
                                        </p:tgtEl>
                                        <p:attrNameLst>
                                          <p:attrName>fill.type</p:attrName>
                                        </p:attrNameLst>
                                      </p:cBhvr>
                                      <p:to>
                                        <p:strVal val="solid"/>
                                      </p:to>
                                    </p:set>
                                    <p:set>
                                      <p:cBhvr>
                                        <p:cTn id="32" dur="500" fill="hold"/>
                                        <p:tgtEl>
                                          <p:spTgt spid="3"/>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7" name="applause.wav"/>
                                        </p:tgtEl>
                                      </p:cMediaNode>
                                    </p:audio>
                                  </p:subTnLst>
                                </p:cTn>
                              </p:par>
                            </p:childTnLst>
                          </p:cTn>
                        </p:par>
                      </p:childTnLst>
                    </p:cTn>
                  </p:par>
                </p:childTnLst>
              </p:cTn>
              <p:nextCondLst>
                <p:cond evt="onClick" delay="0">
                  <p:tgtEl>
                    <p:spTgt spid="3"/>
                  </p:tgtEl>
                </p:cond>
              </p:nextCondLst>
            </p:seq>
            <p:seq concurrent="1" nextAc="seek">
              <p:cTn id="33" restart="whenNotActive" fill="hold" evtFilter="cancelBubble" nodeType="interactiveSeq">
                <p:stCondLst>
                  <p:cond evt="onClick" delay="0">
                    <p:tgtEl>
                      <p:spTgt spid="6"/>
                    </p:tgtEl>
                  </p:cond>
                </p:stCondLst>
                <p:endSync evt="end" delay="0">
                  <p:rtn val="all"/>
                </p:endSync>
                <p:childTnLst>
                  <p:par>
                    <p:cTn id="34" fill="hold" nodeType="clickPar">
                      <p:stCondLst>
                        <p:cond delay="indefinite"/>
                      </p:stCondLst>
                      <p:childTnLst>
                        <p:par>
                          <p:cTn id="35" fill="hold" nodeType="afterGroup">
                            <p:stCondLst>
                              <p:cond delay="0"/>
                            </p:stCondLst>
                            <p:childTnLst>
                              <p:par>
                                <p:cTn id="36" presetID="19" presetClass="emph" presetSubtype="0" repeatCount="4000" fill="hold" grpId="1" nodeType="clickEffect">
                                  <p:stCondLst>
                                    <p:cond delay="0"/>
                                  </p:stCondLst>
                                  <p:childTnLst>
                                    <p:animClr clrSpc="rgb" dir="cw">
                                      <p:cBhvr override="childStyle">
                                        <p:cTn id="37" dur="500" fill="hold"/>
                                        <p:tgtEl>
                                          <p:spTgt spid="6"/>
                                        </p:tgtEl>
                                        <p:attrNameLst>
                                          <p:attrName>style.color</p:attrName>
                                        </p:attrNameLst>
                                      </p:cBhvr>
                                      <p:to>
                                        <a:srgbClr val="FC2241"/>
                                      </p:to>
                                    </p:animClr>
                                    <p:animClr clrSpc="rgb" dir="cw">
                                      <p:cBhvr>
                                        <p:cTn id="38" dur="500" fill="hold"/>
                                        <p:tgtEl>
                                          <p:spTgt spid="6"/>
                                        </p:tgtEl>
                                        <p:attrNameLst>
                                          <p:attrName>fillcolor</p:attrName>
                                        </p:attrNameLst>
                                      </p:cBhvr>
                                      <p:to>
                                        <a:srgbClr val="FC2241"/>
                                      </p:to>
                                    </p:animClr>
                                    <p:set>
                                      <p:cBhvr>
                                        <p:cTn id="39" dur="500" fill="hold"/>
                                        <p:tgtEl>
                                          <p:spTgt spid="6"/>
                                        </p:tgtEl>
                                        <p:attrNameLst>
                                          <p:attrName>fill.type</p:attrName>
                                        </p:attrNameLst>
                                      </p:cBhvr>
                                      <p:to>
                                        <p:strVal val="solid"/>
                                      </p:to>
                                    </p:set>
                                    <p:set>
                                      <p:cBhvr>
                                        <p:cTn id="40" dur="500" fill="hold"/>
                                        <p:tgtEl>
                                          <p:spTgt spid="6"/>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8" name="Wrong Buzzer.wav"/>
                                        </p:tgtEl>
                                      </p:cMediaNode>
                                    </p:audio>
                                  </p:subTnLst>
                                </p:cTn>
                              </p:par>
                            </p:childTnLst>
                          </p:cTn>
                        </p:par>
                      </p:childTnLst>
                    </p:cTn>
                  </p:par>
                </p:childTnLst>
              </p:cTn>
              <p:nextCondLst>
                <p:cond evt="onClick" delay="0">
                  <p:tgtEl>
                    <p:spTgt spid="6"/>
                  </p:tgtEl>
                </p:cond>
              </p:nextCondLst>
            </p:seq>
            <p:seq concurrent="1" nextAc="seek">
              <p:cTn id="41" restart="whenNotActive" fill="hold" evtFilter="cancelBubble" nodeType="interactiveSeq">
                <p:stCondLst>
                  <p:cond evt="onClick" delay="0">
                    <p:tgtEl>
                      <p:spTgt spid="5"/>
                    </p:tgtEl>
                  </p:cond>
                </p:stCondLst>
                <p:endSync evt="end" delay="0">
                  <p:rtn val="all"/>
                </p:endSync>
                <p:childTnLst>
                  <p:par>
                    <p:cTn id="42" fill="hold" nodeType="clickPar">
                      <p:stCondLst>
                        <p:cond delay="indefinite"/>
                      </p:stCondLst>
                      <p:childTnLst>
                        <p:par>
                          <p:cTn id="43" fill="hold" nodeType="afterGroup">
                            <p:stCondLst>
                              <p:cond delay="0"/>
                            </p:stCondLst>
                            <p:childTnLst>
                              <p:par>
                                <p:cTn id="44" presetID="19" presetClass="emph" presetSubtype="0" repeatCount="4000" fill="hold" grpId="1" nodeType="clickEffect">
                                  <p:stCondLst>
                                    <p:cond delay="0"/>
                                  </p:stCondLst>
                                  <p:childTnLst>
                                    <p:animClr clrSpc="rgb" dir="cw">
                                      <p:cBhvr override="childStyle">
                                        <p:cTn id="45" dur="500" fill="hold"/>
                                        <p:tgtEl>
                                          <p:spTgt spid="5"/>
                                        </p:tgtEl>
                                        <p:attrNameLst>
                                          <p:attrName>style.color</p:attrName>
                                        </p:attrNameLst>
                                      </p:cBhvr>
                                      <p:to>
                                        <a:srgbClr val="F42A2A"/>
                                      </p:to>
                                    </p:animClr>
                                    <p:animClr clrSpc="rgb" dir="cw">
                                      <p:cBhvr>
                                        <p:cTn id="46" dur="500" fill="hold"/>
                                        <p:tgtEl>
                                          <p:spTgt spid="5"/>
                                        </p:tgtEl>
                                        <p:attrNameLst>
                                          <p:attrName>fillcolor</p:attrName>
                                        </p:attrNameLst>
                                      </p:cBhvr>
                                      <p:to>
                                        <a:srgbClr val="F42A2A"/>
                                      </p:to>
                                    </p:animClr>
                                    <p:set>
                                      <p:cBhvr>
                                        <p:cTn id="47" dur="500" fill="hold"/>
                                        <p:tgtEl>
                                          <p:spTgt spid="5"/>
                                        </p:tgtEl>
                                        <p:attrNameLst>
                                          <p:attrName>fill.type</p:attrName>
                                        </p:attrNameLst>
                                      </p:cBhvr>
                                      <p:to>
                                        <p:strVal val="solid"/>
                                      </p:to>
                                    </p:set>
                                    <p:set>
                                      <p:cBhvr>
                                        <p:cTn id="48" dur="500" fill="hold"/>
                                        <p:tgtEl>
                                          <p:spTgt spid="5"/>
                                        </p:tgtEl>
                                        <p:attrNameLst>
                                          <p:attrName>fill.on</p:attrName>
                                        </p:attrNameLst>
                                      </p:cBhvr>
                                      <p:to>
                                        <p:strVal val="true"/>
                                      </p:to>
                                    </p:set>
                                  </p:childTnLst>
                                  <p:subTnLst>
                                    <p:audio>
                                      <p:cMediaNode>
                                        <p:cTn display="0" masterRel="sameClick">
                                          <p:stCondLst>
                                            <p:cond evt="begin" delay="0">
                                              <p:tn val="44"/>
                                            </p:cond>
                                          </p:stCondLst>
                                          <p:endCondLst>
                                            <p:cond evt="onStopAudio" delay="0">
                                              <p:tgtEl>
                                                <p:sldTgt/>
                                              </p:tgtEl>
                                            </p:cond>
                                          </p:endCondLst>
                                        </p:cTn>
                                        <p:tgtEl>
                                          <p:sndTgt r:embed="rId8" name="Wrong Buzzer.wav"/>
                                        </p:tgtEl>
                                      </p:cMediaNode>
                                    </p:audio>
                                  </p:subTnLst>
                                </p:cTn>
                              </p:par>
                            </p:childTnLst>
                          </p:cTn>
                        </p:par>
                      </p:childTnLst>
                    </p:cTn>
                  </p:par>
                </p:childTnLst>
              </p:cTn>
              <p:nextCondLst>
                <p:cond evt="onClick" delay="0">
                  <p:tgtEl>
                    <p:spTgt spid="5"/>
                  </p:tgtEl>
                </p:cond>
              </p:nextCondLst>
            </p:seq>
          </p:childTnLst>
        </p:cTn>
      </p:par>
    </p:tnLst>
    <p:bldLst>
      <p:bldP spid="3" grpId="0"/>
      <p:bldP spid="3" grpId="1"/>
      <p:bldP spid="10" grpId="2"/>
      <p:bldP spid="5" grpId="3"/>
      <p:bldP spid="5" grpId="4"/>
      <p:bldP spid="6" grpId="5"/>
      <p:bldP spid="6" grpId="6"/>
    </p:bldLst>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pSp>
        <p:nvGrpSpPr>
          <p:cNvPr id="7" name="Group 2"/>
          <p:cNvGrpSpPr/>
          <p:nvPr/>
        </p:nvGrpSpPr>
        <p:grpSpPr>
          <a:xfrm>
            <a:off x="420187" y="449989"/>
            <a:ext cx="11351623" cy="6126480"/>
            <a:chExt cx="4274726" cy="2223622"/>
          </a:xfrm>
        </p:grpSpPr>
        <p:sp>
          <p:nvSpPr>
            <p:cNvPr id="8" name="Freeform 3"/>
            <p:cNvSpPr/>
            <p:nvPr/>
          </p:nvSpPr>
          <p:spPr>
            <a:xfrm>
              <a:off x="0" y="0"/>
              <a:ext cx="4274726" cy="2223622"/>
            </a:xfrm>
            <a:custGeom>
              <a:rect l="l" t="t" r="r" b="b"/>
              <a:pathLst>
                <a:path w="4274726" h="2223622">
                  <a:moveTo>
                    <a:pt x="24327" y="0"/>
                  </a:moveTo>
                  <a:lnTo>
                    <a:pt x="4250399" y="0"/>
                  </a:lnTo>
                  <a:cubicBezTo>
                    <a:pt x="4263834" y="0"/>
                    <a:pt x="4274726" y="10891"/>
                    <a:pt x="4274726" y="24327"/>
                  </a:cubicBezTo>
                  <a:lnTo>
                    <a:pt x="4274726" y="2199295"/>
                  </a:lnTo>
                  <a:cubicBezTo>
                    <a:pt x="4274726" y="2205747"/>
                    <a:pt x="4272163" y="2211935"/>
                    <a:pt x="4267601" y="2216497"/>
                  </a:cubicBezTo>
                  <a:cubicBezTo>
                    <a:pt x="4263039" y="2221059"/>
                    <a:pt x="4256851" y="2223622"/>
                    <a:pt x="4250399" y="2223622"/>
                  </a:cubicBezTo>
                  <a:lnTo>
                    <a:pt x="24327" y="2223622"/>
                  </a:lnTo>
                  <a:cubicBezTo>
                    <a:pt x="10891" y="2223622"/>
                    <a:pt x="0" y="2212731"/>
                    <a:pt x="0" y="2199295"/>
                  </a:cubicBezTo>
                  <a:lnTo>
                    <a:pt x="0" y="24327"/>
                  </a:lnTo>
                  <a:cubicBezTo>
                    <a:pt x="0" y="10891"/>
                    <a:pt x="10891" y="0"/>
                    <a:pt x="24327" y="0"/>
                  </a:cubicBezTo>
                  <a:close/>
                </a:path>
              </a:pathLst>
            </a:custGeom>
            <a:solidFill>
              <a:srgbClr val="FCF9DA"/>
            </a:solidFill>
          </p:spPr>
          <p:txBody>
            <a:bodyPr/>
            <a:lstStyle/>
            <a:p/>
          </p:txBody>
        </p:sp>
        <p:sp>
          <p:nvSpPr>
            <p:cNvPr id="9" name="TextBox 4"/>
            <p:cNvSpPr txBox="1"/>
            <p:nvPr/>
          </p:nvSpPr>
          <p:spPr>
            <a:xfrm>
              <a:off x="0" y="-47625"/>
              <a:ext cx="4274726" cy="2271247"/>
            </a:xfrm>
            <a:prstGeom prst="rect">
              <a:avLst/>
            </a:prstGeom>
          </p:spPr>
          <p:txBody>
            <a:bodyPr lIns="33867" tIns="33867" rIns="33867" bIns="33867" rtlCol="0" anchor="ctr"/>
            <a:lstStyle/>
            <a:p>
              <a:pPr algn="ctr">
                <a:lnSpc>
                  <a:spcPts val="1775"/>
                </a:lnSpc>
              </a:pPr>
              <a:endParaRPr sz="1200"/>
            </a:p>
          </p:txBody>
        </p:sp>
      </p:grpSp>
      <p:sp>
        <p:nvSpPr>
          <p:cNvPr id="11" name="Freeform 5"/>
          <p:cNvSpPr/>
          <p:nvPr/>
        </p:nvSpPr>
        <p:spPr>
          <a:xfrm>
            <a:off x="172730" y="5237124"/>
            <a:ext cx="3988055" cy="1620876"/>
          </a:xfrm>
          <a:custGeom>
            <a:rect l="l" t="t" r="r" b="b"/>
            <a:pathLst>
              <a:path w="5982082" h="2431314">
                <a:moveTo>
                  <a:pt x="0" y="0"/>
                </a:moveTo>
                <a:lnTo>
                  <a:pt x="5982082" y="0"/>
                </a:lnTo>
                <a:lnTo>
                  <a:pt x="5982082" y="2431314"/>
                </a:lnTo>
                <a:lnTo>
                  <a:pt x="0" y="243131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p:txBody>
      </p:sp>
      <p:sp>
        <p:nvSpPr>
          <p:cNvPr id="12" name="Freeform 6"/>
          <p:cNvSpPr/>
          <p:nvPr/>
        </p:nvSpPr>
        <p:spPr>
          <a:xfrm rot="1995718" flipV="1">
            <a:off x="6981905" y="75918"/>
            <a:ext cx="7105269" cy="3499345"/>
          </a:xfrm>
          <a:custGeom>
            <a:rect l="l" t="t" r="r" b="b"/>
            <a:pathLst>
              <a:path w="10657904" h="5249018">
                <a:moveTo>
                  <a:pt x="0" y="5249018"/>
                </a:moveTo>
                <a:lnTo>
                  <a:pt x="10657905" y="5249018"/>
                </a:lnTo>
                <a:lnTo>
                  <a:pt x="10657905" y="0"/>
                </a:lnTo>
                <a:lnTo>
                  <a:pt x="0" y="0"/>
                </a:lnTo>
                <a:lnTo>
                  <a:pt x="0" y="5249018"/>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p:txBody>
      </p:sp>
      <p:sp>
        <p:nvSpPr>
          <p:cNvPr id="13" name="Freeform 7"/>
          <p:cNvSpPr/>
          <p:nvPr/>
        </p:nvSpPr>
        <p:spPr>
          <a:xfrm>
            <a:off x="9497546" y="2095454"/>
            <a:ext cx="3988055" cy="1620876"/>
          </a:xfrm>
          <a:custGeom>
            <a:rect l="l" t="t" r="r" b="b"/>
            <a:pathLst>
              <a:path w="5982082" h="2431314">
                <a:moveTo>
                  <a:pt x="0" y="0"/>
                </a:moveTo>
                <a:lnTo>
                  <a:pt x="5982082" y="0"/>
                </a:lnTo>
                <a:lnTo>
                  <a:pt x="5982082" y="2431314"/>
                </a:lnTo>
                <a:lnTo>
                  <a:pt x="0" y="2431314"/>
                </a:lnTo>
                <a:lnTo>
                  <a:pt x="0" y="0"/>
                </a:lnTo>
                <a:close/>
              </a:path>
            </a:pathLst>
          </a:custGeom>
          <a:blipFill>
            <a:blip r:embed="rId2">
              <a:extLst>
                <a:ext uri="{96DAC541-7B7A-43D3-8B79-37D633B846F1}">
                  <asvg:svgBlip xmlns="" xmlns:asvg="http://schemas.microsoft.com/office/drawing/2016/SVG/main" r:embed="rId6"/>
                </a:ext>
              </a:extLst>
            </a:blip>
            <a:stretch>
              <a:fillRect/>
            </a:stretch>
          </a:blipFill>
        </p:spPr>
        <p:txBody>
          <a:bodyPr/>
          <a:lstStyle/>
          <a:p/>
        </p:txBody>
      </p:sp>
      <p:sp>
        <p:nvSpPr>
          <p:cNvPr id="3" name="Lưu đồ: Chuẩn bị 2"/>
          <p:cNvSpPr/>
          <p:nvPr/>
        </p:nvSpPr>
        <p:spPr>
          <a:xfrm>
            <a:off x="3538330" y="2506063"/>
            <a:ext cx="5274930" cy="1007166"/>
          </a:xfrm>
          <a:prstGeom prst="flowChartPreparation">
            <a:avLst/>
          </a:prstGeom>
          <a:solidFill>
            <a:schemeClr val="bg1"/>
          </a:solidFill>
          <a:ln w="38100">
            <a:solidFill>
              <a:srgbClr val="E28F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smtClean="0">
                <a:solidFill>
                  <a:schemeClr val="tx1"/>
                </a:solidFill>
                <a:latin typeface="Times New Roman" panose="02020603050405020304" pitchFamily="18" charset="0"/>
                <a:cs typeface="Times New Roman" panose="02020603050405020304" pitchFamily="18" charset="0"/>
              </a:rPr>
              <a:t>A</a:t>
            </a:r>
            <a:r>
              <a:rPr lang="vi-VN" sz="2400" b="1">
                <a:solidFill>
                  <a:schemeClr val="tx1"/>
                </a:solidFill>
                <a:latin typeface="Times New Roman" panose="02020603050405020304" pitchFamily="18" charset="0"/>
                <a:cs typeface="Times New Roman" panose="02020603050405020304" pitchFamily="18" charset="0"/>
              </a:rPr>
              <a:t>. </a:t>
            </a:r>
            <a:r>
              <a:rPr lang="vi-VN" sz="2400" b="1" smtClean="0">
                <a:solidFill>
                  <a:schemeClr val="tx1"/>
                </a:solidFill>
                <a:latin typeface="Times New Roman" panose="02020603050405020304" pitchFamily="18" charset="0"/>
                <a:cs typeface="Times New Roman" panose="02020603050405020304" pitchFamily="18" charset="0"/>
              </a:rPr>
              <a:t>Vui mừng</a:t>
            </a:r>
            <a:endParaRPr lang="en-US" altLang="en-US" sz="2400" b="1">
              <a:solidFill>
                <a:schemeClr val="tx1"/>
              </a:solidFill>
              <a:latin typeface="Times New Roman" panose="02020603050405020304" pitchFamily="18" charset="0"/>
              <a:cs typeface="Times New Roman" panose="02020603050405020304" pitchFamily="18" charset="0"/>
            </a:endParaRPr>
          </a:p>
        </p:txBody>
      </p:sp>
      <p:sp>
        <p:nvSpPr>
          <p:cNvPr id="10" name="Lưu đồ: Chuẩn bị 9"/>
          <p:cNvSpPr/>
          <p:nvPr/>
        </p:nvSpPr>
        <p:spPr>
          <a:xfrm>
            <a:off x="980659" y="667591"/>
            <a:ext cx="10230678" cy="1620080"/>
          </a:xfrm>
          <a:prstGeom prst="flowChartPreparation">
            <a:avLst/>
          </a:prstGeom>
          <a:solidFill>
            <a:schemeClr val="bg1"/>
          </a:solidFill>
          <a:ln w="381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b="1">
                <a:solidFill>
                  <a:schemeClr val="tx1"/>
                </a:solidFill>
                <a:latin typeface="Times New Roman" panose="02020603050405020304" pitchFamily="18" charset="0"/>
                <a:cs typeface="Times New Roman" panose="02020603050405020304" pitchFamily="18" charset="0"/>
              </a:rPr>
              <a:t>Câu </a:t>
            </a:r>
            <a:r>
              <a:rPr lang="en-US" altLang="vi-VN" sz="3600" b="1">
                <a:solidFill>
                  <a:schemeClr val="tx1"/>
                </a:solidFill>
                <a:latin typeface="Times New Roman" panose="02020603050405020304" pitchFamily="18" charset="0"/>
                <a:cs typeface="Times New Roman" panose="02020603050405020304" pitchFamily="18" charset="0"/>
              </a:rPr>
              <a:t>5</a:t>
            </a:r>
            <a:r>
              <a:rPr lang="vi-VN" sz="3600" b="1">
                <a:solidFill>
                  <a:schemeClr val="tx1"/>
                </a:solidFill>
                <a:latin typeface="Times New Roman" panose="02020603050405020304" pitchFamily="18" charset="0"/>
                <a:cs typeface="Times New Roman" panose="02020603050405020304" pitchFamily="18" charset="0"/>
              </a:rPr>
              <a:t>: </a:t>
            </a:r>
            <a:r>
              <a:rPr lang="vi-VN" sz="3600" b="1" smtClean="0">
                <a:solidFill>
                  <a:schemeClr val="tx1"/>
                </a:solidFill>
                <a:latin typeface="+mj-lt"/>
              </a:rPr>
              <a:t>Người Do-thái đã </a:t>
            </a:r>
          </a:p>
          <a:p>
            <a:pPr algn="ctr"/>
            <a:r>
              <a:rPr lang="vi-VN" sz="3600" b="1" smtClean="0">
                <a:solidFill>
                  <a:schemeClr val="tx1"/>
                </a:solidFill>
                <a:latin typeface="+mj-lt"/>
              </a:rPr>
              <a:t>làm gì khi nghe Chúa nói?</a:t>
            </a:r>
            <a:endParaRPr lang="en-US" altLang="en-US" sz="3600" b="1">
              <a:solidFill>
                <a:schemeClr val="tx1"/>
              </a:solidFill>
              <a:latin typeface="+mj-lt"/>
              <a:cs typeface="Times New Roman" panose="02020603050405020304" pitchFamily="18" charset="0"/>
            </a:endParaRPr>
          </a:p>
        </p:txBody>
      </p:sp>
      <p:sp>
        <p:nvSpPr>
          <p:cNvPr id="5" name="Lưu đồ: Chuẩn bị 4"/>
          <p:cNvSpPr/>
          <p:nvPr/>
        </p:nvSpPr>
        <p:spPr>
          <a:xfrm>
            <a:off x="3642968" y="3731621"/>
            <a:ext cx="5170292" cy="1007166"/>
          </a:xfrm>
          <a:prstGeom prst="flowChartPreparation">
            <a:avLst/>
          </a:prstGeom>
          <a:solidFill>
            <a:schemeClr val="bg1"/>
          </a:solid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smtClean="0">
                <a:solidFill>
                  <a:schemeClr val="tx1"/>
                </a:solidFill>
                <a:latin typeface="Times New Roman" panose="02020603050405020304" pitchFamily="18" charset="0"/>
                <a:cs typeface="Times New Roman" panose="02020603050405020304" pitchFamily="18" charset="0"/>
              </a:rPr>
              <a:t>B. Tranh luận</a:t>
            </a:r>
            <a:endParaRPr lang="en-US" altLang="en-US" sz="2400" b="1">
              <a:solidFill>
                <a:schemeClr val="tx1"/>
              </a:solidFill>
              <a:latin typeface="Times New Roman" panose="02020603050405020304" pitchFamily="18" charset="0"/>
              <a:cs typeface="Times New Roman" panose="02020603050405020304" pitchFamily="18" charset="0"/>
            </a:endParaRPr>
          </a:p>
        </p:txBody>
      </p:sp>
      <p:sp>
        <p:nvSpPr>
          <p:cNvPr id="6" name="Lưu đồ: Chuẩn bị 5"/>
          <p:cNvSpPr/>
          <p:nvPr/>
        </p:nvSpPr>
        <p:spPr>
          <a:xfrm>
            <a:off x="3522556" y="4888382"/>
            <a:ext cx="5306478" cy="1007166"/>
          </a:xfrm>
          <a:prstGeom prst="flowChartPreparation">
            <a:avLst/>
          </a:prstGeom>
          <a:solidFill>
            <a:schemeClr val="bg1"/>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smtClean="0">
                <a:solidFill>
                  <a:schemeClr val="tx1"/>
                </a:solidFill>
                <a:latin typeface="Times New Roman" panose="02020603050405020304" pitchFamily="18" charset="0"/>
                <a:cs typeface="Times New Roman" panose="02020603050405020304" pitchFamily="18" charset="0"/>
              </a:rPr>
              <a:t>C. Bỏ đi</a:t>
            </a:r>
            <a:endParaRPr lang="vi-VN" sz="2400" b="1"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77438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3"/>
                    </p:tgtEl>
                  </p:cond>
                </p:stCondLst>
                <p:endSync evt="end" delay="0">
                  <p:rtn val="all"/>
                </p:endSync>
                <p:childTnLst>
                  <p:par>
                    <p:cTn id="26" fill="hold" nodeType="clickPar">
                      <p:stCondLst>
                        <p:cond delay="indefinite"/>
                      </p:stCondLst>
                      <p:childTnLst>
                        <p:par>
                          <p:cTn id="27" fill="hold" nodeType="afterGroup">
                            <p:stCondLst>
                              <p:cond delay="0"/>
                            </p:stCondLst>
                            <p:childTnLst>
                              <p:par>
                                <p:cTn id="28" presetID="19" presetClass="emph" presetSubtype="0" repeatCount="4000" fill="hold" grpId="1" nodeType="clickEffect">
                                  <p:stCondLst>
                                    <p:cond delay="0"/>
                                  </p:stCondLst>
                                  <p:childTnLst>
                                    <p:animClr clrSpc="rgb" dir="cw">
                                      <p:cBhvr override="childStyle">
                                        <p:cTn id="29" dur="500" fill="hold"/>
                                        <p:tgtEl>
                                          <p:spTgt spid="3"/>
                                        </p:tgtEl>
                                        <p:attrNameLst>
                                          <p:attrName>style.color</p:attrName>
                                        </p:attrNameLst>
                                      </p:cBhvr>
                                      <p:to>
                                        <a:srgbClr val="FC2241"/>
                                      </p:to>
                                    </p:animClr>
                                    <p:animClr clrSpc="rgb" dir="cw">
                                      <p:cBhvr>
                                        <p:cTn id="30" dur="500" fill="hold"/>
                                        <p:tgtEl>
                                          <p:spTgt spid="3"/>
                                        </p:tgtEl>
                                        <p:attrNameLst>
                                          <p:attrName>fillcolor</p:attrName>
                                        </p:attrNameLst>
                                      </p:cBhvr>
                                      <p:to>
                                        <a:srgbClr val="FC2241"/>
                                      </p:to>
                                    </p:animClr>
                                    <p:set>
                                      <p:cBhvr>
                                        <p:cTn id="31" dur="500" fill="hold"/>
                                        <p:tgtEl>
                                          <p:spTgt spid="3"/>
                                        </p:tgtEl>
                                        <p:attrNameLst>
                                          <p:attrName>fill.type</p:attrName>
                                        </p:attrNameLst>
                                      </p:cBhvr>
                                      <p:to>
                                        <p:strVal val="solid"/>
                                      </p:to>
                                    </p:set>
                                    <p:set>
                                      <p:cBhvr>
                                        <p:cTn id="32" dur="500" fill="hold"/>
                                        <p:tgtEl>
                                          <p:spTgt spid="3"/>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7" name="Wrong Buzzer.wav"/>
                                        </p:tgtEl>
                                      </p:cMediaNode>
                                    </p:audio>
                                  </p:subTnLst>
                                </p:cTn>
                              </p:par>
                            </p:childTnLst>
                          </p:cTn>
                        </p:par>
                      </p:childTnLst>
                    </p:cTn>
                  </p:par>
                </p:childTnLst>
              </p:cTn>
              <p:nextCondLst>
                <p:cond evt="onClick" delay="0">
                  <p:tgtEl>
                    <p:spTgt spid="3"/>
                  </p:tgtEl>
                </p:cond>
              </p:nextCondLst>
            </p:seq>
            <p:seq concurrent="1" nextAc="seek">
              <p:cTn id="33" restart="whenNotActive" fill="hold" evtFilter="cancelBubble" nodeType="interactiveSeq">
                <p:stCondLst>
                  <p:cond evt="onClick" delay="0">
                    <p:tgtEl>
                      <p:spTgt spid="6"/>
                    </p:tgtEl>
                  </p:cond>
                </p:stCondLst>
                <p:endSync evt="end" delay="0">
                  <p:rtn val="all"/>
                </p:endSync>
                <p:childTnLst>
                  <p:par>
                    <p:cTn id="34" fill="hold" nodeType="clickPar">
                      <p:stCondLst>
                        <p:cond delay="indefinite"/>
                      </p:stCondLst>
                      <p:childTnLst>
                        <p:par>
                          <p:cTn id="35" fill="hold" nodeType="afterGroup">
                            <p:stCondLst>
                              <p:cond delay="0"/>
                            </p:stCondLst>
                            <p:childTnLst>
                              <p:par>
                                <p:cTn id="36" presetID="19" presetClass="emph" presetSubtype="0" repeatCount="4000" fill="hold" grpId="1" nodeType="clickEffect">
                                  <p:stCondLst>
                                    <p:cond delay="0"/>
                                  </p:stCondLst>
                                  <p:childTnLst>
                                    <p:animClr clrSpc="rgb" dir="cw">
                                      <p:cBhvr override="childStyle">
                                        <p:cTn id="37" dur="500" fill="hold"/>
                                        <p:tgtEl>
                                          <p:spTgt spid="6"/>
                                        </p:tgtEl>
                                        <p:attrNameLst>
                                          <p:attrName>style.color</p:attrName>
                                        </p:attrNameLst>
                                      </p:cBhvr>
                                      <p:to>
                                        <a:srgbClr val="FC2241"/>
                                      </p:to>
                                    </p:animClr>
                                    <p:animClr clrSpc="rgb" dir="cw">
                                      <p:cBhvr>
                                        <p:cTn id="38" dur="500" fill="hold"/>
                                        <p:tgtEl>
                                          <p:spTgt spid="6"/>
                                        </p:tgtEl>
                                        <p:attrNameLst>
                                          <p:attrName>fillcolor</p:attrName>
                                        </p:attrNameLst>
                                      </p:cBhvr>
                                      <p:to>
                                        <a:srgbClr val="FC2241"/>
                                      </p:to>
                                    </p:animClr>
                                    <p:set>
                                      <p:cBhvr>
                                        <p:cTn id="39" dur="500" fill="hold"/>
                                        <p:tgtEl>
                                          <p:spTgt spid="6"/>
                                        </p:tgtEl>
                                        <p:attrNameLst>
                                          <p:attrName>fill.type</p:attrName>
                                        </p:attrNameLst>
                                      </p:cBhvr>
                                      <p:to>
                                        <p:strVal val="solid"/>
                                      </p:to>
                                    </p:set>
                                    <p:set>
                                      <p:cBhvr>
                                        <p:cTn id="40" dur="500" fill="hold"/>
                                        <p:tgtEl>
                                          <p:spTgt spid="6"/>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7" name="Wrong Buzzer.wav"/>
                                        </p:tgtEl>
                                      </p:cMediaNode>
                                    </p:audio>
                                  </p:subTnLst>
                                </p:cTn>
                              </p:par>
                            </p:childTnLst>
                          </p:cTn>
                        </p:par>
                      </p:childTnLst>
                    </p:cTn>
                  </p:par>
                </p:childTnLst>
              </p:cTn>
              <p:nextCondLst>
                <p:cond evt="onClick" delay="0">
                  <p:tgtEl>
                    <p:spTgt spid="6"/>
                  </p:tgtEl>
                </p:cond>
              </p:nextCondLst>
            </p:seq>
            <p:seq concurrent="1" nextAc="seek">
              <p:cTn id="41" restart="whenNotActive" fill="hold" evtFilter="cancelBubble" nodeType="interactiveSeq">
                <p:stCondLst>
                  <p:cond evt="onClick" delay="0">
                    <p:tgtEl>
                      <p:spTgt spid="5"/>
                    </p:tgtEl>
                  </p:cond>
                </p:stCondLst>
                <p:endSync evt="end" delay="0">
                  <p:rtn val="all"/>
                </p:endSync>
                <p:childTnLst>
                  <p:par>
                    <p:cTn id="42" fill="hold" nodeType="clickPar">
                      <p:stCondLst>
                        <p:cond delay="indefinite"/>
                      </p:stCondLst>
                      <p:childTnLst>
                        <p:par>
                          <p:cTn id="43" fill="hold" nodeType="afterGroup">
                            <p:stCondLst>
                              <p:cond delay="0"/>
                            </p:stCondLst>
                            <p:childTnLst>
                              <p:par>
                                <p:cTn id="44" presetID="19" presetClass="emph" presetSubtype="0" repeatCount="4000" fill="hold" grpId="1" nodeType="clickEffect">
                                  <p:stCondLst>
                                    <p:cond delay="0"/>
                                  </p:stCondLst>
                                  <p:childTnLst>
                                    <p:animClr clrSpc="rgb" dir="cw">
                                      <p:cBhvr override="childStyle">
                                        <p:cTn id="45" dur="500" fill="hold"/>
                                        <p:tgtEl>
                                          <p:spTgt spid="5"/>
                                        </p:tgtEl>
                                        <p:attrNameLst>
                                          <p:attrName>style.color</p:attrName>
                                        </p:attrNameLst>
                                      </p:cBhvr>
                                      <p:to>
                                        <a:srgbClr val="44DA48"/>
                                      </p:to>
                                    </p:animClr>
                                    <p:animClr clrSpc="rgb" dir="cw">
                                      <p:cBhvr>
                                        <p:cTn id="46" dur="500" fill="hold"/>
                                        <p:tgtEl>
                                          <p:spTgt spid="5"/>
                                        </p:tgtEl>
                                        <p:attrNameLst>
                                          <p:attrName>fillcolor</p:attrName>
                                        </p:attrNameLst>
                                      </p:cBhvr>
                                      <p:to>
                                        <a:srgbClr val="44DA48"/>
                                      </p:to>
                                    </p:animClr>
                                    <p:set>
                                      <p:cBhvr>
                                        <p:cTn id="47" dur="500" fill="hold"/>
                                        <p:tgtEl>
                                          <p:spTgt spid="5"/>
                                        </p:tgtEl>
                                        <p:attrNameLst>
                                          <p:attrName>fill.type</p:attrName>
                                        </p:attrNameLst>
                                      </p:cBhvr>
                                      <p:to>
                                        <p:strVal val="solid"/>
                                      </p:to>
                                    </p:set>
                                    <p:set>
                                      <p:cBhvr>
                                        <p:cTn id="48" dur="500" fill="hold"/>
                                        <p:tgtEl>
                                          <p:spTgt spid="5"/>
                                        </p:tgtEl>
                                        <p:attrNameLst>
                                          <p:attrName>fill.on</p:attrName>
                                        </p:attrNameLst>
                                      </p:cBhvr>
                                      <p:to>
                                        <p:strVal val="true"/>
                                      </p:to>
                                    </p:set>
                                  </p:childTnLst>
                                  <p:subTnLst>
                                    <p:audio>
                                      <p:cMediaNode>
                                        <p:cTn display="0" masterRel="sameClick">
                                          <p:stCondLst>
                                            <p:cond evt="begin" delay="0">
                                              <p:tn val="44"/>
                                            </p:cond>
                                          </p:stCondLst>
                                          <p:endCondLst>
                                            <p:cond evt="onStopAudio" delay="0">
                                              <p:tgtEl>
                                                <p:sldTgt/>
                                              </p:tgtEl>
                                            </p:cond>
                                          </p:endCondLst>
                                        </p:cTn>
                                        <p:tgtEl>
                                          <p:sndTgt r:embed="rId8" name="applause.wav"/>
                                        </p:tgtEl>
                                      </p:cMediaNode>
                                    </p:audio>
                                  </p:subTnLst>
                                </p:cTn>
                              </p:par>
                            </p:childTnLst>
                          </p:cTn>
                        </p:par>
                      </p:childTnLst>
                    </p:cTn>
                  </p:par>
                </p:childTnLst>
              </p:cTn>
              <p:nextCondLst>
                <p:cond evt="onClick" delay="0">
                  <p:tgtEl>
                    <p:spTgt spid="5"/>
                  </p:tgtEl>
                </p:cond>
              </p:nextCondLst>
            </p:seq>
          </p:childTnLst>
        </p:cTn>
      </p:par>
    </p:tnLst>
    <p:bldLst>
      <p:bldP spid="3" grpId="0"/>
      <p:bldP spid="3" grpId="1"/>
      <p:bldP spid="10" grpId="2"/>
      <p:bldP spid="5" grpId="3"/>
      <p:bldP spid="5" grpId="4"/>
      <p:bldP spid="6" grpId="5"/>
      <p:bldP spid="6" grpId="6"/>
    </p:bldLst>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Freeform 2"/>
          <p:cNvSpPr/>
          <p:nvPr/>
        </p:nvSpPr>
        <p:spPr>
          <a:xfrm rot="-1001389">
            <a:off x="-1723611" y="-771880"/>
            <a:ext cx="6634661" cy="3267571"/>
          </a:xfrm>
          <a:custGeom>
            <a:rect l="l" t="t" r="r" b="b"/>
            <a:pathLst>
              <a:path w="9951992" h="4901356">
                <a:moveTo>
                  <a:pt x="0" y="0"/>
                </a:moveTo>
                <a:lnTo>
                  <a:pt x="9951992" y="0"/>
                </a:lnTo>
                <a:lnTo>
                  <a:pt x="9951992" y="4901356"/>
                </a:lnTo>
                <a:lnTo>
                  <a:pt x="0" y="490135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p:txBody>
      </p:sp>
      <p:grpSp>
        <p:nvGrpSpPr>
          <p:cNvPr id="8" name="Group 3"/>
          <p:cNvGrpSpPr/>
          <p:nvPr/>
        </p:nvGrpSpPr>
        <p:grpSpPr>
          <a:xfrm>
            <a:off x="470263" y="418011"/>
            <a:ext cx="11341967" cy="6035040"/>
            <a:chExt cx="4274726" cy="2223622"/>
          </a:xfrm>
        </p:grpSpPr>
        <p:sp>
          <p:nvSpPr>
            <p:cNvPr id="9" name="Freeform 4"/>
            <p:cNvSpPr/>
            <p:nvPr/>
          </p:nvSpPr>
          <p:spPr>
            <a:xfrm>
              <a:off x="0" y="0"/>
              <a:ext cx="4274726" cy="2223622"/>
            </a:xfrm>
            <a:custGeom>
              <a:rect l="l" t="t" r="r" b="b"/>
              <a:pathLst>
                <a:path w="4274726" h="2223622">
                  <a:moveTo>
                    <a:pt x="24327" y="0"/>
                  </a:moveTo>
                  <a:lnTo>
                    <a:pt x="4250399" y="0"/>
                  </a:lnTo>
                  <a:cubicBezTo>
                    <a:pt x="4263834" y="0"/>
                    <a:pt x="4274726" y="10891"/>
                    <a:pt x="4274726" y="24327"/>
                  </a:cubicBezTo>
                  <a:lnTo>
                    <a:pt x="4274726" y="2199295"/>
                  </a:lnTo>
                  <a:cubicBezTo>
                    <a:pt x="4274726" y="2205747"/>
                    <a:pt x="4272163" y="2211935"/>
                    <a:pt x="4267601" y="2216497"/>
                  </a:cubicBezTo>
                  <a:cubicBezTo>
                    <a:pt x="4263039" y="2221059"/>
                    <a:pt x="4256851" y="2223622"/>
                    <a:pt x="4250399" y="2223622"/>
                  </a:cubicBezTo>
                  <a:lnTo>
                    <a:pt x="24327" y="2223622"/>
                  </a:lnTo>
                  <a:cubicBezTo>
                    <a:pt x="10891" y="2223622"/>
                    <a:pt x="0" y="2212731"/>
                    <a:pt x="0" y="2199295"/>
                  </a:cubicBezTo>
                  <a:lnTo>
                    <a:pt x="0" y="24327"/>
                  </a:lnTo>
                  <a:cubicBezTo>
                    <a:pt x="0" y="10891"/>
                    <a:pt x="10891" y="0"/>
                    <a:pt x="24327" y="0"/>
                  </a:cubicBezTo>
                  <a:close/>
                </a:path>
              </a:pathLst>
            </a:custGeom>
            <a:solidFill>
              <a:srgbClr val="FCF9DA"/>
            </a:solidFill>
          </p:spPr>
          <p:txBody>
            <a:bodyPr/>
            <a:lstStyle/>
            <a:p/>
          </p:txBody>
        </p:sp>
        <p:sp>
          <p:nvSpPr>
            <p:cNvPr id="11" name="TextBox 5"/>
            <p:cNvSpPr txBox="1"/>
            <p:nvPr/>
          </p:nvSpPr>
          <p:spPr>
            <a:xfrm>
              <a:off x="0" y="-47625"/>
              <a:ext cx="4274726" cy="2271247"/>
            </a:xfrm>
            <a:prstGeom prst="rect">
              <a:avLst/>
            </a:prstGeom>
          </p:spPr>
          <p:txBody>
            <a:bodyPr lIns="33867" tIns="33867" rIns="33867" bIns="33867" rtlCol="0" anchor="ctr"/>
            <a:lstStyle/>
            <a:p>
              <a:pPr algn="ctr">
                <a:lnSpc>
                  <a:spcPts val="1775"/>
                </a:lnSpc>
              </a:pPr>
              <a:endParaRPr sz="1200"/>
            </a:p>
          </p:txBody>
        </p:sp>
      </p:grpSp>
      <p:sp>
        <p:nvSpPr>
          <p:cNvPr id="12" name="Freeform 6"/>
          <p:cNvSpPr/>
          <p:nvPr/>
        </p:nvSpPr>
        <p:spPr>
          <a:xfrm>
            <a:off x="5128903" y="-437822"/>
            <a:ext cx="3380320" cy="1299728"/>
          </a:xfrm>
          <a:custGeom>
            <a:rect l="l" t="t" r="r" b="b"/>
            <a:pathLst>
              <a:path w="5070480" h="1949592">
                <a:moveTo>
                  <a:pt x="0" y="0"/>
                </a:moveTo>
                <a:lnTo>
                  <a:pt x="5070480" y="0"/>
                </a:lnTo>
                <a:lnTo>
                  <a:pt x="5070480" y="1949592"/>
                </a:lnTo>
                <a:lnTo>
                  <a:pt x="0" y="194959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p:txBody>
      </p:sp>
      <p:sp>
        <p:nvSpPr>
          <p:cNvPr id="13" name="Freeform 7"/>
          <p:cNvSpPr/>
          <p:nvPr/>
        </p:nvSpPr>
        <p:spPr>
          <a:xfrm flipH="1">
            <a:off x="-551937" y="3737018"/>
            <a:ext cx="3438445" cy="2987149"/>
          </a:xfrm>
          <a:custGeom>
            <a:rect l="l" t="t" r="r" b="b"/>
            <a:pathLst>
              <a:path w="5157668" h="4480724">
                <a:moveTo>
                  <a:pt x="5157668" y="0"/>
                </a:moveTo>
                <a:lnTo>
                  <a:pt x="0" y="0"/>
                </a:lnTo>
                <a:lnTo>
                  <a:pt x="0" y="4480724"/>
                </a:lnTo>
                <a:lnTo>
                  <a:pt x="5157668" y="4480724"/>
                </a:lnTo>
                <a:lnTo>
                  <a:pt x="5157668" y="0"/>
                </a:lnTo>
                <a:close/>
              </a:path>
            </a:pathLst>
          </a:custGeom>
          <a:blipFill>
            <a:blip r:embed="rId6"/>
            <a:stretch>
              <a:fillRect/>
            </a:stretch>
          </a:blipFill>
        </p:spPr>
        <p:txBody>
          <a:bodyPr/>
          <a:lstStyle/>
          <a:p/>
        </p:txBody>
      </p:sp>
      <p:sp>
        <p:nvSpPr>
          <p:cNvPr id="3" name="Lưu đồ: Chuẩn bị 2"/>
          <p:cNvSpPr/>
          <p:nvPr/>
        </p:nvSpPr>
        <p:spPr>
          <a:xfrm>
            <a:off x="3529086" y="5195130"/>
            <a:ext cx="5115339" cy="1007166"/>
          </a:xfrm>
          <a:prstGeom prst="flowChartPreparation">
            <a:avLst/>
          </a:prstGeom>
          <a:solidFill>
            <a:schemeClr val="bg1"/>
          </a:solidFill>
          <a:ln w="38100">
            <a:solidFill>
              <a:srgbClr val="E28F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600" b="1" smtClean="0">
                <a:solidFill>
                  <a:schemeClr val="tx1"/>
                </a:solidFill>
                <a:latin typeface="Times New Roman" panose="02020603050405020304" pitchFamily="18" charset="0"/>
                <a:cs typeface="Times New Roman" panose="02020603050405020304" pitchFamily="18" charset="0"/>
              </a:rPr>
              <a:t>C</a:t>
            </a:r>
            <a:r>
              <a:rPr lang="vi-VN" sz="2600" b="1" smtClean="0">
                <a:solidFill>
                  <a:schemeClr val="tx1"/>
                </a:solidFill>
                <a:latin typeface="Times New Roman" panose="02020603050405020304" pitchFamily="18" charset="0"/>
                <a:cs typeface="Times New Roman" panose="02020603050405020304" pitchFamily="18" charset="0"/>
              </a:rPr>
              <a:t>. Không có </a:t>
            </a:r>
          </a:p>
          <a:p>
            <a:pPr algn="ctr"/>
            <a:r>
              <a:rPr lang="vi-VN" sz="2600" b="1" smtClean="0">
                <a:solidFill>
                  <a:schemeClr val="tx1"/>
                </a:solidFill>
                <a:latin typeface="Times New Roman" panose="02020603050405020304" pitchFamily="18" charset="0"/>
                <a:cs typeface="Times New Roman" panose="02020603050405020304" pitchFamily="18" charset="0"/>
              </a:rPr>
              <a:t>sự sống</a:t>
            </a:r>
            <a:endParaRPr lang="en-US" altLang="en-US" sz="2600" b="1">
              <a:solidFill>
                <a:schemeClr val="tx1"/>
              </a:solidFill>
              <a:latin typeface="Times New Roman" panose="02020603050405020304" pitchFamily="18" charset="0"/>
              <a:cs typeface="Times New Roman" panose="02020603050405020304" pitchFamily="18" charset="0"/>
            </a:endParaRPr>
          </a:p>
        </p:txBody>
      </p:sp>
      <p:sp>
        <p:nvSpPr>
          <p:cNvPr id="10" name="Lưu đồ: Chuẩn bị 9"/>
          <p:cNvSpPr/>
          <p:nvPr/>
        </p:nvSpPr>
        <p:spPr>
          <a:xfrm>
            <a:off x="1025907" y="795705"/>
            <a:ext cx="10230678" cy="1620080"/>
          </a:xfrm>
          <a:prstGeom prst="flowChartPreparation">
            <a:avLst/>
          </a:prstGeom>
          <a:solidFill>
            <a:schemeClr val="bg1"/>
          </a:solidFill>
          <a:ln w="381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400" b="1">
                <a:solidFill>
                  <a:schemeClr val="tx1"/>
                </a:solidFill>
                <a:latin typeface="Times New Roman" panose="02020603050405020304" pitchFamily="18" charset="0"/>
                <a:cs typeface="Times New Roman" panose="02020603050405020304" pitchFamily="18" charset="0"/>
              </a:rPr>
              <a:t>Câu </a:t>
            </a:r>
            <a:r>
              <a:rPr lang="en-US" altLang="vi-VN" sz="3400" b="1">
                <a:solidFill>
                  <a:schemeClr val="tx1"/>
                </a:solidFill>
                <a:latin typeface="Times New Roman" panose="02020603050405020304" pitchFamily="18" charset="0"/>
                <a:cs typeface="Times New Roman" panose="02020603050405020304" pitchFamily="18" charset="0"/>
              </a:rPr>
              <a:t>6</a:t>
            </a:r>
            <a:r>
              <a:rPr lang="vi-VN" sz="3600" b="1">
                <a:solidFill>
                  <a:schemeClr val="tx1"/>
                </a:solidFill>
                <a:latin typeface="+mj-lt"/>
                <a:cs typeface="Times New Roman" panose="02020603050405020304" pitchFamily="18" charset="0"/>
              </a:rPr>
              <a:t>: </a:t>
            </a:r>
            <a:r>
              <a:rPr lang="en-US" sz="3600" b="1" smtClean="0">
                <a:solidFill>
                  <a:schemeClr val="tx1"/>
                </a:solidFill>
                <a:latin typeface="Times New Roman" panose="02020603050405020304" pitchFamily="18" charset="0"/>
                <a:cs typeface="Times New Roman" panose="02020603050405020304" pitchFamily="18" charset="0"/>
              </a:rPr>
              <a:t>Nếu không ăn thịt và uống máu Chúa thì sao?</a:t>
            </a:r>
            <a:endParaRPr lang="en-US" altLang="en-US" sz="3600" b="1">
              <a:solidFill>
                <a:schemeClr val="tx1"/>
              </a:solidFill>
              <a:latin typeface="Times New Roman" panose="02020603050405020304" pitchFamily="18" charset="0"/>
              <a:cs typeface="Times New Roman" panose="02020603050405020304" pitchFamily="18" charset="0"/>
            </a:endParaRPr>
          </a:p>
        </p:txBody>
      </p:sp>
      <p:sp>
        <p:nvSpPr>
          <p:cNvPr id="5" name="Lưu đồ: Chuẩn bị 4"/>
          <p:cNvSpPr/>
          <p:nvPr/>
        </p:nvSpPr>
        <p:spPr>
          <a:xfrm>
            <a:off x="3529087" y="3977192"/>
            <a:ext cx="5115339" cy="1007166"/>
          </a:xfrm>
          <a:prstGeom prst="flowChartPreparation">
            <a:avLst/>
          </a:prstGeom>
          <a:solidFill>
            <a:schemeClr val="bg1"/>
          </a:solid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600" b="1">
                <a:solidFill>
                  <a:schemeClr val="tx1"/>
                </a:solidFill>
                <a:latin typeface="Times New Roman" panose="02020603050405020304" pitchFamily="18" charset="0"/>
                <a:cs typeface="Times New Roman" panose="02020603050405020304" pitchFamily="18" charset="0"/>
              </a:rPr>
              <a:t>B. </a:t>
            </a:r>
            <a:r>
              <a:rPr lang="vi-VN" sz="2600" b="1" smtClean="0">
                <a:solidFill>
                  <a:schemeClr val="tx1"/>
                </a:solidFill>
                <a:latin typeface="Times New Roman" panose="02020603050405020304" pitchFamily="18" charset="0"/>
                <a:cs typeface="Times New Roman" panose="02020603050405020304" pitchFamily="18" charset="0"/>
              </a:rPr>
              <a:t>Có sự sống</a:t>
            </a:r>
            <a:endParaRPr lang="en-US" altLang="en-US" sz="2600" b="1">
              <a:solidFill>
                <a:schemeClr val="tx1"/>
              </a:solidFill>
              <a:latin typeface="Times New Roman" panose="02020603050405020304" pitchFamily="18" charset="0"/>
              <a:cs typeface="Times New Roman" panose="02020603050405020304" pitchFamily="18" charset="0"/>
            </a:endParaRPr>
          </a:p>
        </p:txBody>
      </p:sp>
      <p:sp>
        <p:nvSpPr>
          <p:cNvPr id="6" name="Lưu đồ: Chuẩn bị 5"/>
          <p:cNvSpPr/>
          <p:nvPr/>
        </p:nvSpPr>
        <p:spPr>
          <a:xfrm>
            <a:off x="3529087" y="2747033"/>
            <a:ext cx="5115339" cy="1007166"/>
          </a:xfrm>
          <a:prstGeom prst="flowChartPreparation">
            <a:avLst/>
          </a:prstGeom>
          <a:solidFill>
            <a:schemeClr val="bg1"/>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600" b="1" smtClean="0">
                <a:solidFill>
                  <a:schemeClr val="tx1"/>
                </a:solidFill>
                <a:latin typeface="Times New Roman" panose="02020603050405020304" pitchFamily="18" charset="0"/>
                <a:cs typeface="Times New Roman" panose="02020603050405020304" pitchFamily="18" charset="0"/>
              </a:rPr>
              <a:t>A</a:t>
            </a:r>
            <a:r>
              <a:rPr lang="vi-VN" sz="2600" b="1" smtClean="0">
                <a:solidFill>
                  <a:schemeClr val="tx1"/>
                </a:solidFill>
                <a:latin typeface="Times New Roman" panose="02020603050405020304" pitchFamily="18" charset="0"/>
                <a:cs typeface="Times New Roman" panose="02020603050405020304" pitchFamily="18" charset="0"/>
              </a:rPr>
              <a:t>. Không phải chết</a:t>
            </a:r>
            <a:endParaRPr lang="vi-VN" sz="2600" b="1"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212041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3"/>
                    </p:tgtEl>
                  </p:cond>
                </p:stCondLst>
                <p:endSync evt="end" delay="0">
                  <p:rtn val="all"/>
                </p:endSync>
                <p:childTnLst>
                  <p:par>
                    <p:cTn id="26" fill="hold" nodeType="clickPar">
                      <p:stCondLst>
                        <p:cond delay="indefinite"/>
                      </p:stCondLst>
                      <p:childTnLst>
                        <p:par>
                          <p:cTn id="27" fill="hold" nodeType="afterGroup">
                            <p:stCondLst>
                              <p:cond delay="0"/>
                            </p:stCondLst>
                            <p:childTnLst>
                              <p:par>
                                <p:cTn id="28" presetID="19" presetClass="emph" presetSubtype="0" repeatCount="4000" fill="hold" grpId="1" nodeType="clickEffect">
                                  <p:stCondLst>
                                    <p:cond delay="0"/>
                                  </p:stCondLst>
                                  <p:childTnLst>
                                    <p:animClr clrSpc="rgb" dir="cw">
                                      <p:cBhvr override="childStyle">
                                        <p:cTn id="29" dur="500" fill="hold"/>
                                        <p:tgtEl>
                                          <p:spTgt spid="3"/>
                                        </p:tgtEl>
                                        <p:attrNameLst>
                                          <p:attrName>style.color</p:attrName>
                                        </p:attrNameLst>
                                      </p:cBhvr>
                                      <p:to>
                                        <a:srgbClr val="34EA6C"/>
                                      </p:to>
                                    </p:animClr>
                                    <p:animClr clrSpc="rgb" dir="cw">
                                      <p:cBhvr>
                                        <p:cTn id="30" dur="500" fill="hold"/>
                                        <p:tgtEl>
                                          <p:spTgt spid="3"/>
                                        </p:tgtEl>
                                        <p:attrNameLst>
                                          <p:attrName>fillcolor</p:attrName>
                                        </p:attrNameLst>
                                      </p:cBhvr>
                                      <p:to>
                                        <a:srgbClr val="34EA6C"/>
                                      </p:to>
                                    </p:animClr>
                                    <p:set>
                                      <p:cBhvr>
                                        <p:cTn id="31" dur="500" fill="hold"/>
                                        <p:tgtEl>
                                          <p:spTgt spid="3"/>
                                        </p:tgtEl>
                                        <p:attrNameLst>
                                          <p:attrName>fill.type</p:attrName>
                                        </p:attrNameLst>
                                      </p:cBhvr>
                                      <p:to>
                                        <p:strVal val="solid"/>
                                      </p:to>
                                    </p:set>
                                    <p:set>
                                      <p:cBhvr>
                                        <p:cTn id="32" dur="500" fill="hold"/>
                                        <p:tgtEl>
                                          <p:spTgt spid="3"/>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7" name="applause.wav"/>
                                        </p:tgtEl>
                                      </p:cMediaNode>
                                    </p:audio>
                                  </p:subTnLst>
                                </p:cTn>
                              </p:par>
                            </p:childTnLst>
                          </p:cTn>
                        </p:par>
                      </p:childTnLst>
                    </p:cTn>
                  </p:par>
                </p:childTnLst>
              </p:cTn>
              <p:nextCondLst>
                <p:cond evt="onClick" delay="0">
                  <p:tgtEl>
                    <p:spTgt spid="3"/>
                  </p:tgtEl>
                </p:cond>
              </p:nextCondLst>
            </p:seq>
            <p:seq concurrent="1" nextAc="seek">
              <p:cTn id="33" restart="whenNotActive" fill="hold" evtFilter="cancelBubble" nodeType="interactiveSeq">
                <p:stCondLst>
                  <p:cond evt="onClick" delay="0">
                    <p:tgtEl>
                      <p:spTgt spid="6"/>
                    </p:tgtEl>
                  </p:cond>
                </p:stCondLst>
                <p:endSync evt="end" delay="0">
                  <p:rtn val="all"/>
                </p:endSync>
                <p:childTnLst>
                  <p:par>
                    <p:cTn id="34" fill="hold" nodeType="clickPar">
                      <p:stCondLst>
                        <p:cond delay="indefinite"/>
                      </p:stCondLst>
                      <p:childTnLst>
                        <p:par>
                          <p:cTn id="35" fill="hold" nodeType="afterGroup">
                            <p:stCondLst>
                              <p:cond delay="0"/>
                            </p:stCondLst>
                            <p:childTnLst>
                              <p:par>
                                <p:cTn id="36" presetID="19" presetClass="emph" presetSubtype="0" repeatCount="4000" fill="hold" grpId="1" nodeType="clickEffect">
                                  <p:stCondLst>
                                    <p:cond delay="0"/>
                                  </p:stCondLst>
                                  <p:childTnLst>
                                    <p:animClr clrSpc="rgb" dir="cw">
                                      <p:cBhvr override="childStyle">
                                        <p:cTn id="37" dur="500" fill="hold"/>
                                        <p:tgtEl>
                                          <p:spTgt spid="6"/>
                                        </p:tgtEl>
                                        <p:attrNameLst>
                                          <p:attrName>style.color</p:attrName>
                                        </p:attrNameLst>
                                      </p:cBhvr>
                                      <p:to>
                                        <a:srgbClr val="FC2241"/>
                                      </p:to>
                                    </p:animClr>
                                    <p:animClr clrSpc="rgb" dir="cw">
                                      <p:cBhvr>
                                        <p:cTn id="38" dur="500" fill="hold"/>
                                        <p:tgtEl>
                                          <p:spTgt spid="6"/>
                                        </p:tgtEl>
                                        <p:attrNameLst>
                                          <p:attrName>fillcolor</p:attrName>
                                        </p:attrNameLst>
                                      </p:cBhvr>
                                      <p:to>
                                        <a:srgbClr val="FC2241"/>
                                      </p:to>
                                    </p:animClr>
                                    <p:set>
                                      <p:cBhvr>
                                        <p:cTn id="39" dur="500" fill="hold"/>
                                        <p:tgtEl>
                                          <p:spTgt spid="6"/>
                                        </p:tgtEl>
                                        <p:attrNameLst>
                                          <p:attrName>fill.type</p:attrName>
                                        </p:attrNameLst>
                                      </p:cBhvr>
                                      <p:to>
                                        <p:strVal val="solid"/>
                                      </p:to>
                                    </p:set>
                                    <p:set>
                                      <p:cBhvr>
                                        <p:cTn id="40" dur="500" fill="hold"/>
                                        <p:tgtEl>
                                          <p:spTgt spid="6"/>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8" name="Wrong Buzzer.wav"/>
                                        </p:tgtEl>
                                      </p:cMediaNode>
                                    </p:audio>
                                  </p:subTnLst>
                                </p:cTn>
                              </p:par>
                            </p:childTnLst>
                          </p:cTn>
                        </p:par>
                      </p:childTnLst>
                    </p:cTn>
                  </p:par>
                </p:childTnLst>
              </p:cTn>
              <p:nextCondLst>
                <p:cond evt="onClick" delay="0">
                  <p:tgtEl>
                    <p:spTgt spid="6"/>
                  </p:tgtEl>
                </p:cond>
              </p:nextCondLst>
            </p:seq>
            <p:seq concurrent="1" nextAc="seek">
              <p:cTn id="41" restart="whenNotActive" fill="hold" evtFilter="cancelBubble" nodeType="interactiveSeq">
                <p:stCondLst>
                  <p:cond evt="onClick" delay="0">
                    <p:tgtEl>
                      <p:spTgt spid="5"/>
                    </p:tgtEl>
                  </p:cond>
                </p:stCondLst>
                <p:endSync evt="end" delay="0">
                  <p:rtn val="all"/>
                </p:endSync>
                <p:childTnLst>
                  <p:par>
                    <p:cTn id="42" fill="hold" nodeType="clickPar">
                      <p:stCondLst>
                        <p:cond delay="indefinite"/>
                      </p:stCondLst>
                      <p:childTnLst>
                        <p:par>
                          <p:cTn id="43" fill="hold" nodeType="afterGroup">
                            <p:stCondLst>
                              <p:cond delay="0"/>
                            </p:stCondLst>
                            <p:childTnLst>
                              <p:par>
                                <p:cTn id="44" presetID="19" presetClass="emph" presetSubtype="0" repeatCount="4000" fill="hold" grpId="1" nodeType="clickEffect">
                                  <p:stCondLst>
                                    <p:cond delay="0"/>
                                  </p:stCondLst>
                                  <p:childTnLst>
                                    <p:animClr clrSpc="rgb" dir="cw">
                                      <p:cBhvr override="childStyle">
                                        <p:cTn id="45" dur="500" fill="hold"/>
                                        <p:tgtEl>
                                          <p:spTgt spid="5"/>
                                        </p:tgtEl>
                                        <p:attrNameLst>
                                          <p:attrName>style.color</p:attrName>
                                        </p:attrNameLst>
                                      </p:cBhvr>
                                      <p:to>
                                        <a:srgbClr val="ED3131"/>
                                      </p:to>
                                    </p:animClr>
                                    <p:animClr clrSpc="rgb" dir="cw">
                                      <p:cBhvr>
                                        <p:cTn id="46" dur="500" fill="hold"/>
                                        <p:tgtEl>
                                          <p:spTgt spid="5"/>
                                        </p:tgtEl>
                                        <p:attrNameLst>
                                          <p:attrName>fillcolor</p:attrName>
                                        </p:attrNameLst>
                                      </p:cBhvr>
                                      <p:to>
                                        <a:srgbClr val="ED3131"/>
                                      </p:to>
                                    </p:animClr>
                                    <p:set>
                                      <p:cBhvr>
                                        <p:cTn id="47" dur="500" fill="hold"/>
                                        <p:tgtEl>
                                          <p:spTgt spid="5"/>
                                        </p:tgtEl>
                                        <p:attrNameLst>
                                          <p:attrName>fill.type</p:attrName>
                                        </p:attrNameLst>
                                      </p:cBhvr>
                                      <p:to>
                                        <p:strVal val="solid"/>
                                      </p:to>
                                    </p:set>
                                    <p:set>
                                      <p:cBhvr>
                                        <p:cTn id="48" dur="500" fill="hold"/>
                                        <p:tgtEl>
                                          <p:spTgt spid="5"/>
                                        </p:tgtEl>
                                        <p:attrNameLst>
                                          <p:attrName>fill.on</p:attrName>
                                        </p:attrNameLst>
                                      </p:cBhvr>
                                      <p:to>
                                        <p:strVal val="true"/>
                                      </p:to>
                                    </p:set>
                                  </p:childTnLst>
                                  <p:subTnLst>
                                    <p:audio>
                                      <p:cMediaNode>
                                        <p:cTn display="0" masterRel="sameClick">
                                          <p:stCondLst>
                                            <p:cond evt="begin" delay="0">
                                              <p:tn val="44"/>
                                            </p:cond>
                                          </p:stCondLst>
                                          <p:endCondLst>
                                            <p:cond evt="onStopAudio" delay="0">
                                              <p:tgtEl>
                                                <p:sldTgt/>
                                              </p:tgtEl>
                                            </p:cond>
                                          </p:endCondLst>
                                        </p:cTn>
                                        <p:tgtEl>
                                          <p:sndTgt r:embed="rId8" name="Wrong Buzzer.wav"/>
                                        </p:tgtEl>
                                      </p:cMediaNode>
                                    </p:audio>
                                  </p:subTnLst>
                                </p:cTn>
                              </p:par>
                            </p:childTnLst>
                          </p:cTn>
                        </p:par>
                      </p:childTnLst>
                    </p:cTn>
                  </p:par>
                </p:childTnLst>
              </p:cTn>
              <p:nextCondLst>
                <p:cond evt="onClick" delay="0">
                  <p:tgtEl>
                    <p:spTgt spid="5"/>
                  </p:tgtEl>
                </p:cond>
              </p:nextCondLst>
            </p:seq>
          </p:childTnLst>
        </p:cTn>
      </p:par>
    </p:tnLst>
    <p:bldLst>
      <p:bldP spid="3" grpId="0"/>
      <p:bldP spid="3" grpId="1"/>
      <p:bldP spid="10" grpId="2"/>
      <p:bldP spid="5" grpId="3"/>
      <p:bldP spid="5" grpId="4"/>
      <p:bldP spid="6" grpId="5"/>
      <p:bldP spid="6" grpId="6"/>
    </p:bldLst>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Freeform 2"/>
          <p:cNvSpPr/>
          <p:nvPr/>
        </p:nvSpPr>
        <p:spPr>
          <a:xfrm rot="-1620062">
            <a:off x="6392932" y="4265422"/>
            <a:ext cx="7461219" cy="3674651"/>
          </a:xfrm>
          <a:custGeom>
            <a:rect l="l" t="t" r="r" b="b"/>
            <a:pathLst>
              <a:path w="11191829" h="5511976">
                <a:moveTo>
                  <a:pt x="0" y="0"/>
                </a:moveTo>
                <a:lnTo>
                  <a:pt x="11191828" y="0"/>
                </a:lnTo>
                <a:lnTo>
                  <a:pt x="11191828" y="5511976"/>
                </a:lnTo>
                <a:lnTo>
                  <a:pt x="0" y="551197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p:txBody>
      </p:sp>
      <p:grpSp>
        <p:nvGrpSpPr>
          <p:cNvPr id="8" name="Group 3"/>
          <p:cNvGrpSpPr/>
          <p:nvPr/>
        </p:nvGrpSpPr>
        <p:grpSpPr>
          <a:xfrm>
            <a:off x="581070" y="430306"/>
            <a:ext cx="11005499" cy="6025005"/>
            <a:chExt cx="4347852" cy="2285841"/>
          </a:xfrm>
        </p:grpSpPr>
        <p:sp>
          <p:nvSpPr>
            <p:cNvPr id="9" name="Freeform 4"/>
            <p:cNvSpPr/>
            <p:nvPr/>
          </p:nvSpPr>
          <p:spPr>
            <a:xfrm>
              <a:off x="0" y="0"/>
              <a:ext cx="4347852" cy="2285841"/>
            </a:xfrm>
            <a:custGeom>
              <a:rect l="l" t="t" r="r" b="b"/>
              <a:pathLst>
                <a:path w="4347852" h="2285841">
                  <a:moveTo>
                    <a:pt x="23918" y="0"/>
                  </a:moveTo>
                  <a:lnTo>
                    <a:pt x="4323934" y="0"/>
                  </a:lnTo>
                  <a:cubicBezTo>
                    <a:pt x="4337143" y="0"/>
                    <a:pt x="4347852" y="10708"/>
                    <a:pt x="4347852" y="23918"/>
                  </a:cubicBezTo>
                  <a:lnTo>
                    <a:pt x="4347852" y="2261923"/>
                  </a:lnTo>
                  <a:cubicBezTo>
                    <a:pt x="4347852" y="2275133"/>
                    <a:pt x="4337143" y="2285841"/>
                    <a:pt x="4323934" y="2285841"/>
                  </a:cubicBezTo>
                  <a:lnTo>
                    <a:pt x="23918" y="2285841"/>
                  </a:lnTo>
                  <a:cubicBezTo>
                    <a:pt x="10708" y="2285841"/>
                    <a:pt x="0" y="2275133"/>
                    <a:pt x="0" y="2261923"/>
                  </a:cubicBezTo>
                  <a:lnTo>
                    <a:pt x="0" y="23918"/>
                  </a:lnTo>
                  <a:cubicBezTo>
                    <a:pt x="0" y="10708"/>
                    <a:pt x="10708" y="0"/>
                    <a:pt x="23918" y="0"/>
                  </a:cubicBezTo>
                  <a:close/>
                </a:path>
              </a:pathLst>
            </a:custGeom>
            <a:solidFill>
              <a:srgbClr val="C8E4B2"/>
            </a:solidFill>
          </p:spPr>
          <p:txBody>
            <a:bodyPr/>
            <a:lstStyle/>
            <a:p/>
          </p:txBody>
        </p:sp>
        <p:sp>
          <p:nvSpPr>
            <p:cNvPr id="11" name="TextBox 5"/>
            <p:cNvSpPr txBox="1"/>
            <p:nvPr/>
          </p:nvSpPr>
          <p:spPr>
            <a:xfrm>
              <a:off x="0" y="-47625"/>
              <a:ext cx="4347852" cy="2333466"/>
            </a:xfrm>
            <a:prstGeom prst="rect">
              <a:avLst/>
            </a:prstGeom>
          </p:spPr>
          <p:txBody>
            <a:bodyPr lIns="33867" tIns="33867" rIns="33867" bIns="33867" rtlCol="0" anchor="ctr"/>
            <a:lstStyle/>
            <a:p>
              <a:pPr algn="ctr">
                <a:lnSpc>
                  <a:spcPts val="1775"/>
                </a:lnSpc>
              </a:pPr>
              <a:endParaRPr sz="1200"/>
            </a:p>
          </p:txBody>
        </p:sp>
      </p:grpSp>
      <p:sp>
        <p:nvSpPr>
          <p:cNvPr id="12" name="Freeform 6"/>
          <p:cNvSpPr/>
          <p:nvPr/>
        </p:nvSpPr>
        <p:spPr>
          <a:xfrm>
            <a:off x="258161" y="2292123"/>
            <a:ext cx="2238983" cy="5059850"/>
          </a:xfrm>
          <a:custGeom>
            <a:rect l="l" t="t" r="r" b="b"/>
            <a:pathLst>
              <a:path w="3358475" h="7589775">
                <a:moveTo>
                  <a:pt x="0" y="0"/>
                </a:moveTo>
                <a:lnTo>
                  <a:pt x="3358475" y="0"/>
                </a:lnTo>
                <a:lnTo>
                  <a:pt x="3358475" y="7589775"/>
                </a:lnTo>
                <a:lnTo>
                  <a:pt x="0" y="7589775"/>
                </a:lnTo>
                <a:lnTo>
                  <a:pt x="0" y="0"/>
                </a:lnTo>
                <a:close/>
              </a:path>
            </a:pathLst>
          </a:custGeom>
          <a:blipFill>
            <a:blip r:embed="rId4"/>
            <a:stretch>
              <a:fillRect/>
            </a:stretch>
          </a:blipFill>
        </p:spPr>
        <p:txBody>
          <a:bodyPr/>
          <a:lstStyle/>
          <a:p/>
        </p:txBody>
      </p:sp>
      <p:sp>
        <p:nvSpPr>
          <p:cNvPr id="13" name="Freeform 7"/>
          <p:cNvSpPr/>
          <p:nvPr/>
        </p:nvSpPr>
        <p:spPr>
          <a:xfrm rot="-923995">
            <a:off x="9976398" y="5004932"/>
            <a:ext cx="1700857" cy="1978927"/>
          </a:xfrm>
          <a:custGeom>
            <a:rect l="l" t="t" r="r" b="b"/>
            <a:pathLst>
              <a:path w="2551286" h="2968390">
                <a:moveTo>
                  <a:pt x="0" y="0"/>
                </a:moveTo>
                <a:lnTo>
                  <a:pt x="2551285" y="0"/>
                </a:lnTo>
                <a:lnTo>
                  <a:pt x="2551285" y="2968390"/>
                </a:lnTo>
                <a:lnTo>
                  <a:pt x="0" y="2968390"/>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p:txBody>
      </p:sp>
      <p:sp>
        <p:nvSpPr>
          <p:cNvPr id="14" name="Freeform 8"/>
          <p:cNvSpPr/>
          <p:nvPr/>
        </p:nvSpPr>
        <p:spPr>
          <a:xfrm>
            <a:off x="2914003" y="170893"/>
            <a:ext cx="2300481" cy="884531"/>
          </a:xfrm>
          <a:custGeom>
            <a:rect l="l" t="t" r="r" b="b"/>
            <a:pathLst>
              <a:path w="3450722" h="1326797">
                <a:moveTo>
                  <a:pt x="0" y="0"/>
                </a:moveTo>
                <a:lnTo>
                  <a:pt x="3450722" y="0"/>
                </a:lnTo>
                <a:lnTo>
                  <a:pt x="3450722" y="1326798"/>
                </a:lnTo>
                <a:lnTo>
                  <a:pt x="0" y="1326798"/>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p:txBody>
      </p:sp>
      <p:sp>
        <p:nvSpPr>
          <p:cNvPr id="3" name="Lưu đồ: Chuẩn bị 2"/>
          <p:cNvSpPr/>
          <p:nvPr/>
        </p:nvSpPr>
        <p:spPr>
          <a:xfrm>
            <a:off x="3407748" y="3922496"/>
            <a:ext cx="5375305" cy="1007166"/>
          </a:xfrm>
          <a:prstGeom prst="flowChartPreparation">
            <a:avLst/>
          </a:prstGeom>
          <a:solidFill>
            <a:schemeClr val="bg1"/>
          </a:solidFill>
          <a:ln w="38100">
            <a:solidFill>
              <a:srgbClr val="E28F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B</a:t>
            </a:r>
            <a:r>
              <a:rPr lang="vi-VN" sz="2800" b="1" smtClean="0">
                <a:solidFill>
                  <a:schemeClr val="tx1"/>
                </a:solidFill>
                <a:latin typeface="Times New Roman" panose="02020603050405020304" pitchFamily="18" charset="0"/>
                <a:cs typeface="Times New Roman" panose="02020603050405020304" pitchFamily="18" charset="0"/>
              </a:rPr>
              <a:t>. Không phải chết</a:t>
            </a:r>
            <a:endParaRPr lang="en-US" altLang="en-US" sz="2800" b="1">
              <a:solidFill>
                <a:schemeClr val="tx1"/>
              </a:solidFill>
              <a:latin typeface="Times New Roman" panose="02020603050405020304" pitchFamily="18" charset="0"/>
              <a:cs typeface="Times New Roman" panose="02020603050405020304" pitchFamily="18" charset="0"/>
            </a:endParaRPr>
          </a:p>
        </p:txBody>
      </p:sp>
      <p:sp>
        <p:nvSpPr>
          <p:cNvPr id="10" name="Lưu đồ: Chuẩn bị 9"/>
          <p:cNvSpPr/>
          <p:nvPr/>
        </p:nvSpPr>
        <p:spPr>
          <a:xfrm>
            <a:off x="980661" y="864704"/>
            <a:ext cx="10230678" cy="1620080"/>
          </a:xfrm>
          <a:prstGeom prst="flowChartPreparation">
            <a:avLst/>
          </a:prstGeom>
          <a:solidFill>
            <a:schemeClr val="bg1"/>
          </a:solidFill>
          <a:ln w="381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b="1">
                <a:solidFill>
                  <a:schemeClr val="tx1"/>
                </a:solidFill>
                <a:latin typeface="Times New Roman" panose="02020603050405020304" pitchFamily="18" charset="0"/>
                <a:cs typeface="Times New Roman" panose="02020603050405020304" pitchFamily="18" charset="0"/>
              </a:rPr>
              <a:t>Câu </a:t>
            </a:r>
            <a:r>
              <a:rPr lang="en-US" altLang="vi-VN" sz="3600" b="1">
                <a:solidFill>
                  <a:schemeClr val="tx1"/>
                </a:solidFill>
                <a:latin typeface="Times New Roman" panose="02020603050405020304" pitchFamily="18" charset="0"/>
                <a:cs typeface="Times New Roman" panose="02020603050405020304" pitchFamily="18" charset="0"/>
              </a:rPr>
              <a:t>7</a:t>
            </a:r>
            <a:r>
              <a:rPr lang="vi-VN" sz="3600" b="1">
                <a:solidFill>
                  <a:schemeClr val="tx1"/>
                </a:solidFill>
                <a:latin typeface="Times New Roman" panose="02020603050405020304" pitchFamily="18" charset="0"/>
                <a:cs typeface="Times New Roman" panose="02020603050405020304" pitchFamily="18" charset="0"/>
              </a:rPr>
              <a:t>: </a:t>
            </a:r>
            <a:r>
              <a:rPr lang="vi-VN" sz="3600" b="1" smtClean="0">
                <a:solidFill>
                  <a:schemeClr val="tx1"/>
                </a:solidFill>
                <a:latin typeface="+mj-lt"/>
              </a:rPr>
              <a:t>Ai ăn thịt và uống máu Chúa sẽ được gì?</a:t>
            </a:r>
            <a:endParaRPr lang="en-US" altLang="en-US" sz="3600" b="1">
              <a:solidFill>
                <a:schemeClr val="tx1"/>
              </a:solidFill>
              <a:latin typeface="+mj-lt"/>
              <a:cs typeface="Times New Roman" panose="02020603050405020304" pitchFamily="18" charset="0"/>
            </a:endParaRPr>
          </a:p>
        </p:txBody>
      </p:sp>
      <p:sp>
        <p:nvSpPr>
          <p:cNvPr id="5" name="Lưu đồ: Chuẩn bị 4"/>
          <p:cNvSpPr/>
          <p:nvPr/>
        </p:nvSpPr>
        <p:spPr>
          <a:xfrm>
            <a:off x="3400035" y="5075030"/>
            <a:ext cx="5383018" cy="1007166"/>
          </a:xfrm>
          <a:prstGeom prst="flowChartPreparation">
            <a:avLst/>
          </a:prstGeom>
          <a:solidFill>
            <a:schemeClr val="bg1"/>
          </a:solid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C</a:t>
            </a:r>
            <a:r>
              <a:rPr lang="vi-VN" sz="2800" smtClean="0">
                <a:solidFill>
                  <a:schemeClr val="tx1"/>
                </a:solidFill>
                <a:latin typeface="Times New Roman" panose="02020603050405020304" pitchFamily="18" charset="0"/>
                <a:cs typeface="Times New Roman" panose="02020603050405020304" pitchFamily="18" charset="0"/>
              </a:rPr>
              <a:t>.</a:t>
            </a:r>
            <a:r>
              <a:rPr lang="en-US" sz="2800" smtClean="0">
                <a:solidFill>
                  <a:schemeClr val="tx1"/>
                </a:solidFill>
                <a:latin typeface="Times New Roman" panose="02020603050405020304" pitchFamily="18" charset="0"/>
                <a:cs typeface="Times New Roman" panose="02020603050405020304" pitchFamily="18" charset="0"/>
              </a:rPr>
              <a:t> </a:t>
            </a:r>
            <a:r>
              <a:rPr lang="vi-VN" sz="2800" b="1" smtClean="0">
                <a:solidFill>
                  <a:schemeClr val="tx1"/>
                </a:solidFill>
                <a:latin typeface="Times New Roman" panose="02020603050405020304" pitchFamily="18" charset="0"/>
                <a:cs typeface="Times New Roman" panose="02020603050405020304" pitchFamily="18" charset="0"/>
              </a:rPr>
              <a:t>Khỏe mạnh</a:t>
            </a:r>
            <a:endParaRPr lang="en-US" altLang="en-US" sz="2800" b="1">
              <a:solidFill>
                <a:schemeClr val="tx1"/>
              </a:solidFill>
              <a:latin typeface="+mj-lt"/>
              <a:cs typeface="Times New Roman" panose="02020603050405020304" pitchFamily="18" charset="0"/>
            </a:endParaRPr>
          </a:p>
        </p:txBody>
      </p:sp>
      <p:sp>
        <p:nvSpPr>
          <p:cNvPr id="6" name="Lưu đồ: Chuẩn bị 5"/>
          <p:cNvSpPr/>
          <p:nvPr/>
        </p:nvSpPr>
        <p:spPr>
          <a:xfrm>
            <a:off x="3400035" y="2771973"/>
            <a:ext cx="5383018" cy="1007166"/>
          </a:xfrm>
          <a:prstGeom prst="flowChartPreparation">
            <a:avLst/>
          </a:prstGeom>
          <a:solidFill>
            <a:schemeClr val="bg1"/>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600" b="1" smtClean="0">
                <a:solidFill>
                  <a:schemeClr val="tx1"/>
                </a:solidFill>
                <a:latin typeface="Times New Roman" panose="02020603050405020304" pitchFamily="18" charset="0"/>
                <a:cs typeface="Times New Roman" panose="02020603050405020304" pitchFamily="18" charset="0"/>
              </a:rPr>
              <a:t>A</a:t>
            </a:r>
            <a:r>
              <a:rPr lang="vi-VN" sz="2600" b="1" smtClean="0">
                <a:solidFill>
                  <a:schemeClr val="tx1"/>
                </a:solidFill>
                <a:latin typeface="Times New Roman" panose="02020603050405020304" pitchFamily="18" charset="0"/>
                <a:cs typeface="Times New Roman" panose="02020603050405020304" pitchFamily="18" charset="0"/>
              </a:rPr>
              <a:t>. Sống đời đời</a:t>
            </a:r>
            <a:endParaRPr lang="en-US" altLang="en-US" sz="2600" b="1">
              <a:solidFill>
                <a:schemeClr val="tx1"/>
              </a:solidFill>
              <a:latin typeface="+mj-lt"/>
              <a:cs typeface="Times New Roman" panose="02020603050405020304" pitchFamily="18" charset="0"/>
            </a:endParaRPr>
          </a:p>
        </p:txBody>
      </p:sp>
    </p:spTree>
    <p:extLst>
      <p:ext uri="{BB962C8B-B14F-4D97-AF65-F5344CB8AC3E}">
        <p14:creationId xmlns:p14="http://schemas.microsoft.com/office/powerpoint/2010/main" val="24567100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3"/>
                    </p:tgtEl>
                  </p:cond>
                </p:stCondLst>
                <p:endSync evt="end" delay="0">
                  <p:rtn val="all"/>
                </p:endSync>
                <p:childTnLst>
                  <p:par>
                    <p:cTn id="26" fill="hold" nodeType="clickPar">
                      <p:stCondLst>
                        <p:cond delay="indefinite"/>
                      </p:stCondLst>
                      <p:childTnLst>
                        <p:par>
                          <p:cTn id="27" fill="hold" nodeType="afterGroup">
                            <p:stCondLst>
                              <p:cond delay="0"/>
                            </p:stCondLst>
                            <p:childTnLst>
                              <p:par>
                                <p:cTn id="28" presetID="19" presetClass="emph" presetSubtype="0" repeatCount="4000" fill="hold" grpId="1" nodeType="clickEffect">
                                  <p:stCondLst>
                                    <p:cond delay="0"/>
                                  </p:stCondLst>
                                  <p:childTnLst>
                                    <p:animClr clrSpc="rgb" dir="cw">
                                      <p:cBhvr override="childStyle">
                                        <p:cTn id="29" dur="500" fill="hold"/>
                                        <p:tgtEl>
                                          <p:spTgt spid="3"/>
                                        </p:tgtEl>
                                        <p:attrNameLst>
                                          <p:attrName>style.color</p:attrName>
                                        </p:attrNameLst>
                                      </p:cBhvr>
                                      <p:to>
                                        <a:srgbClr val="ED3131"/>
                                      </p:to>
                                    </p:animClr>
                                    <p:animClr clrSpc="rgb" dir="cw">
                                      <p:cBhvr>
                                        <p:cTn id="30" dur="500" fill="hold"/>
                                        <p:tgtEl>
                                          <p:spTgt spid="3"/>
                                        </p:tgtEl>
                                        <p:attrNameLst>
                                          <p:attrName>fillcolor</p:attrName>
                                        </p:attrNameLst>
                                      </p:cBhvr>
                                      <p:to>
                                        <a:srgbClr val="ED3131"/>
                                      </p:to>
                                    </p:animClr>
                                    <p:set>
                                      <p:cBhvr>
                                        <p:cTn id="31" dur="500" fill="hold"/>
                                        <p:tgtEl>
                                          <p:spTgt spid="3"/>
                                        </p:tgtEl>
                                        <p:attrNameLst>
                                          <p:attrName>fill.type</p:attrName>
                                        </p:attrNameLst>
                                      </p:cBhvr>
                                      <p:to>
                                        <p:strVal val="solid"/>
                                      </p:to>
                                    </p:set>
                                    <p:set>
                                      <p:cBhvr>
                                        <p:cTn id="32" dur="500" fill="hold"/>
                                        <p:tgtEl>
                                          <p:spTgt spid="3"/>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9" name="Wrong Buzzer.wav"/>
                                        </p:tgtEl>
                                      </p:cMediaNode>
                                    </p:audio>
                                  </p:subTnLst>
                                </p:cTn>
                              </p:par>
                            </p:childTnLst>
                          </p:cTn>
                        </p:par>
                      </p:childTnLst>
                    </p:cTn>
                  </p:par>
                </p:childTnLst>
              </p:cTn>
              <p:nextCondLst>
                <p:cond evt="onClick" delay="0">
                  <p:tgtEl>
                    <p:spTgt spid="3"/>
                  </p:tgtEl>
                </p:cond>
              </p:nextCondLst>
            </p:seq>
            <p:seq concurrent="1" nextAc="seek">
              <p:cTn id="33" restart="whenNotActive" fill="hold" evtFilter="cancelBubble" nodeType="interactiveSeq">
                <p:stCondLst>
                  <p:cond evt="onClick" delay="0">
                    <p:tgtEl>
                      <p:spTgt spid="6"/>
                    </p:tgtEl>
                  </p:cond>
                </p:stCondLst>
                <p:endSync evt="end" delay="0">
                  <p:rtn val="all"/>
                </p:endSync>
                <p:childTnLst>
                  <p:par>
                    <p:cTn id="34" fill="hold" nodeType="clickPar">
                      <p:stCondLst>
                        <p:cond delay="indefinite"/>
                      </p:stCondLst>
                      <p:childTnLst>
                        <p:par>
                          <p:cTn id="35" fill="hold" nodeType="afterGroup">
                            <p:stCondLst>
                              <p:cond delay="0"/>
                            </p:stCondLst>
                            <p:childTnLst>
                              <p:par>
                                <p:cTn id="36" presetID="19" presetClass="emph" presetSubtype="0" repeatCount="4000" fill="hold" grpId="1" nodeType="clickEffect">
                                  <p:stCondLst>
                                    <p:cond delay="0"/>
                                  </p:stCondLst>
                                  <p:childTnLst>
                                    <p:animClr clrSpc="rgb" dir="cw">
                                      <p:cBhvr override="childStyle">
                                        <p:cTn id="37" dur="500" fill="hold"/>
                                        <p:tgtEl>
                                          <p:spTgt spid="6"/>
                                        </p:tgtEl>
                                        <p:attrNameLst>
                                          <p:attrName>style.color</p:attrName>
                                        </p:attrNameLst>
                                      </p:cBhvr>
                                      <p:to>
                                        <a:srgbClr val="34EA6C"/>
                                      </p:to>
                                    </p:animClr>
                                    <p:animClr clrSpc="rgb" dir="cw">
                                      <p:cBhvr>
                                        <p:cTn id="38" dur="500" fill="hold"/>
                                        <p:tgtEl>
                                          <p:spTgt spid="6"/>
                                        </p:tgtEl>
                                        <p:attrNameLst>
                                          <p:attrName>fillcolor</p:attrName>
                                        </p:attrNameLst>
                                      </p:cBhvr>
                                      <p:to>
                                        <a:srgbClr val="34EA6C"/>
                                      </p:to>
                                    </p:animClr>
                                    <p:set>
                                      <p:cBhvr>
                                        <p:cTn id="39" dur="500" fill="hold"/>
                                        <p:tgtEl>
                                          <p:spTgt spid="6"/>
                                        </p:tgtEl>
                                        <p:attrNameLst>
                                          <p:attrName>fill.type</p:attrName>
                                        </p:attrNameLst>
                                      </p:cBhvr>
                                      <p:to>
                                        <p:strVal val="solid"/>
                                      </p:to>
                                    </p:set>
                                    <p:set>
                                      <p:cBhvr>
                                        <p:cTn id="40" dur="500" fill="hold"/>
                                        <p:tgtEl>
                                          <p:spTgt spid="6"/>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10" name="applause.wav"/>
                                        </p:tgtEl>
                                      </p:cMediaNode>
                                    </p:audio>
                                  </p:subTnLst>
                                </p:cTn>
                              </p:par>
                            </p:childTnLst>
                          </p:cTn>
                        </p:par>
                      </p:childTnLst>
                    </p:cTn>
                  </p:par>
                </p:childTnLst>
              </p:cTn>
              <p:nextCondLst>
                <p:cond evt="onClick" delay="0">
                  <p:tgtEl>
                    <p:spTgt spid="6"/>
                  </p:tgtEl>
                </p:cond>
              </p:nextCondLst>
            </p:seq>
            <p:seq concurrent="1" nextAc="seek">
              <p:cTn id="41" restart="whenNotActive" fill="hold" evtFilter="cancelBubble" nodeType="interactiveSeq">
                <p:stCondLst>
                  <p:cond evt="onClick" delay="0">
                    <p:tgtEl>
                      <p:spTgt spid="5"/>
                    </p:tgtEl>
                  </p:cond>
                </p:stCondLst>
                <p:endSync evt="end" delay="0">
                  <p:rtn val="all"/>
                </p:endSync>
                <p:childTnLst>
                  <p:par>
                    <p:cTn id="42" fill="hold" nodeType="clickPar">
                      <p:stCondLst>
                        <p:cond delay="indefinite"/>
                      </p:stCondLst>
                      <p:childTnLst>
                        <p:par>
                          <p:cTn id="43" fill="hold" nodeType="afterGroup">
                            <p:stCondLst>
                              <p:cond delay="0"/>
                            </p:stCondLst>
                            <p:childTnLst>
                              <p:par>
                                <p:cTn id="44" presetID="19" presetClass="emph" presetSubtype="0" repeatCount="4000" fill="hold" grpId="1" nodeType="clickEffect">
                                  <p:stCondLst>
                                    <p:cond delay="0"/>
                                  </p:stCondLst>
                                  <p:childTnLst>
                                    <p:animClr clrSpc="rgb" dir="cw">
                                      <p:cBhvr override="childStyle">
                                        <p:cTn id="45" dur="500" fill="hold"/>
                                        <p:tgtEl>
                                          <p:spTgt spid="5"/>
                                        </p:tgtEl>
                                        <p:attrNameLst>
                                          <p:attrName>style.color</p:attrName>
                                        </p:attrNameLst>
                                      </p:cBhvr>
                                      <p:to>
                                        <a:srgbClr val="ED3131"/>
                                      </p:to>
                                    </p:animClr>
                                    <p:animClr clrSpc="rgb" dir="cw">
                                      <p:cBhvr>
                                        <p:cTn id="46" dur="500" fill="hold"/>
                                        <p:tgtEl>
                                          <p:spTgt spid="5"/>
                                        </p:tgtEl>
                                        <p:attrNameLst>
                                          <p:attrName>fillcolor</p:attrName>
                                        </p:attrNameLst>
                                      </p:cBhvr>
                                      <p:to>
                                        <a:srgbClr val="ED3131"/>
                                      </p:to>
                                    </p:animClr>
                                    <p:set>
                                      <p:cBhvr>
                                        <p:cTn id="47" dur="500" fill="hold"/>
                                        <p:tgtEl>
                                          <p:spTgt spid="5"/>
                                        </p:tgtEl>
                                        <p:attrNameLst>
                                          <p:attrName>fill.type</p:attrName>
                                        </p:attrNameLst>
                                      </p:cBhvr>
                                      <p:to>
                                        <p:strVal val="solid"/>
                                      </p:to>
                                    </p:set>
                                    <p:set>
                                      <p:cBhvr>
                                        <p:cTn id="48" dur="500" fill="hold"/>
                                        <p:tgtEl>
                                          <p:spTgt spid="5"/>
                                        </p:tgtEl>
                                        <p:attrNameLst>
                                          <p:attrName>fill.on</p:attrName>
                                        </p:attrNameLst>
                                      </p:cBhvr>
                                      <p:to>
                                        <p:strVal val="true"/>
                                      </p:to>
                                    </p:set>
                                  </p:childTnLst>
                                  <p:subTnLst>
                                    <p:audio>
                                      <p:cMediaNode>
                                        <p:cTn display="0" masterRel="sameClick">
                                          <p:stCondLst>
                                            <p:cond evt="begin" delay="0">
                                              <p:tn val="44"/>
                                            </p:cond>
                                          </p:stCondLst>
                                          <p:endCondLst>
                                            <p:cond evt="onStopAudio" delay="0">
                                              <p:tgtEl>
                                                <p:sldTgt/>
                                              </p:tgtEl>
                                            </p:cond>
                                          </p:endCondLst>
                                        </p:cTn>
                                        <p:tgtEl>
                                          <p:sndTgt r:embed="rId9" name="Wrong Buzzer.wav"/>
                                        </p:tgtEl>
                                      </p:cMediaNode>
                                    </p:audio>
                                  </p:subTnLst>
                                </p:cTn>
                              </p:par>
                            </p:childTnLst>
                          </p:cTn>
                        </p:par>
                      </p:childTnLst>
                    </p:cTn>
                  </p:par>
                </p:childTnLst>
              </p:cTn>
              <p:nextCondLst>
                <p:cond evt="onClick" delay="0">
                  <p:tgtEl>
                    <p:spTgt spid="5"/>
                  </p:tgtEl>
                </p:cond>
              </p:nextCondLst>
            </p:seq>
          </p:childTnLst>
        </p:cTn>
      </p:par>
    </p:tnLst>
    <p:bldLst>
      <p:bldP spid="3" grpId="0"/>
      <p:bldP spid="3" grpId="1"/>
      <p:bldP spid="10" grpId="2"/>
      <p:bldP spid="5" grpId="3"/>
      <p:bldP spid="5" grpId="4"/>
      <p:bldP spid="6" grpId="5"/>
      <p:bldP spid="6" grpId="6"/>
    </p:bldLst>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8" name="Freeform 2"/>
          <p:cNvSpPr/>
          <p:nvPr/>
        </p:nvSpPr>
        <p:spPr>
          <a:xfrm rot="2919459">
            <a:off x="960490" y="-1837326"/>
            <a:ext cx="7461219" cy="3674651"/>
          </a:xfrm>
          <a:custGeom>
            <a:rect l="l" t="t" r="r" b="b"/>
            <a:pathLst>
              <a:path w="11191829" h="5511976">
                <a:moveTo>
                  <a:pt x="0" y="0"/>
                </a:moveTo>
                <a:lnTo>
                  <a:pt x="11191829" y="0"/>
                </a:lnTo>
                <a:lnTo>
                  <a:pt x="11191829" y="5511976"/>
                </a:lnTo>
                <a:lnTo>
                  <a:pt x="0" y="551197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p:txBody>
      </p:sp>
      <p:grpSp>
        <p:nvGrpSpPr>
          <p:cNvPr id="9" name="Group 3"/>
          <p:cNvGrpSpPr/>
          <p:nvPr/>
        </p:nvGrpSpPr>
        <p:grpSpPr>
          <a:xfrm>
            <a:off x="470264" y="444138"/>
            <a:ext cx="11116306" cy="5838350"/>
            <a:chExt cx="4338227" cy="2254607"/>
          </a:xfrm>
        </p:grpSpPr>
        <p:sp>
          <p:nvSpPr>
            <p:cNvPr id="11" name="Freeform 4"/>
            <p:cNvSpPr/>
            <p:nvPr/>
          </p:nvSpPr>
          <p:spPr>
            <a:xfrm>
              <a:off x="0" y="0"/>
              <a:ext cx="4338227" cy="2254607"/>
            </a:xfrm>
            <a:custGeom>
              <a:rect l="l" t="t" r="r" b="b"/>
              <a:pathLst>
                <a:path w="4338227" h="2254607">
                  <a:moveTo>
                    <a:pt x="23971" y="0"/>
                  </a:moveTo>
                  <a:lnTo>
                    <a:pt x="4314256" y="0"/>
                  </a:lnTo>
                  <a:cubicBezTo>
                    <a:pt x="4327495" y="0"/>
                    <a:pt x="4338227" y="10732"/>
                    <a:pt x="4338227" y="23971"/>
                  </a:cubicBezTo>
                  <a:lnTo>
                    <a:pt x="4338227" y="2230636"/>
                  </a:lnTo>
                  <a:cubicBezTo>
                    <a:pt x="4338227" y="2236993"/>
                    <a:pt x="4335702" y="2243090"/>
                    <a:pt x="4331206" y="2247586"/>
                  </a:cubicBezTo>
                  <a:cubicBezTo>
                    <a:pt x="4326711" y="2252081"/>
                    <a:pt x="4320614" y="2254607"/>
                    <a:pt x="4314256" y="2254607"/>
                  </a:cubicBezTo>
                  <a:lnTo>
                    <a:pt x="23971" y="2254607"/>
                  </a:lnTo>
                  <a:cubicBezTo>
                    <a:pt x="17613" y="2254607"/>
                    <a:pt x="11516" y="2252081"/>
                    <a:pt x="7021" y="2247586"/>
                  </a:cubicBezTo>
                  <a:cubicBezTo>
                    <a:pt x="2525" y="2243090"/>
                    <a:pt x="0" y="2236993"/>
                    <a:pt x="0" y="2230636"/>
                  </a:cubicBezTo>
                  <a:lnTo>
                    <a:pt x="0" y="23971"/>
                  </a:lnTo>
                  <a:cubicBezTo>
                    <a:pt x="0" y="17613"/>
                    <a:pt x="2525" y="11516"/>
                    <a:pt x="7021" y="7021"/>
                  </a:cubicBezTo>
                  <a:cubicBezTo>
                    <a:pt x="11516" y="2525"/>
                    <a:pt x="17613" y="0"/>
                    <a:pt x="23971" y="0"/>
                  </a:cubicBezTo>
                  <a:close/>
                </a:path>
              </a:pathLst>
            </a:custGeom>
            <a:solidFill>
              <a:srgbClr val="C8E4B2"/>
            </a:solidFill>
          </p:spPr>
          <p:txBody>
            <a:bodyPr/>
            <a:lstStyle/>
            <a:p/>
          </p:txBody>
        </p:sp>
        <p:sp>
          <p:nvSpPr>
            <p:cNvPr id="12" name="TextBox 5"/>
            <p:cNvSpPr txBox="1"/>
            <p:nvPr/>
          </p:nvSpPr>
          <p:spPr>
            <a:xfrm>
              <a:off x="0" y="-47625"/>
              <a:ext cx="4338227" cy="2302232"/>
            </a:xfrm>
            <a:prstGeom prst="rect">
              <a:avLst/>
            </a:prstGeom>
          </p:spPr>
          <p:txBody>
            <a:bodyPr lIns="33867" tIns="33867" rIns="33867" bIns="33867" rtlCol="0" anchor="ctr"/>
            <a:lstStyle/>
            <a:p>
              <a:pPr algn="ctr">
                <a:lnSpc>
                  <a:spcPts val="1775"/>
                </a:lnSpc>
              </a:pPr>
              <a:endParaRPr sz="1200"/>
            </a:p>
          </p:txBody>
        </p:sp>
      </p:grpSp>
      <p:sp>
        <p:nvSpPr>
          <p:cNvPr id="13" name="Freeform 6"/>
          <p:cNvSpPr/>
          <p:nvPr/>
        </p:nvSpPr>
        <p:spPr>
          <a:xfrm>
            <a:off x="-464441" y="5036298"/>
            <a:ext cx="2300481" cy="884531"/>
          </a:xfrm>
          <a:custGeom>
            <a:rect l="l" t="t" r="r" b="b"/>
            <a:pathLst>
              <a:path w="3450722" h="1326797">
                <a:moveTo>
                  <a:pt x="0" y="0"/>
                </a:moveTo>
                <a:lnTo>
                  <a:pt x="3450722" y="0"/>
                </a:lnTo>
                <a:lnTo>
                  <a:pt x="3450722" y="1326797"/>
                </a:lnTo>
                <a:lnTo>
                  <a:pt x="0" y="132679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p:txBody>
      </p:sp>
      <p:sp>
        <p:nvSpPr>
          <p:cNvPr id="14" name="Freeform 7"/>
          <p:cNvSpPr/>
          <p:nvPr/>
        </p:nvSpPr>
        <p:spPr>
          <a:xfrm>
            <a:off x="11254134" y="2544469"/>
            <a:ext cx="2300481" cy="884531"/>
          </a:xfrm>
          <a:custGeom>
            <a:rect l="l" t="t" r="r" b="b"/>
            <a:pathLst>
              <a:path w="3450722" h="1326797">
                <a:moveTo>
                  <a:pt x="0" y="0"/>
                </a:moveTo>
                <a:lnTo>
                  <a:pt x="3450722" y="0"/>
                </a:lnTo>
                <a:lnTo>
                  <a:pt x="3450722" y="1326797"/>
                </a:lnTo>
                <a:lnTo>
                  <a:pt x="0" y="1326797"/>
                </a:lnTo>
                <a:lnTo>
                  <a:pt x="0" y="0"/>
                </a:lnTo>
                <a:close/>
              </a:path>
            </a:pathLst>
          </a:custGeom>
          <a:blipFill>
            <a:blip r:embed="rId4">
              <a:extLst>
                <a:ext uri="{96DAC541-7B7A-43D3-8B79-37D633B846F1}">
                  <asvg:svgBlip xmlns="" xmlns:asvg="http://schemas.microsoft.com/office/drawing/2016/SVG/main" r:embed="rId6"/>
                </a:ext>
              </a:extLst>
            </a:blip>
            <a:stretch>
              <a:fillRect/>
            </a:stretch>
          </a:blipFill>
        </p:spPr>
        <p:txBody>
          <a:bodyPr/>
          <a:lstStyle/>
          <a:p/>
        </p:txBody>
      </p:sp>
      <p:sp>
        <p:nvSpPr>
          <p:cNvPr id="3" name="Lưu đồ: Chuẩn bị 2"/>
          <p:cNvSpPr/>
          <p:nvPr/>
        </p:nvSpPr>
        <p:spPr>
          <a:xfrm>
            <a:off x="3419459" y="3883063"/>
            <a:ext cx="5115339" cy="1007166"/>
          </a:xfrm>
          <a:prstGeom prst="flowChartPreparation">
            <a:avLst/>
          </a:prstGeom>
          <a:solidFill>
            <a:schemeClr val="bg1"/>
          </a:solidFill>
          <a:ln w="38100">
            <a:solidFill>
              <a:srgbClr val="E28F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B</a:t>
            </a:r>
            <a:r>
              <a:rPr lang="vi-VN" sz="2800" b="1" smtClean="0">
                <a:solidFill>
                  <a:schemeClr val="tx1"/>
                </a:solidFill>
                <a:latin typeface="Times New Roman" panose="02020603050405020304" pitchFamily="18" charset="0"/>
                <a:cs typeface="Times New Roman" panose="02020603050405020304" pitchFamily="18" charset="0"/>
              </a:rPr>
              <a:t>. Sáng láng</a:t>
            </a:r>
          </a:p>
        </p:txBody>
      </p:sp>
      <p:sp>
        <p:nvSpPr>
          <p:cNvPr id="10" name="Lưu đồ: Chuẩn bị 9"/>
          <p:cNvSpPr/>
          <p:nvPr/>
        </p:nvSpPr>
        <p:spPr>
          <a:xfrm>
            <a:off x="913078" y="816274"/>
            <a:ext cx="10230678" cy="1620080"/>
          </a:xfrm>
          <a:prstGeom prst="flowChartPreparation">
            <a:avLst/>
          </a:prstGeom>
          <a:solidFill>
            <a:schemeClr val="bg1"/>
          </a:solidFill>
          <a:ln w="381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b="1">
                <a:solidFill>
                  <a:schemeClr val="tx1"/>
                </a:solidFill>
                <a:latin typeface="Times New Roman" panose="02020603050405020304" pitchFamily="18" charset="0"/>
                <a:cs typeface="Times New Roman" panose="02020603050405020304" pitchFamily="18" charset="0"/>
              </a:rPr>
              <a:t>Câu </a:t>
            </a:r>
            <a:r>
              <a:rPr lang="en-US" altLang="vi-VN" sz="3600" b="1">
                <a:solidFill>
                  <a:schemeClr val="tx1"/>
                </a:solidFill>
                <a:latin typeface="Times New Roman" panose="02020603050405020304" pitchFamily="18" charset="0"/>
                <a:cs typeface="Times New Roman" panose="02020603050405020304" pitchFamily="18" charset="0"/>
              </a:rPr>
              <a:t>8</a:t>
            </a:r>
            <a:r>
              <a:rPr lang="vi-VN" sz="3600" b="1">
                <a:solidFill>
                  <a:schemeClr val="tx1"/>
                </a:solidFill>
                <a:latin typeface="Times New Roman" panose="02020603050405020304" pitchFamily="18" charset="0"/>
                <a:cs typeface="Times New Roman" panose="02020603050405020304" pitchFamily="18" charset="0"/>
              </a:rPr>
              <a:t>: </a:t>
            </a:r>
            <a:r>
              <a:rPr lang="vi-VN" sz="3600" b="1" smtClean="0">
                <a:solidFill>
                  <a:schemeClr val="tx1"/>
                </a:solidFill>
                <a:latin typeface="Times New Roman" panose="02020603050405020304" pitchFamily="18" charset="0"/>
                <a:cs typeface="Times New Roman" panose="02020603050405020304" pitchFamily="18" charset="0"/>
              </a:rPr>
              <a:t>Chúa sẽ làm gì vào ngày sau hết cho kẻ ăn thịt và uống máu Ngài</a:t>
            </a:r>
            <a:r>
              <a:rPr lang="en-US" sz="3600" b="1" smtClean="0">
                <a:solidFill>
                  <a:schemeClr val="tx1"/>
                </a:solidFill>
                <a:latin typeface="Times New Roman" panose="02020603050405020304" pitchFamily="18" charset="0"/>
                <a:cs typeface="Times New Roman" panose="02020603050405020304" pitchFamily="18" charset="0"/>
              </a:rPr>
              <a:t>?</a:t>
            </a:r>
            <a:endParaRPr lang="en-US" altLang="en-US" sz="3600" b="1">
              <a:solidFill>
                <a:schemeClr val="tx1"/>
              </a:solidFill>
              <a:latin typeface="Times New Roman" panose="02020603050405020304" pitchFamily="18" charset="0"/>
              <a:cs typeface="Times New Roman" panose="02020603050405020304" pitchFamily="18" charset="0"/>
            </a:endParaRPr>
          </a:p>
        </p:txBody>
      </p:sp>
      <p:sp>
        <p:nvSpPr>
          <p:cNvPr id="5" name="Lưu đồ: Chuẩn bị 4"/>
          <p:cNvSpPr/>
          <p:nvPr/>
        </p:nvSpPr>
        <p:spPr>
          <a:xfrm>
            <a:off x="3419457" y="2721849"/>
            <a:ext cx="5115339" cy="1007166"/>
          </a:xfrm>
          <a:prstGeom prst="flowChartPreparation">
            <a:avLst/>
          </a:prstGeom>
          <a:solidFill>
            <a:schemeClr val="bg1"/>
          </a:solid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600" b="1" smtClean="0">
                <a:solidFill>
                  <a:schemeClr val="tx1"/>
                </a:solidFill>
                <a:latin typeface="Times New Roman" panose="02020603050405020304" pitchFamily="18" charset="0"/>
                <a:cs typeface="Times New Roman" panose="02020603050405020304" pitchFamily="18" charset="0"/>
              </a:rPr>
              <a:t>A</a:t>
            </a:r>
            <a:r>
              <a:rPr lang="vi-VN" sz="2600" b="1" smtClean="0">
                <a:solidFill>
                  <a:schemeClr val="tx1"/>
                </a:solidFill>
                <a:latin typeface="Times New Roman" panose="02020603050405020304" pitchFamily="18" charset="0"/>
                <a:cs typeface="Times New Roman" panose="02020603050405020304" pitchFamily="18" charset="0"/>
              </a:rPr>
              <a:t>. Hạnh phúc</a:t>
            </a:r>
            <a:endParaRPr lang="en-US" altLang="en-US" sz="2600" b="1">
              <a:solidFill>
                <a:schemeClr val="tx1"/>
              </a:solidFill>
              <a:latin typeface="Times New Roman" panose="02020603050405020304" pitchFamily="18" charset="0"/>
              <a:cs typeface="Times New Roman" panose="02020603050405020304" pitchFamily="18" charset="0"/>
            </a:endParaRPr>
          </a:p>
        </p:txBody>
      </p:sp>
      <p:sp>
        <p:nvSpPr>
          <p:cNvPr id="7" name="Lưu đồ: Chuẩn bị 6"/>
          <p:cNvSpPr/>
          <p:nvPr/>
        </p:nvSpPr>
        <p:spPr>
          <a:xfrm>
            <a:off x="3419458" y="5036298"/>
            <a:ext cx="5115339" cy="1007166"/>
          </a:xfrm>
          <a:prstGeom prst="flowChartPreparation">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vi-VN" sz="2800" b="1">
                <a:solidFill>
                  <a:schemeClr val="tx1"/>
                </a:solidFill>
                <a:latin typeface="Times New Roman" panose="02020603050405020304" pitchFamily="18" charset="0"/>
                <a:cs typeface="Times New Roman" panose="02020603050405020304" pitchFamily="18" charset="0"/>
              </a:rPr>
              <a:t>C</a:t>
            </a:r>
            <a:r>
              <a:rPr lang="vi-VN" sz="2800" b="1">
                <a:solidFill>
                  <a:schemeClr val="tx1"/>
                </a:solidFill>
                <a:latin typeface="Times New Roman" panose="02020603050405020304" pitchFamily="18" charset="0"/>
                <a:cs typeface="Times New Roman" panose="02020603050405020304" pitchFamily="18" charset="0"/>
              </a:rPr>
              <a:t>.</a:t>
            </a:r>
            <a:r>
              <a:rPr lang="en-US" altLang="vi-VN" sz="2800" b="1">
                <a:solidFill>
                  <a:schemeClr val="tx1"/>
                </a:solidFill>
                <a:latin typeface="Times New Roman" panose="02020603050405020304" pitchFamily="18" charset="0"/>
                <a:cs typeface="Times New Roman" panose="02020603050405020304" pitchFamily="18" charset="0"/>
              </a:rPr>
              <a:t> </a:t>
            </a:r>
            <a:r>
              <a:rPr lang="vi-VN" altLang="vi-VN" sz="2800" b="1" smtClean="0">
                <a:solidFill>
                  <a:schemeClr val="tx1"/>
                </a:solidFill>
                <a:latin typeface="Times New Roman" panose="02020603050405020304" pitchFamily="18" charset="0"/>
                <a:cs typeface="Times New Roman" panose="02020603050405020304" pitchFamily="18" charset="0"/>
              </a:rPr>
              <a:t>Sống lại</a:t>
            </a:r>
            <a:endParaRPr lang="en-US" altLang="en-US" sz="3200" b="1">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305830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3"/>
                    </p:tgtEl>
                  </p:cond>
                </p:stCondLst>
                <p:endSync evt="end" delay="0">
                  <p:rtn val="all"/>
                </p:endSync>
                <p:childTnLst>
                  <p:par>
                    <p:cTn id="26" fill="hold" nodeType="clickPar">
                      <p:stCondLst>
                        <p:cond delay="indefinite"/>
                      </p:stCondLst>
                      <p:childTnLst>
                        <p:par>
                          <p:cTn id="27" fill="hold" nodeType="afterGroup">
                            <p:stCondLst>
                              <p:cond delay="0"/>
                            </p:stCondLst>
                            <p:childTnLst>
                              <p:par>
                                <p:cTn id="28" presetID="19" presetClass="emph" presetSubtype="0" repeatCount="4000" fill="hold" grpId="1" nodeType="clickEffect">
                                  <p:stCondLst>
                                    <p:cond delay="0"/>
                                  </p:stCondLst>
                                  <p:childTnLst>
                                    <p:animClr clrSpc="rgb" dir="cw">
                                      <p:cBhvr override="childStyle">
                                        <p:cTn id="29" dur="500" fill="hold"/>
                                        <p:tgtEl>
                                          <p:spTgt spid="3"/>
                                        </p:tgtEl>
                                        <p:attrNameLst>
                                          <p:attrName>style.color</p:attrName>
                                        </p:attrNameLst>
                                      </p:cBhvr>
                                      <p:to>
                                        <a:srgbClr val="ED3131"/>
                                      </p:to>
                                    </p:animClr>
                                    <p:animClr clrSpc="rgb" dir="cw">
                                      <p:cBhvr>
                                        <p:cTn id="30" dur="500" fill="hold"/>
                                        <p:tgtEl>
                                          <p:spTgt spid="3"/>
                                        </p:tgtEl>
                                        <p:attrNameLst>
                                          <p:attrName>fillcolor</p:attrName>
                                        </p:attrNameLst>
                                      </p:cBhvr>
                                      <p:to>
                                        <a:srgbClr val="ED3131"/>
                                      </p:to>
                                    </p:animClr>
                                    <p:set>
                                      <p:cBhvr>
                                        <p:cTn id="31" dur="500" fill="hold"/>
                                        <p:tgtEl>
                                          <p:spTgt spid="3"/>
                                        </p:tgtEl>
                                        <p:attrNameLst>
                                          <p:attrName>fill.type</p:attrName>
                                        </p:attrNameLst>
                                      </p:cBhvr>
                                      <p:to>
                                        <p:strVal val="solid"/>
                                      </p:to>
                                    </p:set>
                                    <p:set>
                                      <p:cBhvr>
                                        <p:cTn id="32" dur="500" fill="hold"/>
                                        <p:tgtEl>
                                          <p:spTgt spid="3"/>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7" name="Wrong Buzzer.wav"/>
                                        </p:tgtEl>
                                      </p:cMediaNode>
                                    </p:audio>
                                  </p:subTnLst>
                                </p:cTn>
                              </p:par>
                            </p:childTnLst>
                          </p:cTn>
                        </p:par>
                      </p:childTnLst>
                    </p:cTn>
                  </p:par>
                </p:childTnLst>
              </p:cTn>
              <p:nextCondLst>
                <p:cond evt="onClick" delay="0">
                  <p:tgtEl>
                    <p:spTgt spid="3"/>
                  </p:tgtEl>
                </p:cond>
              </p:nextCondLst>
            </p:seq>
            <p:seq concurrent="1" nextAc="seek">
              <p:cTn id="33" restart="whenNotActive" fill="hold" evtFilter="cancelBubble" nodeType="interactiveSeq">
                <p:stCondLst>
                  <p:cond evt="onClick" delay="0">
                    <p:tgtEl>
                      <p:spTgt spid="7"/>
                    </p:tgtEl>
                  </p:cond>
                </p:stCondLst>
                <p:endSync evt="end" delay="0">
                  <p:rtn val="all"/>
                </p:endSync>
                <p:childTnLst>
                  <p:par>
                    <p:cTn id="34" fill="hold" nodeType="clickPar">
                      <p:stCondLst>
                        <p:cond delay="indefinite"/>
                      </p:stCondLst>
                      <p:childTnLst>
                        <p:par>
                          <p:cTn id="35" fill="hold" nodeType="afterGroup">
                            <p:stCondLst>
                              <p:cond delay="0"/>
                            </p:stCondLst>
                            <p:childTnLst>
                              <p:par>
                                <p:cTn id="36" presetID="19" presetClass="emph" presetSubtype="0" repeatCount="4000" fill="hold" grpId="1" nodeType="clickEffect">
                                  <p:stCondLst>
                                    <p:cond delay="0"/>
                                  </p:stCondLst>
                                  <p:childTnLst>
                                    <p:animClr clrSpc="rgb" dir="cw">
                                      <p:cBhvr override="childStyle">
                                        <p:cTn id="37" dur="500" fill="hold"/>
                                        <p:tgtEl>
                                          <p:spTgt spid="7"/>
                                        </p:tgtEl>
                                        <p:attrNameLst>
                                          <p:attrName>style.color</p:attrName>
                                        </p:attrNameLst>
                                      </p:cBhvr>
                                      <p:to>
                                        <a:srgbClr val="34EA6C"/>
                                      </p:to>
                                    </p:animClr>
                                    <p:animClr clrSpc="rgb" dir="cw">
                                      <p:cBhvr>
                                        <p:cTn id="38" dur="500" fill="hold"/>
                                        <p:tgtEl>
                                          <p:spTgt spid="7"/>
                                        </p:tgtEl>
                                        <p:attrNameLst>
                                          <p:attrName>fillcolor</p:attrName>
                                        </p:attrNameLst>
                                      </p:cBhvr>
                                      <p:to>
                                        <a:srgbClr val="34EA6C"/>
                                      </p:to>
                                    </p:animClr>
                                    <p:set>
                                      <p:cBhvr>
                                        <p:cTn id="39" dur="500" fill="hold"/>
                                        <p:tgtEl>
                                          <p:spTgt spid="7"/>
                                        </p:tgtEl>
                                        <p:attrNameLst>
                                          <p:attrName>fill.type</p:attrName>
                                        </p:attrNameLst>
                                      </p:cBhvr>
                                      <p:to>
                                        <p:strVal val="solid"/>
                                      </p:to>
                                    </p:set>
                                    <p:set>
                                      <p:cBhvr>
                                        <p:cTn id="40" dur="500" fill="hold"/>
                                        <p:tgtEl>
                                          <p:spTgt spid="7"/>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8" name="applause.wav"/>
                                        </p:tgtEl>
                                      </p:cMediaNode>
                                    </p:audio>
                                  </p:subTnLst>
                                </p:cTn>
                              </p:par>
                            </p:childTnLst>
                          </p:cTn>
                        </p:par>
                      </p:childTnLst>
                    </p:cTn>
                  </p:par>
                </p:childTnLst>
              </p:cTn>
              <p:nextCondLst>
                <p:cond evt="onClick" delay="0">
                  <p:tgtEl>
                    <p:spTgt spid="7"/>
                  </p:tgtEl>
                </p:cond>
              </p:nextCondLst>
            </p:seq>
            <p:seq concurrent="1" nextAc="seek">
              <p:cTn id="41" restart="whenNotActive" fill="hold" evtFilter="cancelBubble" nodeType="interactiveSeq">
                <p:stCondLst>
                  <p:cond evt="onClick" delay="0">
                    <p:tgtEl>
                      <p:spTgt spid="5"/>
                    </p:tgtEl>
                  </p:cond>
                </p:stCondLst>
                <p:endSync evt="end" delay="0">
                  <p:rtn val="all"/>
                </p:endSync>
                <p:childTnLst>
                  <p:par>
                    <p:cTn id="42" fill="hold" nodeType="clickPar">
                      <p:stCondLst>
                        <p:cond delay="indefinite"/>
                      </p:stCondLst>
                      <p:childTnLst>
                        <p:par>
                          <p:cTn id="43" fill="hold" nodeType="afterGroup">
                            <p:stCondLst>
                              <p:cond delay="0"/>
                            </p:stCondLst>
                            <p:childTnLst>
                              <p:par>
                                <p:cTn id="44" presetID="19" presetClass="emph" presetSubtype="0" repeatCount="4000" fill="hold" grpId="1" nodeType="clickEffect">
                                  <p:stCondLst>
                                    <p:cond delay="0"/>
                                  </p:stCondLst>
                                  <p:childTnLst>
                                    <p:animClr clrSpc="rgb" dir="cw">
                                      <p:cBhvr override="childStyle">
                                        <p:cTn id="45" dur="500" fill="hold"/>
                                        <p:tgtEl>
                                          <p:spTgt spid="5"/>
                                        </p:tgtEl>
                                        <p:attrNameLst>
                                          <p:attrName>style.color</p:attrName>
                                        </p:attrNameLst>
                                      </p:cBhvr>
                                      <p:to>
                                        <a:srgbClr val="ED3131"/>
                                      </p:to>
                                    </p:animClr>
                                    <p:animClr clrSpc="rgb" dir="cw">
                                      <p:cBhvr>
                                        <p:cTn id="46" dur="500" fill="hold"/>
                                        <p:tgtEl>
                                          <p:spTgt spid="5"/>
                                        </p:tgtEl>
                                        <p:attrNameLst>
                                          <p:attrName>fillcolor</p:attrName>
                                        </p:attrNameLst>
                                      </p:cBhvr>
                                      <p:to>
                                        <a:srgbClr val="ED3131"/>
                                      </p:to>
                                    </p:animClr>
                                    <p:set>
                                      <p:cBhvr>
                                        <p:cTn id="47" dur="500" fill="hold"/>
                                        <p:tgtEl>
                                          <p:spTgt spid="5"/>
                                        </p:tgtEl>
                                        <p:attrNameLst>
                                          <p:attrName>fill.type</p:attrName>
                                        </p:attrNameLst>
                                      </p:cBhvr>
                                      <p:to>
                                        <p:strVal val="solid"/>
                                      </p:to>
                                    </p:set>
                                    <p:set>
                                      <p:cBhvr>
                                        <p:cTn id="48" dur="500" fill="hold"/>
                                        <p:tgtEl>
                                          <p:spTgt spid="5"/>
                                        </p:tgtEl>
                                        <p:attrNameLst>
                                          <p:attrName>fill.on</p:attrName>
                                        </p:attrNameLst>
                                      </p:cBhvr>
                                      <p:to>
                                        <p:strVal val="true"/>
                                      </p:to>
                                    </p:set>
                                  </p:childTnLst>
                                  <p:subTnLst>
                                    <p:audio>
                                      <p:cMediaNode>
                                        <p:cTn display="0" masterRel="sameClick">
                                          <p:stCondLst>
                                            <p:cond evt="begin" delay="0">
                                              <p:tn val="44"/>
                                            </p:cond>
                                          </p:stCondLst>
                                          <p:endCondLst>
                                            <p:cond evt="onStopAudio" delay="0">
                                              <p:tgtEl>
                                                <p:sldTgt/>
                                              </p:tgtEl>
                                            </p:cond>
                                          </p:endCondLst>
                                        </p:cTn>
                                        <p:tgtEl>
                                          <p:sndTgt r:embed="rId7" name="Wrong Buzzer.wav"/>
                                        </p:tgtEl>
                                      </p:cMediaNode>
                                    </p:audio>
                                  </p:subTnLst>
                                </p:cTn>
                              </p:par>
                            </p:childTnLst>
                          </p:cTn>
                        </p:par>
                      </p:childTnLst>
                    </p:cTn>
                  </p:par>
                </p:childTnLst>
              </p:cTn>
              <p:nextCondLst>
                <p:cond evt="onClick" delay="0">
                  <p:tgtEl>
                    <p:spTgt spid="5"/>
                  </p:tgtEl>
                </p:cond>
              </p:nextCondLst>
            </p:seq>
          </p:childTnLst>
        </p:cTn>
      </p:par>
    </p:tnLst>
    <p:bldLst>
      <p:bldP spid="3" grpId="0"/>
      <p:bldP spid="3" grpId="1"/>
      <p:bldP spid="10" grpId="2"/>
      <p:bldP spid="5" grpId="3"/>
      <p:bldP spid="5" grpId="4"/>
      <p:bldP spid="7" grpId="5"/>
      <p:bldP spid="7" grpId="6"/>
    </p:bldLst>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Freeform 2"/>
          <p:cNvSpPr/>
          <p:nvPr/>
        </p:nvSpPr>
        <p:spPr>
          <a:xfrm rot="779219" flipV="1">
            <a:off x="-1109783" y="124533"/>
            <a:ext cx="5838263" cy="2875345"/>
          </a:xfrm>
          <a:custGeom>
            <a:rect l="l" t="t" r="r" b="b"/>
            <a:pathLst>
              <a:path w="8757394" h="4313017">
                <a:moveTo>
                  <a:pt x="0" y="4313016"/>
                </a:moveTo>
                <a:lnTo>
                  <a:pt x="8757394" y="4313016"/>
                </a:lnTo>
                <a:lnTo>
                  <a:pt x="8757394" y="0"/>
                </a:lnTo>
                <a:lnTo>
                  <a:pt x="0" y="0"/>
                </a:lnTo>
                <a:lnTo>
                  <a:pt x="0" y="4313016"/>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p:txBody>
      </p:sp>
      <p:sp>
        <p:nvSpPr>
          <p:cNvPr id="8" name="Freeform 3"/>
          <p:cNvSpPr/>
          <p:nvPr/>
        </p:nvSpPr>
        <p:spPr>
          <a:xfrm rot="-2915967" flipV="1">
            <a:off x="6887595" y="4225292"/>
            <a:ext cx="6698323" cy="3298925"/>
          </a:xfrm>
          <a:custGeom>
            <a:rect l="l" t="t" r="r" b="b"/>
            <a:pathLst>
              <a:path w="10047485" h="4948387">
                <a:moveTo>
                  <a:pt x="0" y="4948387"/>
                </a:moveTo>
                <a:lnTo>
                  <a:pt x="10047486" y="4948387"/>
                </a:lnTo>
                <a:lnTo>
                  <a:pt x="10047486" y="0"/>
                </a:lnTo>
                <a:lnTo>
                  <a:pt x="0" y="0"/>
                </a:lnTo>
                <a:lnTo>
                  <a:pt x="0" y="4948387"/>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p:txBody>
      </p:sp>
      <p:grpSp>
        <p:nvGrpSpPr>
          <p:cNvPr id="9" name="Group 4"/>
          <p:cNvGrpSpPr/>
          <p:nvPr/>
        </p:nvGrpSpPr>
        <p:grpSpPr>
          <a:xfrm>
            <a:off x="685800" y="494906"/>
            <a:ext cx="10820400" cy="5890073"/>
            <a:chExt cx="4274726" cy="2326942"/>
          </a:xfrm>
        </p:grpSpPr>
        <p:sp>
          <p:nvSpPr>
            <p:cNvPr id="11" name="Freeform 5"/>
            <p:cNvSpPr/>
            <p:nvPr/>
          </p:nvSpPr>
          <p:spPr>
            <a:xfrm>
              <a:off x="0" y="0"/>
              <a:ext cx="4274726" cy="2326942"/>
            </a:xfrm>
            <a:custGeom>
              <a:rect l="l" t="t" r="r" b="b"/>
              <a:pathLst>
                <a:path w="4274726" h="2326942">
                  <a:moveTo>
                    <a:pt x="24327" y="0"/>
                  </a:moveTo>
                  <a:lnTo>
                    <a:pt x="4250399" y="0"/>
                  </a:lnTo>
                  <a:cubicBezTo>
                    <a:pt x="4263834" y="0"/>
                    <a:pt x="4274726" y="10891"/>
                    <a:pt x="4274726" y="24327"/>
                  </a:cubicBezTo>
                  <a:lnTo>
                    <a:pt x="4274726" y="2302616"/>
                  </a:lnTo>
                  <a:cubicBezTo>
                    <a:pt x="4274726" y="2309068"/>
                    <a:pt x="4272163" y="2315255"/>
                    <a:pt x="4267601" y="2319817"/>
                  </a:cubicBezTo>
                  <a:cubicBezTo>
                    <a:pt x="4263039" y="2324379"/>
                    <a:pt x="4256851" y="2326942"/>
                    <a:pt x="4250399" y="2326942"/>
                  </a:cubicBezTo>
                  <a:lnTo>
                    <a:pt x="24327" y="2326942"/>
                  </a:lnTo>
                  <a:cubicBezTo>
                    <a:pt x="10891" y="2326942"/>
                    <a:pt x="0" y="2316051"/>
                    <a:pt x="0" y="2302616"/>
                  </a:cubicBezTo>
                  <a:lnTo>
                    <a:pt x="0" y="24327"/>
                  </a:lnTo>
                  <a:cubicBezTo>
                    <a:pt x="0" y="10891"/>
                    <a:pt x="10891" y="0"/>
                    <a:pt x="24327" y="0"/>
                  </a:cubicBezTo>
                  <a:close/>
                </a:path>
              </a:pathLst>
            </a:custGeom>
            <a:solidFill>
              <a:srgbClr val="FCF9DA"/>
            </a:solidFill>
          </p:spPr>
          <p:txBody>
            <a:bodyPr/>
            <a:lstStyle/>
            <a:p/>
          </p:txBody>
        </p:sp>
        <p:sp>
          <p:nvSpPr>
            <p:cNvPr id="12" name="TextBox 6"/>
            <p:cNvSpPr txBox="1"/>
            <p:nvPr/>
          </p:nvSpPr>
          <p:spPr>
            <a:xfrm>
              <a:off x="0" y="-47625"/>
              <a:ext cx="4274726" cy="2374567"/>
            </a:xfrm>
            <a:prstGeom prst="rect">
              <a:avLst/>
            </a:prstGeom>
          </p:spPr>
          <p:txBody>
            <a:bodyPr lIns="33867" tIns="33867" rIns="33867" bIns="33867" rtlCol="0" anchor="ctr"/>
            <a:lstStyle/>
            <a:p>
              <a:pPr algn="ctr">
                <a:lnSpc>
                  <a:spcPts val="1775"/>
                </a:lnSpc>
              </a:pPr>
              <a:endParaRPr sz="1200"/>
            </a:p>
          </p:txBody>
        </p:sp>
      </p:grpSp>
      <p:sp>
        <p:nvSpPr>
          <p:cNvPr id="13" name="Freeform 7"/>
          <p:cNvSpPr/>
          <p:nvPr/>
        </p:nvSpPr>
        <p:spPr>
          <a:xfrm>
            <a:off x="312920" y="3267634"/>
            <a:ext cx="2830650" cy="3379881"/>
          </a:xfrm>
          <a:custGeom>
            <a:rect l="l" t="t" r="r" b="b"/>
            <a:pathLst>
              <a:path w="4750469" h="5672202">
                <a:moveTo>
                  <a:pt x="0" y="0"/>
                </a:moveTo>
                <a:lnTo>
                  <a:pt x="4750469" y="0"/>
                </a:lnTo>
                <a:lnTo>
                  <a:pt x="4750469" y="5672202"/>
                </a:lnTo>
                <a:lnTo>
                  <a:pt x="0" y="5672202"/>
                </a:lnTo>
                <a:lnTo>
                  <a:pt x="0" y="0"/>
                </a:lnTo>
                <a:close/>
              </a:path>
            </a:pathLst>
          </a:custGeom>
          <a:blipFill>
            <a:blip r:embed="rId6"/>
            <a:stretch>
              <a:fillRect/>
            </a:stretch>
          </a:blipFill>
        </p:spPr>
        <p:txBody>
          <a:bodyPr/>
          <a:lstStyle/>
          <a:p/>
        </p:txBody>
      </p:sp>
      <p:sp>
        <p:nvSpPr>
          <p:cNvPr id="14" name="Freeform 8"/>
          <p:cNvSpPr/>
          <p:nvPr/>
        </p:nvSpPr>
        <p:spPr>
          <a:xfrm>
            <a:off x="8371639" y="-371383"/>
            <a:ext cx="1990147" cy="2114366"/>
          </a:xfrm>
          <a:custGeom>
            <a:rect l="l" t="t" r="r" b="b"/>
            <a:pathLst>
              <a:path w="2985221" h="3171549">
                <a:moveTo>
                  <a:pt x="0" y="0"/>
                </a:moveTo>
                <a:lnTo>
                  <a:pt x="2985221" y="0"/>
                </a:lnTo>
                <a:lnTo>
                  <a:pt x="2985221" y="3171550"/>
                </a:lnTo>
                <a:lnTo>
                  <a:pt x="0" y="3171550"/>
                </a:lnTo>
                <a:lnTo>
                  <a:pt x="0" y="0"/>
                </a:lnTo>
                <a:close/>
              </a:path>
            </a:pathLst>
          </a:custGeom>
          <a:blipFill>
            <a:blip r:embed="rId7"/>
            <a:stretch>
              <a:fillRect/>
            </a:stretch>
          </a:blipFill>
        </p:spPr>
        <p:txBody>
          <a:bodyPr/>
          <a:lstStyle/>
          <a:p/>
        </p:txBody>
      </p:sp>
      <p:sp>
        <p:nvSpPr>
          <p:cNvPr id="15" name="Freeform 9"/>
          <p:cNvSpPr/>
          <p:nvPr/>
        </p:nvSpPr>
        <p:spPr>
          <a:xfrm>
            <a:off x="8951817" y="1498507"/>
            <a:ext cx="3525483" cy="1432871"/>
          </a:xfrm>
          <a:custGeom>
            <a:rect l="l" t="t" r="r" b="b"/>
            <a:pathLst>
              <a:path w="5288224" h="2149307">
                <a:moveTo>
                  <a:pt x="0" y="0"/>
                </a:moveTo>
                <a:lnTo>
                  <a:pt x="5288224" y="0"/>
                </a:lnTo>
                <a:lnTo>
                  <a:pt x="5288224" y="2149307"/>
                </a:lnTo>
                <a:lnTo>
                  <a:pt x="0" y="2149307"/>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p:txBody>
      </p:sp>
      <p:sp>
        <p:nvSpPr>
          <p:cNvPr id="16" name="Freeform 10"/>
          <p:cNvSpPr/>
          <p:nvPr/>
        </p:nvSpPr>
        <p:spPr>
          <a:xfrm rot="-923995">
            <a:off x="4678813" y="5659579"/>
            <a:ext cx="1246939" cy="1450799"/>
          </a:xfrm>
          <a:custGeom>
            <a:rect l="l" t="t" r="r" b="b"/>
            <a:pathLst>
              <a:path w="1870409" h="2176198">
                <a:moveTo>
                  <a:pt x="0" y="0"/>
                </a:moveTo>
                <a:lnTo>
                  <a:pt x="1870410" y="0"/>
                </a:lnTo>
                <a:lnTo>
                  <a:pt x="1870410" y="2176198"/>
                </a:lnTo>
                <a:lnTo>
                  <a:pt x="0" y="2176198"/>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txBody>
          <a:bodyPr/>
          <a:lstStyle/>
          <a:p/>
        </p:txBody>
      </p:sp>
      <p:sp>
        <p:nvSpPr>
          <p:cNvPr id="17" name="Freeform 11"/>
          <p:cNvSpPr/>
          <p:nvPr/>
        </p:nvSpPr>
        <p:spPr>
          <a:xfrm>
            <a:off x="5979821" y="0"/>
            <a:ext cx="2102385" cy="808364"/>
          </a:xfrm>
          <a:custGeom>
            <a:rect l="l" t="t" r="r" b="b"/>
            <a:pathLst>
              <a:path w="3153578" h="1212546">
                <a:moveTo>
                  <a:pt x="0" y="0"/>
                </a:moveTo>
                <a:lnTo>
                  <a:pt x="3153578" y="0"/>
                </a:lnTo>
                <a:lnTo>
                  <a:pt x="3153578" y="1212546"/>
                </a:lnTo>
                <a:lnTo>
                  <a:pt x="0" y="1212546"/>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txBody>
          <a:bodyPr/>
          <a:lstStyle/>
          <a:p/>
        </p:txBody>
      </p:sp>
      <p:sp>
        <p:nvSpPr>
          <p:cNvPr id="3" name="Lưu đồ: Chuẩn bị 2"/>
          <p:cNvSpPr/>
          <p:nvPr/>
        </p:nvSpPr>
        <p:spPr>
          <a:xfrm>
            <a:off x="3510576" y="2763100"/>
            <a:ext cx="5441241" cy="1007166"/>
          </a:xfrm>
          <a:prstGeom prst="flowChartPreparation">
            <a:avLst/>
          </a:prstGeom>
          <a:solidFill>
            <a:schemeClr val="bg1"/>
          </a:solidFill>
          <a:ln w="38100">
            <a:solidFill>
              <a:srgbClr val="E28F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14350" indent="-514350" algn="ctr">
              <a:buAutoNum type="alphaUcPeriod"/>
            </a:pPr>
            <a:r>
              <a:rPr lang="vi-VN" sz="2800" b="1" smtClean="0">
                <a:solidFill>
                  <a:schemeClr val="tx1"/>
                </a:solidFill>
                <a:latin typeface="Times New Roman" panose="02020603050405020304" pitchFamily="18" charset="0"/>
                <a:cs typeface="Times New Roman" panose="02020603050405020304" pitchFamily="18" charset="0"/>
              </a:rPr>
              <a:t>Người </a:t>
            </a:r>
          </a:p>
          <a:p>
            <a:pPr algn="ctr"/>
            <a:r>
              <a:rPr lang="vi-VN" sz="2800" b="1" smtClean="0">
                <a:solidFill>
                  <a:schemeClr val="tx1"/>
                </a:solidFill>
                <a:latin typeface="Times New Roman" panose="02020603050405020304" pitchFamily="18" charset="0"/>
                <a:cs typeface="Times New Roman" panose="02020603050405020304" pitchFamily="18" charset="0"/>
              </a:rPr>
              <a:t>cầu nguyện</a:t>
            </a:r>
            <a:endParaRPr lang="en-US" altLang="en-US" sz="2800" b="1">
              <a:solidFill>
                <a:schemeClr val="tx1"/>
              </a:solidFill>
              <a:latin typeface="+mj-lt"/>
              <a:cs typeface="Times New Roman" panose="02020603050405020304" pitchFamily="18" charset="0"/>
            </a:endParaRPr>
          </a:p>
        </p:txBody>
      </p:sp>
      <p:sp>
        <p:nvSpPr>
          <p:cNvPr id="10" name="Lưu đồ: Chuẩn bị 9"/>
          <p:cNvSpPr/>
          <p:nvPr/>
        </p:nvSpPr>
        <p:spPr>
          <a:xfrm>
            <a:off x="980661" y="864704"/>
            <a:ext cx="10230678" cy="1620080"/>
          </a:xfrm>
          <a:prstGeom prst="flowChartPreparation">
            <a:avLst/>
          </a:prstGeom>
          <a:solidFill>
            <a:schemeClr val="bg1"/>
          </a:solidFill>
          <a:ln w="381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b="1">
                <a:solidFill>
                  <a:schemeClr val="tx1"/>
                </a:solidFill>
                <a:latin typeface="Times New Roman" panose="02020603050405020304" pitchFamily="18" charset="0"/>
                <a:cs typeface="Times New Roman" panose="02020603050405020304" pitchFamily="18" charset="0"/>
              </a:rPr>
              <a:t>Câu 9: </a:t>
            </a:r>
            <a:r>
              <a:rPr lang="vi-VN" sz="4000" b="1" smtClean="0">
                <a:solidFill>
                  <a:schemeClr val="tx1"/>
                </a:solidFill>
                <a:latin typeface="Times New Roman" panose="02020603050405020304" pitchFamily="18" charset="0"/>
                <a:cs typeface="Times New Roman" panose="02020603050405020304" pitchFamily="18" charset="0"/>
              </a:rPr>
              <a:t>Ai sẽ ở trong Chúa và Chúa sẽ ở trong kẻ ấy</a:t>
            </a:r>
            <a:r>
              <a:rPr lang="vi-VN" sz="4000" b="1" smtClean="0">
                <a:solidFill>
                  <a:schemeClr val="tx1"/>
                </a:solidFill>
                <a:latin typeface="+mj-lt"/>
              </a:rPr>
              <a:t>?</a:t>
            </a:r>
            <a:endParaRPr lang="en-US" altLang="en-US" sz="4000" b="1">
              <a:solidFill>
                <a:schemeClr val="tx1"/>
              </a:solidFill>
              <a:latin typeface="+mj-lt"/>
              <a:cs typeface="Times New Roman" panose="02020603050405020304" pitchFamily="18" charset="0"/>
            </a:endParaRPr>
          </a:p>
        </p:txBody>
      </p:sp>
      <p:sp>
        <p:nvSpPr>
          <p:cNvPr id="5" name="Lưu đồ: Chuẩn bị 4"/>
          <p:cNvSpPr/>
          <p:nvPr/>
        </p:nvSpPr>
        <p:spPr>
          <a:xfrm>
            <a:off x="3538329" y="5197203"/>
            <a:ext cx="5413488" cy="1007166"/>
          </a:xfrm>
          <a:prstGeom prst="flowChartPreparation">
            <a:avLst/>
          </a:prstGeom>
          <a:solidFill>
            <a:schemeClr val="bg1"/>
          </a:solid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600" b="1" smtClean="0">
                <a:solidFill>
                  <a:schemeClr val="tx1"/>
                </a:solidFill>
                <a:latin typeface="Times New Roman" panose="02020603050405020304" pitchFamily="18" charset="0"/>
                <a:cs typeface="Times New Roman" panose="02020603050405020304" pitchFamily="18" charset="0"/>
              </a:rPr>
              <a:t>C</a:t>
            </a:r>
            <a:r>
              <a:rPr lang="vi-VN" sz="2600" smtClean="0">
                <a:solidFill>
                  <a:schemeClr val="tx1"/>
                </a:solidFill>
                <a:latin typeface="Times New Roman" panose="02020603050405020304" pitchFamily="18" charset="0"/>
                <a:cs typeface="Times New Roman" panose="02020603050405020304" pitchFamily="18" charset="0"/>
              </a:rPr>
              <a:t>.</a:t>
            </a:r>
            <a:r>
              <a:rPr lang="vi-VN" sz="2600" b="1" smtClean="0">
                <a:solidFill>
                  <a:schemeClr val="tx1"/>
                </a:solidFill>
                <a:latin typeface="Times New Roman" panose="02020603050405020304" pitchFamily="18" charset="0"/>
                <a:cs typeface="Times New Roman" panose="02020603050405020304" pitchFamily="18" charset="0"/>
              </a:rPr>
              <a:t> Người khôn ngoan</a:t>
            </a:r>
            <a:endParaRPr lang="en-US" altLang="en-US" sz="2600" b="1">
              <a:solidFill>
                <a:schemeClr val="tx1"/>
              </a:solidFill>
              <a:latin typeface="+mj-lt"/>
              <a:cs typeface="Times New Roman" panose="02020603050405020304" pitchFamily="18" charset="0"/>
            </a:endParaRPr>
          </a:p>
        </p:txBody>
      </p:sp>
      <p:sp>
        <p:nvSpPr>
          <p:cNvPr id="6" name="Lưu đồ: Chuẩn bị 5"/>
          <p:cNvSpPr/>
          <p:nvPr/>
        </p:nvSpPr>
        <p:spPr>
          <a:xfrm>
            <a:off x="3538330" y="4002454"/>
            <a:ext cx="5413487" cy="1007166"/>
          </a:xfrm>
          <a:prstGeom prst="flowChartPreparation">
            <a:avLst/>
          </a:prstGeom>
          <a:solidFill>
            <a:schemeClr val="bg1"/>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600" b="1" smtClean="0">
                <a:solidFill>
                  <a:schemeClr val="tx1"/>
                </a:solidFill>
                <a:latin typeface="Times New Roman" panose="02020603050405020304" pitchFamily="18" charset="0"/>
                <a:cs typeface="Times New Roman" panose="02020603050405020304" pitchFamily="18" charset="0"/>
              </a:rPr>
              <a:t>B</a:t>
            </a:r>
            <a:r>
              <a:rPr lang="vi-VN" sz="2600" b="1" smtClean="0">
                <a:solidFill>
                  <a:schemeClr val="tx1"/>
                </a:solidFill>
                <a:latin typeface="Times New Roman" panose="02020603050405020304" pitchFamily="18" charset="0"/>
                <a:cs typeface="Times New Roman" panose="02020603050405020304" pitchFamily="18" charset="0"/>
              </a:rPr>
              <a:t>.</a:t>
            </a:r>
            <a:r>
              <a:rPr lang="en-US" sz="2600" b="1" smtClean="0">
                <a:solidFill>
                  <a:schemeClr val="tx1"/>
                </a:solidFill>
                <a:latin typeface="Times New Roman" panose="02020603050405020304" pitchFamily="18" charset="0"/>
                <a:cs typeface="Times New Roman" panose="02020603050405020304" pitchFamily="18" charset="0"/>
              </a:rPr>
              <a:t> </a:t>
            </a:r>
            <a:r>
              <a:rPr lang="vi-VN" sz="2600" b="1" smtClean="0">
                <a:solidFill>
                  <a:schemeClr val="tx1"/>
                </a:solidFill>
                <a:latin typeface="Times New Roman" panose="02020603050405020304" pitchFamily="18" charset="0"/>
                <a:cs typeface="Times New Roman" panose="02020603050405020304" pitchFamily="18" charset="0"/>
              </a:rPr>
              <a:t>Người ăn Ngài</a:t>
            </a:r>
            <a:endParaRPr lang="en-US" altLang="en-US" sz="2600" b="1">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31319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3"/>
                    </p:tgtEl>
                  </p:cond>
                </p:stCondLst>
                <p:endSync evt="end" delay="0">
                  <p:rtn val="all"/>
                </p:endSync>
                <p:childTnLst>
                  <p:par>
                    <p:cTn id="26" fill="hold" nodeType="clickPar">
                      <p:stCondLst>
                        <p:cond delay="indefinite"/>
                      </p:stCondLst>
                      <p:childTnLst>
                        <p:par>
                          <p:cTn id="27" fill="hold" nodeType="afterGroup">
                            <p:stCondLst>
                              <p:cond delay="0"/>
                            </p:stCondLst>
                            <p:childTnLst>
                              <p:par>
                                <p:cTn id="28" presetID="19" presetClass="emph" presetSubtype="0" repeatCount="4000" fill="hold" grpId="1" nodeType="clickEffect">
                                  <p:stCondLst>
                                    <p:cond delay="0"/>
                                  </p:stCondLst>
                                  <p:childTnLst>
                                    <p:animClr clrSpc="rgb" dir="cw">
                                      <p:cBhvr override="childStyle">
                                        <p:cTn id="29" dur="500" fill="hold"/>
                                        <p:tgtEl>
                                          <p:spTgt spid="3"/>
                                        </p:tgtEl>
                                        <p:attrNameLst>
                                          <p:attrName>style.color</p:attrName>
                                        </p:attrNameLst>
                                      </p:cBhvr>
                                      <p:to>
                                        <a:srgbClr val="ED3131"/>
                                      </p:to>
                                    </p:animClr>
                                    <p:animClr clrSpc="rgb" dir="cw">
                                      <p:cBhvr>
                                        <p:cTn id="30" dur="500" fill="hold"/>
                                        <p:tgtEl>
                                          <p:spTgt spid="3"/>
                                        </p:tgtEl>
                                        <p:attrNameLst>
                                          <p:attrName>fillcolor</p:attrName>
                                        </p:attrNameLst>
                                      </p:cBhvr>
                                      <p:to>
                                        <a:srgbClr val="ED3131"/>
                                      </p:to>
                                    </p:animClr>
                                    <p:set>
                                      <p:cBhvr>
                                        <p:cTn id="31" dur="500" fill="hold"/>
                                        <p:tgtEl>
                                          <p:spTgt spid="3"/>
                                        </p:tgtEl>
                                        <p:attrNameLst>
                                          <p:attrName>fill.type</p:attrName>
                                        </p:attrNameLst>
                                      </p:cBhvr>
                                      <p:to>
                                        <p:strVal val="solid"/>
                                      </p:to>
                                    </p:set>
                                    <p:set>
                                      <p:cBhvr>
                                        <p:cTn id="32" dur="500" fill="hold"/>
                                        <p:tgtEl>
                                          <p:spTgt spid="3"/>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14" name="Wrong Buzzer.wav"/>
                                        </p:tgtEl>
                                      </p:cMediaNode>
                                    </p:audio>
                                  </p:subTnLst>
                                </p:cTn>
                              </p:par>
                            </p:childTnLst>
                          </p:cTn>
                        </p:par>
                      </p:childTnLst>
                    </p:cTn>
                  </p:par>
                </p:childTnLst>
              </p:cTn>
              <p:nextCondLst>
                <p:cond evt="onClick" delay="0">
                  <p:tgtEl>
                    <p:spTgt spid="3"/>
                  </p:tgtEl>
                </p:cond>
              </p:nextCondLst>
            </p:seq>
            <p:seq concurrent="1" nextAc="seek">
              <p:cTn id="33" restart="whenNotActive" fill="hold" evtFilter="cancelBubble" nodeType="interactiveSeq">
                <p:stCondLst>
                  <p:cond evt="onClick" delay="0">
                    <p:tgtEl>
                      <p:spTgt spid="6"/>
                    </p:tgtEl>
                  </p:cond>
                </p:stCondLst>
                <p:endSync evt="end" delay="0">
                  <p:rtn val="all"/>
                </p:endSync>
                <p:childTnLst>
                  <p:par>
                    <p:cTn id="34" fill="hold" nodeType="clickPar">
                      <p:stCondLst>
                        <p:cond delay="indefinite"/>
                      </p:stCondLst>
                      <p:childTnLst>
                        <p:par>
                          <p:cTn id="35" fill="hold" nodeType="afterGroup">
                            <p:stCondLst>
                              <p:cond delay="0"/>
                            </p:stCondLst>
                            <p:childTnLst>
                              <p:par>
                                <p:cTn id="36" presetID="19" presetClass="emph" presetSubtype="0" repeatCount="4000" fill="hold" grpId="1" nodeType="clickEffect">
                                  <p:stCondLst>
                                    <p:cond delay="0"/>
                                  </p:stCondLst>
                                  <p:childTnLst>
                                    <p:animClr clrSpc="rgb" dir="cw">
                                      <p:cBhvr override="childStyle">
                                        <p:cTn id="37" dur="500" fill="hold"/>
                                        <p:tgtEl>
                                          <p:spTgt spid="6"/>
                                        </p:tgtEl>
                                        <p:attrNameLst>
                                          <p:attrName>style.color</p:attrName>
                                        </p:attrNameLst>
                                      </p:cBhvr>
                                      <p:to>
                                        <a:srgbClr val="34EA6C"/>
                                      </p:to>
                                    </p:animClr>
                                    <p:animClr clrSpc="rgb" dir="cw">
                                      <p:cBhvr>
                                        <p:cTn id="38" dur="500" fill="hold"/>
                                        <p:tgtEl>
                                          <p:spTgt spid="6"/>
                                        </p:tgtEl>
                                        <p:attrNameLst>
                                          <p:attrName>fillcolor</p:attrName>
                                        </p:attrNameLst>
                                      </p:cBhvr>
                                      <p:to>
                                        <a:srgbClr val="34EA6C"/>
                                      </p:to>
                                    </p:animClr>
                                    <p:set>
                                      <p:cBhvr>
                                        <p:cTn id="39" dur="500" fill="hold"/>
                                        <p:tgtEl>
                                          <p:spTgt spid="6"/>
                                        </p:tgtEl>
                                        <p:attrNameLst>
                                          <p:attrName>fill.type</p:attrName>
                                        </p:attrNameLst>
                                      </p:cBhvr>
                                      <p:to>
                                        <p:strVal val="solid"/>
                                      </p:to>
                                    </p:set>
                                    <p:set>
                                      <p:cBhvr>
                                        <p:cTn id="40" dur="500" fill="hold"/>
                                        <p:tgtEl>
                                          <p:spTgt spid="6"/>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15" name="applause.wav"/>
                                        </p:tgtEl>
                                      </p:cMediaNode>
                                    </p:audio>
                                  </p:subTnLst>
                                </p:cTn>
                              </p:par>
                            </p:childTnLst>
                          </p:cTn>
                        </p:par>
                      </p:childTnLst>
                    </p:cTn>
                  </p:par>
                </p:childTnLst>
              </p:cTn>
              <p:nextCondLst>
                <p:cond evt="onClick" delay="0">
                  <p:tgtEl>
                    <p:spTgt spid="6"/>
                  </p:tgtEl>
                </p:cond>
              </p:nextCondLst>
            </p:seq>
            <p:seq concurrent="1" nextAc="seek">
              <p:cTn id="41" restart="whenNotActive" fill="hold" evtFilter="cancelBubble" nodeType="interactiveSeq">
                <p:stCondLst>
                  <p:cond evt="onClick" delay="0">
                    <p:tgtEl>
                      <p:spTgt spid="5"/>
                    </p:tgtEl>
                  </p:cond>
                </p:stCondLst>
                <p:endSync evt="end" delay="0">
                  <p:rtn val="all"/>
                </p:endSync>
                <p:childTnLst>
                  <p:par>
                    <p:cTn id="42" fill="hold" nodeType="clickPar">
                      <p:stCondLst>
                        <p:cond delay="indefinite"/>
                      </p:stCondLst>
                      <p:childTnLst>
                        <p:par>
                          <p:cTn id="43" fill="hold" nodeType="afterGroup">
                            <p:stCondLst>
                              <p:cond delay="0"/>
                            </p:stCondLst>
                            <p:childTnLst>
                              <p:par>
                                <p:cTn id="44" presetID="19" presetClass="emph" presetSubtype="0" repeatCount="4000" fill="hold" grpId="1" nodeType="clickEffect">
                                  <p:stCondLst>
                                    <p:cond delay="0"/>
                                  </p:stCondLst>
                                  <p:childTnLst>
                                    <p:animClr clrSpc="rgb" dir="cw">
                                      <p:cBhvr override="childStyle">
                                        <p:cTn id="45" dur="500" fill="hold"/>
                                        <p:tgtEl>
                                          <p:spTgt spid="5"/>
                                        </p:tgtEl>
                                        <p:attrNameLst>
                                          <p:attrName>style.color</p:attrName>
                                        </p:attrNameLst>
                                      </p:cBhvr>
                                      <p:to>
                                        <a:srgbClr val="ED3131"/>
                                      </p:to>
                                    </p:animClr>
                                    <p:animClr clrSpc="rgb" dir="cw">
                                      <p:cBhvr>
                                        <p:cTn id="46" dur="500" fill="hold"/>
                                        <p:tgtEl>
                                          <p:spTgt spid="5"/>
                                        </p:tgtEl>
                                        <p:attrNameLst>
                                          <p:attrName>fillcolor</p:attrName>
                                        </p:attrNameLst>
                                      </p:cBhvr>
                                      <p:to>
                                        <a:srgbClr val="ED3131"/>
                                      </p:to>
                                    </p:animClr>
                                    <p:set>
                                      <p:cBhvr>
                                        <p:cTn id="47" dur="500" fill="hold"/>
                                        <p:tgtEl>
                                          <p:spTgt spid="5"/>
                                        </p:tgtEl>
                                        <p:attrNameLst>
                                          <p:attrName>fill.type</p:attrName>
                                        </p:attrNameLst>
                                      </p:cBhvr>
                                      <p:to>
                                        <p:strVal val="solid"/>
                                      </p:to>
                                    </p:set>
                                    <p:set>
                                      <p:cBhvr>
                                        <p:cTn id="48" dur="500" fill="hold"/>
                                        <p:tgtEl>
                                          <p:spTgt spid="5"/>
                                        </p:tgtEl>
                                        <p:attrNameLst>
                                          <p:attrName>fill.on</p:attrName>
                                        </p:attrNameLst>
                                      </p:cBhvr>
                                      <p:to>
                                        <p:strVal val="true"/>
                                      </p:to>
                                    </p:set>
                                  </p:childTnLst>
                                  <p:subTnLst>
                                    <p:audio>
                                      <p:cMediaNode>
                                        <p:cTn display="0" masterRel="sameClick">
                                          <p:stCondLst>
                                            <p:cond evt="begin" delay="0">
                                              <p:tn val="44"/>
                                            </p:cond>
                                          </p:stCondLst>
                                          <p:endCondLst>
                                            <p:cond evt="onStopAudio" delay="0">
                                              <p:tgtEl>
                                                <p:sldTgt/>
                                              </p:tgtEl>
                                            </p:cond>
                                          </p:endCondLst>
                                        </p:cTn>
                                        <p:tgtEl>
                                          <p:sndTgt r:embed="rId14" name="Wrong Buzzer.wav"/>
                                        </p:tgtEl>
                                      </p:cMediaNode>
                                    </p:audio>
                                  </p:subTnLst>
                                </p:cTn>
                              </p:par>
                            </p:childTnLst>
                          </p:cTn>
                        </p:par>
                      </p:childTnLst>
                    </p:cTn>
                  </p:par>
                </p:childTnLst>
              </p:cTn>
              <p:nextCondLst>
                <p:cond evt="onClick" delay="0">
                  <p:tgtEl>
                    <p:spTgt spid="5"/>
                  </p:tgtEl>
                </p:cond>
              </p:nextCondLst>
            </p:seq>
          </p:childTnLst>
        </p:cTn>
      </p:par>
    </p:tnLst>
    <p:bldLst>
      <p:bldP spid="3" grpId="0"/>
      <p:bldP spid="3" grpId="1"/>
      <p:bldP spid="10" grpId="2"/>
      <p:bldP spid="5" grpId="3"/>
      <p:bldP spid="5" grpId="4"/>
      <p:bldP spid="6" grpId="5"/>
      <p:bldP spid="6" grpId="6"/>
    </p:bldLst>
  </p:timing>
</p:sld>
</file>

<file path=ppt/slides/slide1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Freeform 2"/>
          <p:cNvSpPr/>
          <p:nvPr/>
        </p:nvSpPr>
        <p:spPr>
          <a:xfrm rot="1485497">
            <a:off x="-1117442" y="-593355"/>
            <a:ext cx="7461219" cy="3674651"/>
          </a:xfrm>
          <a:custGeom>
            <a:rect l="l" t="t" r="r" b="b"/>
            <a:pathLst>
              <a:path w="11191829" h="5511976">
                <a:moveTo>
                  <a:pt x="0" y="0"/>
                </a:moveTo>
                <a:lnTo>
                  <a:pt x="11191828" y="0"/>
                </a:lnTo>
                <a:lnTo>
                  <a:pt x="11191828" y="5511976"/>
                </a:lnTo>
                <a:lnTo>
                  <a:pt x="0" y="551197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p:txBody>
      </p:sp>
      <p:grpSp>
        <p:nvGrpSpPr>
          <p:cNvPr id="8" name="Group 3"/>
          <p:cNvGrpSpPr/>
          <p:nvPr/>
        </p:nvGrpSpPr>
        <p:grpSpPr>
          <a:xfrm>
            <a:off x="685800" y="685800"/>
            <a:ext cx="10684025" cy="5486400"/>
            <a:chExt cx="4220850" cy="2167467"/>
          </a:xfrm>
        </p:grpSpPr>
        <p:sp>
          <p:nvSpPr>
            <p:cNvPr id="9" name="Freeform 4"/>
            <p:cNvSpPr/>
            <p:nvPr/>
          </p:nvSpPr>
          <p:spPr>
            <a:xfrm>
              <a:off x="0" y="0"/>
              <a:ext cx="4220850" cy="2167467"/>
            </a:xfrm>
            <a:custGeom>
              <a:rect l="l" t="t" r="r" b="b"/>
              <a:pathLst>
                <a:path w="4220850" h="2167467">
                  <a:moveTo>
                    <a:pt x="24637" y="0"/>
                  </a:moveTo>
                  <a:lnTo>
                    <a:pt x="4196212" y="0"/>
                  </a:lnTo>
                  <a:cubicBezTo>
                    <a:pt x="4209819" y="0"/>
                    <a:pt x="4220850" y="11030"/>
                    <a:pt x="4220850" y="24637"/>
                  </a:cubicBezTo>
                  <a:lnTo>
                    <a:pt x="4220850" y="2142829"/>
                  </a:lnTo>
                  <a:cubicBezTo>
                    <a:pt x="4220850" y="2156436"/>
                    <a:pt x="4209819" y="2167467"/>
                    <a:pt x="4196212" y="2167467"/>
                  </a:cubicBezTo>
                  <a:lnTo>
                    <a:pt x="24637" y="2167467"/>
                  </a:lnTo>
                  <a:cubicBezTo>
                    <a:pt x="18103" y="2167467"/>
                    <a:pt x="11836" y="2164871"/>
                    <a:pt x="7216" y="2160251"/>
                  </a:cubicBezTo>
                  <a:cubicBezTo>
                    <a:pt x="2596" y="2155630"/>
                    <a:pt x="0" y="2149364"/>
                    <a:pt x="0" y="2142829"/>
                  </a:cubicBezTo>
                  <a:lnTo>
                    <a:pt x="0" y="24637"/>
                  </a:lnTo>
                  <a:cubicBezTo>
                    <a:pt x="0" y="11030"/>
                    <a:pt x="11030" y="0"/>
                    <a:pt x="24637" y="0"/>
                  </a:cubicBezTo>
                  <a:close/>
                </a:path>
              </a:pathLst>
            </a:custGeom>
            <a:solidFill>
              <a:srgbClr val="C8E4B2"/>
            </a:solidFill>
          </p:spPr>
          <p:txBody>
            <a:bodyPr/>
            <a:lstStyle/>
            <a:p/>
          </p:txBody>
        </p:sp>
        <p:sp>
          <p:nvSpPr>
            <p:cNvPr id="11" name="TextBox 5"/>
            <p:cNvSpPr txBox="1"/>
            <p:nvPr/>
          </p:nvSpPr>
          <p:spPr>
            <a:xfrm>
              <a:off x="0" y="-47625"/>
              <a:ext cx="4220850" cy="2215092"/>
            </a:xfrm>
            <a:prstGeom prst="rect">
              <a:avLst/>
            </a:prstGeom>
          </p:spPr>
          <p:txBody>
            <a:bodyPr lIns="33867" tIns="33867" rIns="33867" bIns="33867" rtlCol="0" anchor="ctr"/>
            <a:lstStyle/>
            <a:p>
              <a:pPr algn="ctr">
                <a:lnSpc>
                  <a:spcPts val="1775"/>
                </a:lnSpc>
              </a:pPr>
              <a:endParaRPr sz="1200"/>
            </a:p>
          </p:txBody>
        </p:sp>
      </p:grpSp>
      <p:sp>
        <p:nvSpPr>
          <p:cNvPr id="12" name="Freeform 6"/>
          <p:cNvSpPr/>
          <p:nvPr/>
        </p:nvSpPr>
        <p:spPr>
          <a:xfrm>
            <a:off x="185623" y="3457801"/>
            <a:ext cx="2662111" cy="3342613"/>
          </a:xfrm>
          <a:custGeom>
            <a:rect l="l" t="t" r="r" b="b"/>
            <a:pathLst>
              <a:path w="3151146" h="3956658">
                <a:moveTo>
                  <a:pt x="0" y="0"/>
                </a:moveTo>
                <a:lnTo>
                  <a:pt x="3151146" y="0"/>
                </a:lnTo>
                <a:lnTo>
                  <a:pt x="3151146" y="3956658"/>
                </a:lnTo>
                <a:lnTo>
                  <a:pt x="0" y="3956658"/>
                </a:lnTo>
                <a:lnTo>
                  <a:pt x="0" y="0"/>
                </a:lnTo>
                <a:close/>
              </a:path>
            </a:pathLst>
          </a:custGeom>
          <a:blipFill>
            <a:blip r:embed="rId4"/>
            <a:stretch>
              <a:fillRect/>
            </a:stretch>
          </a:blipFill>
        </p:spPr>
        <p:txBody>
          <a:bodyPr/>
          <a:lstStyle/>
          <a:p/>
        </p:txBody>
      </p:sp>
      <p:sp>
        <p:nvSpPr>
          <p:cNvPr id="13" name="Freeform 7"/>
          <p:cNvSpPr/>
          <p:nvPr/>
        </p:nvSpPr>
        <p:spPr>
          <a:xfrm rot="-923995">
            <a:off x="9554352" y="4192235"/>
            <a:ext cx="2537595" cy="2952460"/>
          </a:xfrm>
          <a:custGeom>
            <a:rect l="l" t="t" r="r" b="b"/>
            <a:pathLst>
              <a:path w="3806391" h="4428690">
                <a:moveTo>
                  <a:pt x="0" y="0"/>
                </a:moveTo>
                <a:lnTo>
                  <a:pt x="3806392" y="0"/>
                </a:lnTo>
                <a:lnTo>
                  <a:pt x="3806392" y="4428690"/>
                </a:lnTo>
                <a:lnTo>
                  <a:pt x="0" y="4428690"/>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p:txBody>
      </p:sp>
      <p:sp>
        <p:nvSpPr>
          <p:cNvPr id="3" name="Lưu đồ: Chuẩn bị 2"/>
          <p:cNvSpPr/>
          <p:nvPr/>
        </p:nvSpPr>
        <p:spPr>
          <a:xfrm>
            <a:off x="3371667" y="2635526"/>
            <a:ext cx="5627954" cy="1007166"/>
          </a:xfrm>
          <a:prstGeom prst="flowChartPreparation">
            <a:avLst/>
          </a:prstGeom>
          <a:solidFill>
            <a:schemeClr val="bg1"/>
          </a:solidFill>
          <a:ln w="38100">
            <a:solidFill>
              <a:srgbClr val="E28F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A</a:t>
            </a:r>
            <a:r>
              <a:rPr lang="vi-VN" sz="2800" b="1" smtClean="0">
                <a:solidFill>
                  <a:schemeClr val="tx1"/>
                </a:solidFill>
                <a:latin typeface="+mj-lt"/>
                <a:cs typeface="Times New Roman" panose="02020603050405020304" pitchFamily="18" charset="0"/>
              </a:rPr>
              <a:t>. Sống đời đời</a:t>
            </a:r>
            <a:endParaRPr lang="en-US" altLang="en-US" sz="2800" b="1">
              <a:solidFill>
                <a:schemeClr val="tx1"/>
              </a:solidFill>
              <a:latin typeface="+mj-lt"/>
              <a:cs typeface="Times New Roman" panose="02020603050405020304" pitchFamily="18" charset="0"/>
            </a:endParaRPr>
          </a:p>
        </p:txBody>
      </p:sp>
      <p:sp>
        <p:nvSpPr>
          <p:cNvPr id="10" name="Lưu đồ: Chuẩn bị 9"/>
          <p:cNvSpPr/>
          <p:nvPr/>
        </p:nvSpPr>
        <p:spPr>
          <a:xfrm>
            <a:off x="980661" y="864704"/>
            <a:ext cx="10230678" cy="1620080"/>
          </a:xfrm>
          <a:prstGeom prst="flowChartPreparation">
            <a:avLst/>
          </a:prstGeom>
          <a:solidFill>
            <a:schemeClr val="bg1"/>
          </a:solidFill>
          <a:ln w="381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b="1">
                <a:solidFill>
                  <a:schemeClr val="tx1"/>
                </a:solidFill>
                <a:latin typeface="Times New Roman" panose="02020603050405020304" pitchFamily="18" charset="0"/>
                <a:cs typeface="Times New Roman" panose="02020603050405020304" pitchFamily="18" charset="0"/>
              </a:rPr>
              <a:t>Câu </a:t>
            </a:r>
            <a:r>
              <a:rPr lang="en-US" altLang="vi-VN" sz="3600" b="1" smtClean="0">
                <a:solidFill>
                  <a:schemeClr val="tx1"/>
                </a:solidFill>
                <a:latin typeface="Times New Roman" panose="02020603050405020304" pitchFamily="18" charset="0"/>
                <a:cs typeface="Times New Roman" panose="02020603050405020304" pitchFamily="18" charset="0"/>
              </a:rPr>
              <a:t>10</a:t>
            </a:r>
            <a:r>
              <a:rPr lang="vi-VN" sz="3600" b="1" smtClean="0">
                <a:solidFill>
                  <a:schemeClr val="tx1"/>
                </a:solidFill>
                <a:latin typeface="Times New Roman" panose="02020603050405020304" pitchFamily="18" charset="0"/>
                <a:cs typeface="Times New Roman" panose="02020603050405020304" pitchFamily="18" charset="0"/>
              </a:rPr>
              <a:t>: Bánh Chúa ban khác gì manna xưa?</a:t>
            </a:r>
            <a:endParaRPr lang="en-US" altLang="en-US" sz="4000" b="1">
              <a:solidFill>
                <a:schemeClr val="tx1"/>
              </a:solidFill>
              <a:latin typeface="+mj-lt"/>
              <a:cs typeface="Times New Roman" panose="02020603050405020304" pitchFamily="18" charset="0"/>
            </a:endParaRPr>
          </a:p>
        </p:txBody>
      </p:sp>
      <p:sp>
        <p:nvSpPr>
          <p:cNvPr id="5" name="Lưu đồ: Chuẩn bị 4"/>
          <p:cNvSpPr/>
          <p:nvPr/>
        </p:nvSpPr>
        <p:spPr>
          <a:xfrm>
            <a:off x="3470142" y="3824909"/>
            <a:ext cx="5529479" cy="1007166"/>
          </a:xfrm>
          <a:prstGeom prst="flowChartPreparation">
            <a:avLst/>
          </a:prstGeom>
          <a:solidFill>
            <a:schemeClr val="bg1"/>
          </a:solid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b="1">
                <a:solidFill>
                  <a:schemeClr val="tx1"/>
                </a:solidFill>
                <a:latin typeface="Times New Roman" panose="02020603050405020304" pitchFamily="18" charset="0"/>
                <a:cs typeface="Times New Roman" panose="02020603050405020304" pitchFamily="18" charset="0"/>
              </a:rPr>
              <a:t>B. </a:t>
            </a:r>
            <a:r>
              <a:rPr lang="vi-VN" sz="2800" b="1" smtClean="0">
                <a:solidFill>
                  <a:schemeClr val="tx1"/>
                </a:solidFill>
                <a:latin typeface="Times New Roman" panose="02020603050405020304" pitchFamily="18" charset="0"/>
                <a:cs typeface="Times New Roman" panose="02020603050405020304" pitchFamily="18" charset="0"/>
              </a:rPr>
              <a:t>Ngon hơn</a:t>
            </a:r>
            <a:endParaRPr lang="en-US" altLang="en-US" sz="2800" b="1">
              <a:solidFill>
                <a:schemeClr val="tx1"/>
              </a:solidFill>
              <a:latin typeface="Times New Roman" panose="02020603050405020304" pitchFamily="18" charset="0"/>
              <a:cs typeface="Times New Roman" panose="02020603050405020304" pitchFamily="18" charset="0"/>
            </a:endParaRPr>
          </a:p>
        </p:txBody>
      </p:sp>
      <p:sp>
        <p:nvSpPr>
          <p:cNvPr id="6" name="Lưu đồ: Chuẩn bị 5"/>
          <p:cNvSpPr/>
          <p:nvPr/>
        </p:nvSpPr>
        <p:spPr>
          <a:xfrm>
            <a:off x="3331835" y="4997639"/>
            <a:ext cx="5667786" cy="1007166"/>
          </a:xfrm>
          <a:prstGeom prst="flowChartPreparation">
            <a:avLst/>
          </a:prstGeom>
          <a:solidFill>
            <a:schemeClr val="bg1"/>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600" b="1" smtClean="0">
                <a:solidFill>
                  <a:schemeClr val="tx1"/>
                </a:solidFill>
                <a:latin typeface="Times New Roman" panose="02020603050405020304" pitchFamily="18" charset="0"/>
                <a:cs typeface="Times New Roman" panose="02020603050405020304" pitchFamily="18" charset="0"/>
              </a:rPr>
              <a:t>C</a:t>
            </a:r>
            <a:r>
              <a:rPr lang="vi-VN" sz="2600" b="1" smtClean="0">
                <a:solidFill>
                  <a:schemeClr val="tx1"/>
                </a:solidFill>
                <a:latin typeface="+mj-lt"/>
                <a:cs typeface="Times New Roman" panose="02020603050405020304" pitchFamily="18" charset="0"/>
              </a:rPr>
              <a:t>. Nhiều hơn</a:t>
            </a:r>
            <a:endParaRPr lang="vi-VN" sz="2600" b="1"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82880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3"/>
                    </p:tgtEl>
                  </p:cond>
                </p:stCondLst>
                <p:endSync evt="end" delay="0">
                  <p:rtn val="all"/>
                </p:endSync>
                <p:childTnLst>
                  <p:par>
                    <p:cTn id="26" fill="hold" nodeType="clickPar">
                      <p:stCondLst>
                        <p:cond delay="indefinite"/>
                      </p:stCondLst>
                      <p:childTnLst>
                        <p:par>
                          <p:cTn id="27" fill="hold" nodeType="afterGroup">
                            <p:stCondLst>
                              <p:cond delay="0"/>
                            </p:stCondLst>
                            <p:childTnLst>
                              <p:par>
                                <p:cTn id="28" presetID="19" presetClass="emph" presetSubtype="0" repeatCount="4000" fill="hold" grpId="1" nodeType="clickEffect">
                                  <p:stCondLst>
                                    <p:cond delay="0"/>
                                  </p:stCondLst>
                                  <p:childTnLst>
                                    <p:animClr clrSpc="rgb" dir="cw">
                                      <p:cBhvr override="childStyle">
                                        <p:cTn id="29" dur="500" fill="hold"/>
                                        <p:tgtEl>
                                          <p:spTgt spid="3"/>
                                        </p:tgtEl>
                                        <p:attrNameLst>
                                          <p:attrName>style.color</p:attrName>
                                        </p:attrNameLst>
                                      </p:cBhvr>
                                      <p:to>
                                        <a:srgbClr val="36E836"/>
                                      </p:to>
                                    </p:animClr>
                                    <p:animClr clrSpc="rgb" dir="cw">
                                      <p:cBhvr>
                                        <p:cTn id="30" dur="500" fill="hold"/>
                                        <p:tgtEl>
                                          <p:spTgt spid="3"/>
                                        </p:tgtEl>
                                        <p:attrNameLst>
                                          <p:attrName>fillcolor</p:attrName>
                                        </p:attrNameLst>
                                      </p:cBhvr>
                                      <p:to>
                                        <a:srgbClr val="36E836"/>
                                      </p:to>
                                    </p:animClr>
                                    <p:set>
                                      <p:cBhvr>
                                        <p:cTn id="31" dur="500" fill="hold"/>
                                        <p:tgtEl>
                                          <p:spTgt spid="3"/>
                                        </p:tgtEl>
                                        <p:attrNameLst>
                                          <p:attrName>fill.type</p:attrName>
                                        </p:attrNameLst>
                                      </p:cBhvr>
                                      <p:to>
                                        <p:strVal val="solid"/>
                                      </p:to>
                                    </p:set>
                                    <p:set>
                                      <p:cBhvr>
                                        <p:cTn id="32" dur="500" fill="hold"/>
                                        <p:tgtEl>
                                          <p:spTgt spid="3"/>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7" name="applause.wav"/>
                                        </p:tgtEl>
                                      </p:cMediaNode>
                                    </p:audio>
                                  </p:subTnLst>
                                </p:cTn>
                              </p:par>
                            </p:childTnLst>
                          </p:cTn>
                        </p:par>
                      </p:childTnLst>
                    </p:cTn>
                  </p:par>
                </p:childTnLst>
              </p:cTn>
              <p:nextCondLst>
                <p:cond evt="onClick" delay="0">
                  <p:tgtEl>
                    <p:spTgt spid="3"/>
                  </p:tgtEl>
                </p:cond>
              </p:nextCondLst>
            </p:seq>
            <p:seq concurrent="1" nextAc="seek">
              <p:cTn id="33" restart="whenNotActive" fill="hold" evtFilter="cancelBubble" nodeType="interactiveSeq">
                <p:stCondLst>
                  <p:cond evt="onClick" delay="0">
                    <p:tgtEl>
                      <p:spTgt spid="6"/>
                    </p:tgtEl>
                  </p:cond>
                </p:stCondLst>
                <p:endSync evt="end" delay="0">
                  <p:rtn val="all"/>
                </p:endSync>
                <p:childTnLst>
                  <p:par>
                    <p:cTn id="34" fill="hold" nodeType="clickPar">
                      <p:stCondLst>
                        <p:cond delay="indefinite"/>
                      </p:stCondLst>
                      <p:childTnLst>
                        <p:par>
                          <p:cTn id="35" fill="hold" nodeType="afterGroup">
                            <p:stCondLst>
                              <p:cond delay="0"/>
                            </p:stCondLst>
                            <p:childTnLst>
                              <p:par>
                                <p:cTn id="36" presetID="19" presetClass="emph" presetSubtype="0" repeatCount="4000" fill="hold" grpId="1" nodeType="clickEffect">
                                  <p:stCondLst>
                                    <p:cond delay="0"/>
                                  </p:stCondLst>
                                  <p:childTnLst>
                                    <p:animClr clrSpc="rgb" dir="cw">
                                      <p:cBhvr override="childStyle">
                                        <p:cTn id="37" dur="500" fill="hold"/>
                                        <p:tgtEl>
                                          <p:spTgt spid="6"/>
                                        </p:tgtEl>
                                        <p:attrNameLst>
                                          <p:attrName>style.color</p:attrName>
                                        </p:attrNameLst>
                                      </p:cBhvr>
                                      <p:to>
                                        <a:srgbClr val="FC2241"/>
                                      </p:to>
                                    </p:animClr>
                                    <p:animClr clrSpc="rgb" dir="cw">
                                      <p:cBhvr>
                                        <p:cTn id="38" dur="500" fill="hold"/>
                                        <p:tgtEl>
                                          <p:spTgt spid="6"/>
                                        </p:tgtEl>
                                        <p:attrNameLst>
                                          <p:attrName>fillcolor</p:attrName>
                                        </p:attrNameLst>
                                      </p:cBhvr>
                                      <p:to>
                                        <a:srgbClr val="FC2241"/>
                                      </p:to>
                                    </p:animClr>
                                    <p:set>
                                      <p:cBhvr>
                                        <p:cTn id="39" dur="500" fill="hold"/>
                                        <p:tgtEl>
                                          <p:spTgt spid="6"/>
                                        </p:tgtEl>
                                        <p:attrNameLst>
                                          <p:attrName>fill.type</p:attrName>
                                        </p:attrNameLst>
                                      </p:cBhvr>
                                      <p:to>
                                        <p:strVal val="solid"/>
                                      </p:to>
                                    </p:set>
                                    <p:set>
                                      <p:cBhvr>
                                        <p:cTn id="40" dur="500" fill="hold"/>
                                        <p:tgtEl>
                                          <p:spTgt spid="6"/>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8" name="Wrong Buzzer.wav"/>
                                        </p:tgtEl>
                                      </p:cMediaNode>
                                    </p:audio>
                                  </p:subTnLst>
                                </p:cTn>
                              </p:par>
                            </p:childTnLst>
                          </p:cTn>
                        </p:par>
                      </p:childTnLst>
                    </p:cTn>
                  </p:par>
                </p:childTnLst>
              </p:cTn>
              <p:nextCondLst>
                <p:cond evt="onClick" delay="0">
                  <p:tgtEl>
                    <p:spTgt spid="6"/>
                  </p:tgtEl>
                </p:cond>
              </p:nextCondLst>
            </p:seq>
            <p:seq concurrent="1" nextAc="seek">
              <p:cTn id="41" restart="whenNotActive" fill="hold" evtFilter="cancelBubble" nodeType="interactiveSeq">
                <p:stCondLst>
                  <p:cond evt="onClick" delay="0">
                    <p:tgtEl>
                      <p:spTgt spid="5"/>
                    </p:tgtEl>
                  </p:cond>
                </p:stCondLst>
                <p:endSync evt="end" delay="0">
                  <p:rtn val="all"/>
                </p:endSync>
                <p:childTnLst>
                  <p:par>
                    <p:cTn id="42" fill="hold" nodeType="clickPar">
                      <p:stCondLst>
                        <p:cond delay="indefinite"/>
                      </p:stCondLst>
                      <p:childTnLst>
                        <p:par>
                          <p:cTn id="43" fill="hold" nodeType="afterGroup">
                            <p:stCondLst>
                              <p:cond delay="0"/>
                            </p:stCondLst>
                            <p:childTnLst>
                              <p:par>
                                <p:cTn id="44" presetID="19" presetClass="emph" presetSubtype="0" repeatCount="4000" fill="hold" grpId="1" nodeType="clickEffect">
                                  <p:stCondLst>
                                    <p:cond delay="0"/>
                                  </p:stCondLst>
                                  <p:childTnLst>
                                    <p:animClr clrSpc="rgb" dir="cw">
                                      <p:cBhvr override="childStyle">
                                        <p:cTn id="45" dur="500" fill="hold"/>
                                        <p:tgtEl>
                                          <p:spTgt spid="5"/>
                                        </p:tgtEl>
                                        <p:attrNameLst>
                                          <p:attrName>style.color</p:attrName>
                                        </p:attrNameLst>
                                      </p:cBhvr>
                                      <p:to>
                                        <a:srgbClr val="F42A2A"/>
                                      </p:to>
                                    </p:animClr>
                                    <p:animClr clrSpc="rgb" dir="cw">
                                      <p:cBhvr>
                                        <p:cTn id="46" dur="500" fill="hold"/>
                                        <p:tgtEl>
                                          <p:spTgt spid="5"/>
                                        </p:tgtEl>
                                        <p:attrNameLst>
                                          <p:attrName>fillcolor</p:attrName>
                                        </p:attrNameLst>
                                      </p:cBhvr>
                                      <p:to>
                                        <a:srgbClr val="F42A2A"/>
                                      </p:to>
                                    </p:animClr>
                                    <p:set>
                                      <p:cBhvr>
                                        <p:cTn id="47" dur="500" fill="hold"/>
                                        <p:tgtEl>
                                          <p:spTgt spid="5"/>
                                        </p:tgtEl>
                                        <p:attrNameLst>
                                          <p:attrName>fill.type</p:attrName>
                                        </p:attrNameLst>
                                      </p:cBhvr>
                                      <p:to>
                                        <p:strVal val="solid"/>
                                      </p:to>
                                    </p:set>
                                    <p:set>
                                      <p:cBhvr>
                                        <p:cTn id="48" dur="500" fill="hold"/>
                                        <p:tgtEl>
                                          <p:spTgt spid="5"/>
                                        </p:tgtEl>
                                        <p:attrNameLst>
                                          <p:attrName>fill.on</p:attrName>
                                        </p:attrNameLst>
                                      </p:cBhvr>
                                      <p:to>
                                        <p:strVal val="true"/>
                                      </p:to>
                                    </p:set>
                                  </p:childTnLst>
                                  <p:subTnLst>
                                    <p:audio>
                                      <p:cMediaNode>
                                        <p:cTn display="0" masterRel="sameClick">
                                          <p:stCondLst>
                                            <p:cond evt="begin" delay="0">
                                              <p:tn val="44"/>
                                            </p:cond>
                                          </p:stCondLst>
                                          <p:endCondLst>
                                            <p:cond evt="onStopAudio" delay="0">
                                              <p:tgtEl>
                                                <p:sldTgt/>
                                              </p:tgtEl>
                                            </p:cond>
                                          </p:endCondLst>
                                        </p:cTn>
                                        <p:tgtEl>
                                          <p:sndTgt r:embed="rId8" name="Wrong Buzzer.wav"/>
                                        </p:tgtEl>
                                      </p:cMediaNode>
                                    </p:audio>
                                  </p:subTnLst>
                                </p:cTn>
                              </p:par>
                            </p:childTnLst>
                          </p:cTn>
                        </p:par>
                      </p:childTnLst>
                    </p:cTn>
                  </p:par>
                </p:childTnLst>
              </p:cTn>
              <p:nextCondLst>
                <p:cond evt="onClick" delay="0">
                  <p:tgtEl>
                    <p:spTgt spid="5"/>
                  </p:tgtEl>
                </p:cond>
              </p:nextCondLst>
            </p:seq>
          </p:childTnLst>
        </p:cTn>
      </p:par>
    </p:tnLst>
    <p:bldLst>
      <p:bldP spid="3" grpId="0"/>
      <p:bldP spid="3" grpId="1"/>
      <p:bldP spid="10" grpId="2"/>
      <p:bldP spid="5" grpId="3"/>
      <p:bldP spid="5" grpId="4"/>
      <p:bldP spid="6" grpId="5"/>
      <p:bldP spid="6" grpId="6"/>
    </p:bldLst>
  </p:timing>
</p:sld>
</file>

<file path=ppt/slides/slide1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991428" y="-159658"/>
            <a:ext cx="6017305" cy="6017305"/>
          </a:xfrm>
          <a:prstGeom prst="rect">
            <a:avLst/>
          </a:prstGeom>
        </p:spPr>
      </p:pic>
      <p:grpSp>
        <p:nvGrpSpPr>
          <p:cNvPr id="8" name="Group 7"/>
          <p:cNvGrpSpPr/>
          <p:nvPr/>
        </p:nvGrpSpPr>
        <p:grpSpPr>
          <a:xfrm>
            <a:off x="4005943" y="-166914"/>
            <a:ext cx="6037943" cy="6017305"/>
            <a:chOff x="4005943" y="-166914"/>
            <a:chExt cx="6037943" cy="6017305"/>
          </a:xfrm>
        </p:grpSpPr>
        <p:pic>
          <p:nvPicPr>
            <p:cNvPr id="5" name="Picture 4"/>
            <p:cNvPicPr>
              <a:picLocks noChangeAspect="1"/>
            </p:cNvPicPr>
            <p:nvPr/>
          </p:nvPicPr>
          <p:blipFill>
            <a:blip r:embed="rId5"/>
            <a:stretch>
              <a:fillRect/>
            </a:stretch>
          </p:blipFill>
          <p:spPr>
            <a:xfrm>
              <a:off x="5440544" y="1062880"/>
              <a:ext cx="2193327" cy="4684777"/>
            </a:xfrm>
            <a:prstGeom prst="rect">
              <a:avLst/>
            </a:prstGeom>
          </p:spPr>
        </p:pic>
        <p:pic>
          <p:nvPicPr>
            <p:cNvPr id="6" name="Picture 5"/>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backgroundMark x1="45333" y1="28000" x2="36444" y2="59111"/>
                          <a14:backgroundMark x1="48889" y1="19556" x2="49333" y2="69778"/>
                        </a14:backgroundRemoval>
                      </a14:imgEffect>
                    </a14:imgLayer>
                  </a14:imgProps>
                </a:ext>
              </a:extLst>
            </a:blip>
            <a:stretch>
              <a:fillRect/>
            </a:stretch>
          </p:blipFill>
          <p:spPr>
            <a:xfrm>
              <a:off x="4005943" y="-166914"/>
              <a:ext cx="6037943" cy="6017305"/>
            </a:xfrm>
            <a:prstGeom prst="rect">
              <a:avLst/>
            </a:prstGeom>
          </p:spPr>
        </p:pic>
      </p:grpSp>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08493" y="2438399"/>
            <a:ext cx="1532308" cy="1291771"/>
          </a:xfrm>
          <a:prstGeom prst="ellipse">
            <a:avLst/>
          </a:prstGeom>
          <a:ln>
            <a:noFill/>
          </a:ln>
          <a:effectLst>
            <a:softEdge rad="112500"/>
          </a:effectLst>
        </p:spPr>
      </p:pic>
    </p:spTree>
    <p:extLst>
      <p:ext uri="{BB962C8B-B14F-4D97-AF65-F5344CB8AC3E}">
        <p14:creationId xmlns:p14="http://schemas.microsoft.com/office/powerpoint/2010/main" val="1564419315"/>
      </p:ext>
    </p:extLst>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84358816"/>
      </p:ext>
    </p:extLst>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Hình Bầu dục 4"/>
          <p:cNvSpPr/>
          <p:nvPr/>
        </p:nvSpPr>
        <p:spPr>
          <a:xfrm>
            <a:off x="4205514" y="1513114"/>
            <a:ext cx="3780971" cy="3780971"/>
          </a:xfrm>
          <a:prstGeom prst="ellipse">
            <a:avLst/>
          </a:prstGeom>
          <a:solidFill>
            <a:srgbClr val="FFC000">
              <a:alpha val="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Hình Bầu dục 3"/>
          <p:cNvSpPr/>
          <p:nvPr/>
        </p:nvSpPr>
        <p:spPr>
          <a:xfrm>
            <a:off x="3893457" y="3116943"/>
            <a:ext cx="624114" cy="624114"/>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35755766"/>
      </p:ext>
    </p:extLst>
  </p:cSld>
  <p:clrMapOvr>
    <a:masterClrMapping/>
  </p:clrMapOvr>
  <mc:AlternateContent xmlns:mc="http://schemas.openxmlformats.org/markup-compatibility/2006">
    <mc:Choice xmlns:p14="http://schemas.microsoft.com/office/powerpoint/2010/main" Requires="p14">
      <p:transition spd="slow" advClick="0" p14:dur="800">
        <p14:flythrough/>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path" presetSubtype="0" accel="50000" decel="50000" fill="hold" grpId="0" nodeType="withEffect">
                                  <p:stCondLst>
                                    <p:cond delay="0"/>
                                  </p:stCondLst>
                                  <p:childTnLst>
                                    <p:animMotion origin="layout" path="M -1.875E-06 2.22222E-06 C -1.875E-06 -0.15209 0.0694 -0.27593 0.15495 -0.27593 C 0.2405 -0.27593 0.31016 -0.15209 0.31016 2.22222E-06 C 0.31016 0.15208 0.2405 0.27546 0.15495 0.27546 C 0.0694 0.27546 -1.875E-06 0.15208 -1.875E-06 2.22222E-06 Z" pathEditMode="relative" rAng="16200000" ptsTypes="AAAAA">
                                      <p:cBhvr>
                                        <p:cTn id="6" dur="2000" fill="hold"/>
                                        <p:tgtEl>
                                          <p:spTgt spid="4"/>
                                        </p:tgtEl>
                                        <p:attrNameLst>
                                          <p:attrName>ppt_x</p:attrName>
                                          <p:attrName>ppt_y</p:attrName>
                                        </p:attrNameLst>
                                      </p:cBhvr>
                                      <p:rCtr x="15508" y="-23"/>
                                    </p:animMotion>
                                  </p:childTnLst>
                                </p:cTn>
                              </p:par>
                              <p:par>
                                <p:cTn id="7" presetID="42" presetClass="path" presetSubtype="0" accel="50000" decel="50000" fill="hold" grpId="1" nodeType="withEffect">
                                  <p:stCondLst>
                                    <p:cond delay="2000"/>
                                  </p:stCondLst>
                                  <p:childTnLst>
                                    <p:animMotion origin="layout" path="M -1.875E-06 0 L 0.15508 0" pathEditMode="relative" rAng="0" ptsTypes="AA">
                                      <p:cBhvr>
                                        <p:cTn id="8" dur="750" fill="hold"/>
                                        <p:tgtEl>
                                          <p:spTgt spid="4"/>
                                        </p:tgtEl>
                                        <p:attrNameLst>
                                          <p:attrName>ppt_x</p:attrName>
                                          <p:attrName>ppt_y</p:attrName>
                                        </p:attrNameLst>
                                      </p:cBhvr>
                                      <p:rCtr x="7747" y="0"/>
                                    </p:animMotion>
                                  </p:childTnLst>
                                </p:cTn>
                              </p:par>
                              <p:par>
                                <p:cTn id="9" presetID="31" presetClass="entr" presetSubtype="0" fill="hold" grpId="2" nodeType="withEffect">
                                  <p:stCondLst>
                                    <p:cond delay="2750"/>
                                  </p:stCondLst>
                                  <p:childTnLst>
                                    <p:set>
                                      <p:cBhvr>
                                        <p:cTn id="10" dur="1" fill="hold">
                                          <p:stCondLst>
                                            <p:cond delay="0"/>
                                          </p:stCondLst>
                                        </p:cTn>
                                        <p:tgtEl>
                                          <p:spTgt spid="4"/>
                                        </p:tgtEl>
                                        <p:attrNameLst>
                                          <p:attrName>style.visibility</p:attrName>
                                        </p:attrNameLst>
                                      </p:cBhvr>
                                      <p:to>
                                        <p:strVal val="visible"/>
                                      </p:to>
                                    </p:set>
                                    <p:anim calcmode="lin" valueType="num">
                                      <p:cBhvr>
                                        <p:cTn id="11" dur="750" fill="hold"/>
                                        <p:tgtEl>
                                          <p:spTgt spid="4"/>
                                        </p:tgtEl>
                                        <p:attrNameLst>
                                          <p:attrName>ppt_w</p:attrName>
                                        </p:attrNameLst>
                                      </p:cBhvr>
                                      <p:tavLst>
                                        <p:tav tm="0">
                                          <p:val>
                                            <p:fltVal val="0"/>
                                          </p:val>
                                        </p:tav>
                                        <p:tav tm="100000">
                                          <p:val>
                                            <p:strVal val="#ppt_w"/>
                                          </p:val>
                                        </p:tav>
                                      </p:tavLst>
                                    </p:anim>
                                    <p:anim calcmode="lin" valueType="num">
                                      <p:cBhvr>
                                        <p:cTn id="12" dur="750" fill="hold"/>
                                        <p:tgtEl>
                                          <p:spTgt spid="4"/>
                                        </p:tgtEl>
                                        <p:attrNameLst>
                                          <p:attrName>ppt_h</p:attrName>
                                        </p:attrNameLst>
                                      </p:cBhvr>
                                      <p:tavLst>
                                        <p:tav tm="0">
                                          <p:val>
                                            <p:fltVal val="0"/>
                                          </p:val>
                                        </p:tav>
                                        <p:tav tm="100000">
                                          <p:val>
                                            <p:strVal val="#ppt_h"/>
                                          </p:val>
                                        </p:tav>
                                      </p:tavLst>
                                    </p:anim>
                                    <p:anim calcmode="lin" valueType="num">
                                      <p:cBhvr>
                                        <p:cTn id="13" dur="750" fill="hold"/>
                                        <p:tgtEl>
                                          <p:spTgt spid="4"/>
                                        </p:tgtEl>
                                        <p:attrNameLst>
                                          <p:attrName>style.rotation</p:attrName>
                                        </p:attrNameLst>
                                      </p:cBhvr>
                                      <p:tavLst>
                                        <p:tav tm="0">
                                          <p:val>
                                            <p:fltVal val="90"/>
                                          </p:val>
                                        </p:tav>
                                        <p:tav tm="100000">
                                          <p:val>
                                            <p:fltVal val="0"/>
                                          </p:val>
                                        </p:tav>
                                      </p:tavLst>
                                    </p:anim>
                                    <p:animEffect transition="in" filter="fade">
                                      <p:cBhvr>
                                        <p:cTn id="14" dur="750"/>
                                        <p:tgtEl>
                                          <p:spTgt spid="4"/>
                                        </p:tgtEl>
                                      </p:cBhvr>
                                    </p:animEffect>
                                  </p:childTnLst>
                                </p:cTn>
                              </p:par>
                              <p:par>
                                <p:cTn id="15" presetID="6" presetClass="emph" presetSubtype="0" fill="hold" grpId="3" nodeType="withEffect">
                                  <p:stCondLst>
                                    <p:cond delay="3500"/>
                                  </p:stCondLst>
                                  <p:childTnLst>
                                    <p:animScale>
                                      <p:cBhvr>
                                        <p:cTn id="16" dur="750" fill="hold"/>
                                        <p:tgtEl>
                                          <p:spTgt spid="4"/>
                                        </p:tgtEl>
                                      </p:cBhvr>
                                      <p:by x="25000" y="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p:bldP spid="4" grpId="1"/>
      <p:bldP spid="4" grpId="2"/>
      <p:bldP spid="4" grpId="3"/>
    </p:bldLst>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Hình chữ nhật 1"/>
          <p:cNvSpPr/>
          <p:nvPr/>
        </p:nvSpPr>
        <p:spPr>
          <a:xfrm rot="2700000">
            <a:off x="4318000" y="1651000"/>
            <a:ext cx="3556000" cy="3556000"/>
          </a:xfrm>
          <a:prstGeom prst="rect">
            <a:avLst/>
          </a:prstGeom>
          <a:noFill/>
          <a:ln w="762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Hình chữ nhật 2"/>
          <p:cNvSpPr/>
          <p:nvPr/>
        </p:nvSpPr>
        <p:spPr>
          <a:xfrm rot="2700000">
            <a:off x="5550134" y="2883133"/>
            <a:ext cx="1091731" cy="1091734"/>
          </a:xfrm>
          <a:prstGeom prst="rect">
            <a:avLst/>
          </a:prstGeom>
          <a:solidFill>
            <a:srgbClr val="FFC000"/>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 name="Đường nối Thẳng 6"/>
          <p:cNvCxnSpPr/>
          <p:nvPr/>
        </p:nvCxnSpPr>
        <p:spPr>
          <a:xfrm flipV="1">
            <a:off x="4557486" y="1915886"/>
            <a:ext cx="1538514" cy="151311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 name="Đường nối Thẳng 11"/>
          <p:cNvCxnSpPr/>
          <p:nvPr/>
        </p:nvCxnSpPr>
        <p:spPr>
          <a:xfrm rot="16200000" flipV="1">
            <a:off x="6075585" y="1915886"/>
            <a:ext cx="1538514" cy="151311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3" name="Đường nối Thẳng 12"/>
          <p:cNvCxnSpPr/>
          <p:nvPr/>
        </p:nvCxnSpPr>
        <p:spPr>
          <a:xfrm rot="16200000" flipV="1">
            <a:off x="4544786" y="3413585"/>
            <a:ext cx="1538514" cy="151311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4" name="Đường nối Thẳng 13"/>
          <p:cNvCxnSpPr/>
          <p:nvPr/>
        </p:nvCxnSpPr>
        <p:spPr>
          <a:xfrm rot="5400000">
            <a:off x="6057900" y="3413585"/>
            <a:ext cx="1538514" cy="1513114"/>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8311168"/>
      </p:ext>
    </p:extLst>
  </p:cSld>
  <p:clrMapOvr>
    <a:masterClrMapping/>
  </p:clrMapOvr>
  <mc:AlternateContent xmlns:mc="http://schemas.openxmlformats.org/markup-compatibility/2006">
    <mc:Choice xmlns:p14="http://schemas.microsoft.com/office/powerpoint/2010/main" Requires="p14">
      <p:transition spd="slow" advClick="0" p14:dur="800">
        <p14:flythrough/>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8" presetClass="emph" presetSubtype="0" fill="hold" grpId="0" nodeType="withEffect">
                                  <p:stCondLst>
                                    <p:cond delay="0"/>
                                  </p:stCondLst>
                                  <p:childTnLst>
                                    <p:animRot by="21600000">
                                      <p:cBhvr>
                                        <p:cTn id="6" dur="2000" fill="hold"/>
                                        <p:tgtEl>
                                          <p:spTgt spid="2"/>
                                        </p:tgtEl>
                                        <p:attrNameLst>
                                          <p:attrName>r</p:attrName>
                                        </p:attrNameLst>
                                      </p:cBhvr>
                                    </p:animRot>
                                  </p:childTnLst>
                                </p:cTn>
                              </p:par>
                              <p:par>
                                <p:cTn id="7" presetID="8" presetClass="emph" presetSubtype="0" fill="hold" grpId="0" nodeType="withEffect">
                                  <p:stCondLst>
                                    <p:cond delay="0"/>
                                  </p:stCondLst>
                                  <p:childTnLst>
                                    <p:animRot by="-21600000">
                                      <p:cBhvr>
                                        <p:cTn id="8" dur="2000" fill="hold"/>
                                        <p:tgtEl>
                                          <p:spTgt spid="3"/>
                                        </p:tgtEl>
                                        <p:attrNameLst>
                                          <p:attrName>r</p:attrName>
                                        </p:attrNameLst>
                                      </p:cBhvr>
                                    </p:animRot>
                                  </p:childTnLst>
                                </p:cTn>
                              </p:par>
                              <p:par>
                                <p:cTn id="9" presetID="22" presetClass="entr" presetSubtype="4" fill="hold" nodeType="withEffect">
                                  <p:stCondLst>
                                    <p:cond delay="20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par>
                                <p:cTn id="12" presetID="22" presetClass="entr" presetSubtype="1" fill="hold" nodeType="withEffect">
                                  <p:stCondLst>
                                    <p:cond delay="2500"/>
                                  </p:stCondLst>
                                  <p:childTnLst>
                                    <p:set>
                                      <p:cBhvr>
                                        <p:cTn id="13" dur="1" fill="hold">
                                          <p:stCondLst>
                                            <p:cond delay="0"/>
                                          </p:stCondLst>
                                        </p:cTn>
                                        <p:tgtEl>
                                          <p:spTgt spid="12"/>
                                        </p:tgtEl>
                                        <p:attrNameLst>
                                          <p:attrName>style.visibility</p:attrName>
                                        </p:attrNameLst>
                                      </p:cBhvr>
                                      <p:to>
                                        <p:strVal val="visible"/>
                                      </p:to>
                                    </p:set>
                                    <p:animEffect transition="in" filter="wipe(up)">
                                      <p:cBhvr>
                                        <p:cTn id="14" dur="500"/>
                                        <p:tgtEl>
                                          <p:spTgt spid="12"/>
                                        </p:tgtEl>
                                      </p:cBhvr>
                                    </p:animEffect>
                                  </p:childTnLst>
                                </p:cTn>
                              </p:par>
                              <p:par>
                                <p:cTn id="15" presetID="22" presetClass="entr" presetSubtype="1" fill="hold" nodeType="withEffect">
                                  <p:stCondLst>
                                    <p:cond delay="300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par>
                                <p:cTn id="18" presetID="22" presetClass="entr" presetSubtype="4" fill="hold" nodeType="withEffect">
                                  <p:stCondLst>
                                    <p:cond delay="350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par>
                                <p:cTn id="21" presetID="10" presetClass="entr" presetSubtype="0" repeatCount="20000" fill="hold" grpId="1"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250"/>
                                        <p:tgtEl>
                                          <p:spTgt spid="2"/>
                                        </p:tgtEl>
                                      </p:cBhvr>
                                    </p:animEffect>
                                  </p:childTnLst>
                                </p:cTn>
                              </p:par>
                              <p:par>
                                <p:cTn id="24" presetID="10" presetClass="entr" presetSubtype="0" repeatCount="20000" fill="hold" grpId="1"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250"/>
                                        <p:tgtEl>
                                          <p:spTgt spid="3"/>
                                        </p:tgtEl>
                                      </p:cBhvr>
                                    </p:animEffect>
                                  </p:childTnLst>
                                </p:cTn>
                              </p:par>
                              <p:par>
                                <p:cTn id="27" presetID="22" presetClass="exit" presetSubtype="8" fill="hold" nodeType="withEffect">
                                  <p:stCondLst>
                                    <p:cond delay="3750"/>
                                  </p:stCondLst>
                                  <p:childTnLst>
                                    <p:animEffect transition="out" filter="wipe(left)">
                                      <p:cBhvr>
                                        <p:cTn id="28" dur="500"/>
                                        <p:tgtEl>
                                          <p:spTgt spid="13"/>
                                        </p:tgtEl>
                                      </p:cBhvr>
                                    </p:animEffect>
                                    <p:set>
                                      <p:cBhvr>
                                        <p:cTn id="29" dur="1" fill="hold">
                                          <p:stCondLst>
                                            <p:cond delay="499"/>
                                          </p:stCondLst>
                                        </p:cTn>
                                        <p:tgtEl>
                                          <p:spTgt spid="13"/>
                                        </p:tgtEl>
                                        <p:attrNameLst>
                                          <p:attrName>style.visibility</p:attrName>
                                        </p:attrNameLst>
                                      </p:cBhvr>
                                      <p:to>
                                        <p:strVal val="hidden"/>
                                      </p:to>
                                    </p:set>
                                  </p:childTnLst>
                                </p:cTn>
                              </p:par>
                              <p:par>
                                <p:cTn id="30" presetID="22" presetClass="exit" presetSubtype="4" fill="hold" nodeType="withEffect">
                                  <p:stCondLst>
                                    <p:cond delay="4250"/>
                                  </p:stCondLst>
                                  <p:childTnLst>
                                    <p:animEffect transition="out" filter="wipe(down)">
                                      <p:cBhvr>
                                        <p:cTn id="31" dur="500"/>
                                        <p:tgtEl>
                                          <p:spTgt spid="14"/>
                                        </p:tgtEl>
                                      </p:cBhvr>
                                    </p:animEffect>
                                    <p:set>
                                      <p:cBhvr>
                                        <p:cTn id="32" dur="1" fill="hold">
                                          <p:stCondLst>
                                            <p:cond delay="499"/>
                                          </p:stCondLst>
                                        </p:cTn>
                                        <p:tgtEl>
                                          <p:spTgt spid="14"/>
                                        </p:tgtEl>
                                        <p:attrNameLst>
                                          <p:attrName>style.visibility</p:attrName>
                                        </p:attrNameLst>
                                      </p:cBhvr>
                                      <p:to>
                                        <p:strVal val="hidden"/>
                                      </p:to>
                                    </p:set>
                                  </p:childTnLst>
                                </p:cTn>
                              </p:par>
                              <p:par>
                                <p:cTn id="33" presetID="22" presetClass="exit" presetSubtype="4" fill="hold" nodeType="withEffect">
                                  <p:stCondLst>
                                    <p:cond delay="4750"/>
                                  </p:stCondLst>
                                  <p:childTnLst>
                                    <p:animEffect transition="out" filter="wipe(down)">
                                      <p:cBhvr>
                                        <p:cTn id="34" dur="500"/>
                                        <p:tgtEl>
                                          <p:spTgt spid="12"/>
                                        </p:tgtEl>
                                      </p:cBhvr>
                                    </p:animEffect>
                                    <p:set>
                                      <p:cBhvr>
                                        <p:cTn id="35" dur="1" fill="hold">
                                          <p:stCondLst>
                                            <p:cond delay="499"/>
                                          </p:stCondLst>
                                        </p:cTn>
                                        <p:tgtEl>
                                          <p:spTgt spid="12"/>
                                        </p:tgtEl>
                                        <p:attrNameLst>
                                          <p:attrName>style.visibility</p:attrName>
                                        </p:attrNameLst>
                                      </p:cBhvr>
                                      <p:to>
                                        <p:strVal val="hidden"/>
                                      </p:to>
                                    </p:set>
                                  </p:childTnLst>
                                </p:cTn>
                              </p:par>
                              <p:par>
                                <p:cTn id="36" presetID="22" presetClass="exit" presetSubtype="2" fill="hold" nodeType="withEffect">
                                  <p:stCondLst>
                                    <p:cond delay="5250"/>
                                  </p:stCondLst>
                                  <p:childTnLst>
                                    <p:animEffect transition="out" filter="wipe(right)">
                                      <p:cBhvr>
                                        <p:cTn id="37" dur="500"/>
                                        <p:tgtEl>
                                          <p:spTgt spid="7"/>
                                        </p:tgtEl>
                                      </p:cBhvr>
                                    </p:animEffect>
                                    <p:set>
                                      <p:cBhvr>
                                        <p:cTn id="38"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p:bldP spid="2" grpId="1"/>
      <p:bldP spid="3" grpId="2" uiExpand="1"/>
      <p:bldP spid="3" grpId="3"/>
    </p:bldLst>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Hộp Văn bản 3"/>
          <p:cNvSpPr txBox="1"/>
          <p:nvPr/>
        </p:nvSpPr>
        <p:spPr>
          <a:xfrm>
            <a:off x="1174631" y="2487930"/>
            <a:ext cx="10764951" cy="1106805"/>
          </a:xfrm>
          <a:prstGeom prst="rect">
            <a:avLst/>
          </a:prstGeom>
          <a:noFill/>
        </p:spPr>
        <p:txBody>
          <a:bodyPr wrap="square" rtlCol="0">
            <a:spAutoFit/>
          </a:bodyPr>
          <a:lstStyle/>
          <a:p>
            <a:r>
              <a:rPr lang="en-US" sz="6600" b="1">
                <a:solidFill>
                  <a:srgbClr val="FFC000"/>
                </a:solidFill>
                <a:latin typeface="Times New Roman" panose="02020603050405020304" pitchFamily="18" charset="0"/>
                <a:cs typeface="Times New Roman" panose="02020603050405020304" pitchFamily="18" charset="0"/>
              </a:rPr>
              <a:t>     Vui </a:t>
            </a:r>
            <a:r>
              <a:rPr lang="en-US" sz="6600" b="1" smtClean="0">
                <a:solidFill>
                  <a:srgbClr val="FFC000"/>
                </a:solidFill>
                <a:latin typeface="Times New Roman" panose="02020603050405020304" pitchFamily="18" charset="0"/>
                <a:cs typeface="Times New Roman" panose="02020603050405020304" pitchFamily="18" charset="0"/>
              </a:rPr>
              <a:t>học Kinh Thánh</a:t>
            </a:r>
            <a:endParaRPr lang="vi-VN" sz="6600" b="1">
              <a:solidFill>
                <a:srgbClr val="FFC000"/>
              </a:solidFill>
              <a:latin typeface="Times New Roman" panose="02020603050405020304" pitchFamily="18" charset="0"/>
              <a:cs typeface="Times New Roman" panose="02020603050405020304" pitchFamily="18" charset="0"/>
            </a:endParaRPr>
          </a:p>
        </p:txBody>
      </p:sp>
      <p:sp>
        <p:nvSpPr>
          <p:cNvPr id="3" name="Hình chữ nhật 2"/>
          <p:cNvSpPr/>
          <p:nvPr/>
        </p:nvSpPr>
        <p:spPr>
          <a:xfrm rot="2700000">
            <a:off x="5977057" y="3091037"/>
            <a:ext cx="675924" cy="675926"/>
          </a:xfrm>
          <a:prstGeom prst="rect">
            <a:avLst/>
          </a:prstGeom>
          <a:solidFill>
            <a:srgbClr val="FFC000"/>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Hộp Văn bản 4"/>
          <p:cNvSpPr txBox="1"/>
          <p:nvPr/>
        </p:nvSpPr>
        <p:spPr>
          <a:xfrm>
            <a:off x="3948793" y="3610247"/>
            <a:ext cx="6582410" cy="1042035"/>
          </a:xfrm>
          <a:prstGeom prst="rect">
            <a:avLst/>
          </a:prstGeom>
          <a:noFill/>
        </p:spPr>
        <p:txBody>
          <a:bodyPr wrap="square" rtlCol="0">
            <a:noAutofit/>
          </a:bodyPr>
          <a:lstStyle/>
          <a:p>
            <a:r>
              <a:rPr lang="vi-VN" sz="4400" b="1" smtClean="0">
                <a:solidFill>
                  <a:srgbClr val="00B050"/>
                </a:solidFill>
                <a:latin typeface="Times New Roman" panose="02020603050405020304" pitchFamily="18" charset="0"/>
                <a:cs typeface="Times New Roman" panose="02020603050405020304" pitchFamily="18" charset="0"/>
              </a:rPr>
              <a:t>Gioan 6, 51-58</a:t>
            </a:r>
            <a:endParaRPr lang="en-US" altLang="en-US" sz="4400" b="1">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440706"/>
      </p:ext>
    </p:extLst>
  </p:cSld>
  <p:clrMapOvr>
    <a:masterClrMapping/>
  </p:clrMapOvr>
  <mc:AlternateContent xmlns:mc="http://schemas.openxmlformats.org/markup-compatibility/2006">
    <mc:Choice xmlns:p14="http://schemas.microsoft.com/office/powerpoint/2010/main" Requires="p14">
      <p:transition spd="slow" advClick="0" p14:dur="800">
        <p14:flythrough/>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path" presetSubtype="0" accel="50000" decel="50000" fill="hold" grpId="0" nodeType="withEffect">
                                  <p:stCondLst>
                                    <p:cond delay="0"/>
                                  </p:stCondLst>
                                  <p:childTnLst>
                                    <p:animMotion origin="layout" path="M -3.125E-06 0 L -0.39284 0" pathEditMode="relative" rAng="0" ptsTypes="AA">
                                      <p:cBhvr>
                                        <p:cTn id="6" dur="1250" fill="hold"/>
                                        <p:tgtEl>
                                          <p:spTgt spid="3"/>
                                        </p:tgtEl>
                                        <p:attrNameLst>
                                          <p:attrName>ppt_x</p:attrName>
                                          <p:attrName>ppt_y</p:attrName>
                                        </p:attrNameLst>
                                      </p:cBhvr>
                                      <p:rCtr x="-19648" y="0"/>
                                    </p:animMotion>
                                  </p:childTnLst>
                                </p:cTn>
                              </p:par>
                              <p:par>
                                <p:cTn id="7" presetID="42" presetClass="path" presetSubtype="0" accel="50000" decel="50000" fill="hold" grpId="1" nodeType="withEffect">
                                  <p:stCondLst>
                                    <p:cond delay="1250"/>
                                  </p:stCondLst>
                                  <p:childTnLst>
                                    <p:animMotion origin="layout" path="M -0.39284 0 L 0.48763 0" pathEditMode="relative" rAng="0" ptsTypes="AA">
                                      <p:cBhvr>
                                        <p:cTn id="8" dur="750" fill="hold"/>
                                        <p:tgtEl>
                                          <p:spTgt spid="3"/>
                                        </p:tgtEl>
                                        <p:attrNameLst>
                                          <p:attrName>ppt_x</p:attrName>
                                          <p:attrName>ppt_y</p:attrName>
                                        </p:attrNameLst>
                                      </p:cBhvr>
                                      <p:rCtr x="44023" y="0"/>
                                    </p:animMotion>
                                  </p:childTnLst>
                                </p:cTn>
                              </p:par>
                              <p:par>
                                <p:cTn id="9" presetID="22" presetClass="entr" presetSubtype="8" fill="hold" grpId="0" nodeType="withEffect">
                                  <p:stCondLst>
                                    <p:cond delay="150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par>
                                <p:cTn id="12" presetID="22" presetClass="entr" presetSubtype="8" fill="hold" grpId="0" nodeType="withEffect">
                                  <p:stCondLst>
                                    <p:cond delay="175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1" uiExpand="1"/>
      <p:bldP spid="3" grpId="2"/>
      <p:bldP spid="5" grpId="3"/>
    </p:bldLst>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pSp>
        <p:nvGrpSpPr>
          <p:cNvPr id="14" name="Nhóm 13"/>
          <p:cNvGrpSpPr/>
          <p:nvPr/>
        </p:nvGrpSpPr>
        <p:grpSpPr>
          <a:xfrm>
            <a:off x="849951" y="1086165"/>
            <a:ext cx="10073390" cy="5036696"/>
            <a:chOff x="1059305" y="910652"/>
            <a:chExt cx="10073390" cy="5036696"/>
          </a:xfrm>
          <a:scene3d>
            <a:camera prst="perspectiveRelaxedModerately" fov="3300000">
              <a:rot lat="19800000" lon="0" rev="0"/>
            </a:camera>
            <a:lightRig rig="threePt" dir="t"/>
          </a:scene3d>
        </p:grpSpPr>
        <p:sp>
          <p:nvSpPr>
            <p:cNvPr id="15" name="Hình chữ nhật 14"/>
            <p:cNvSpPr/>
            <p:nvPr/>
          </p:nvSpPr>
          <p:spPr>
            <a:xfrm>
              <a:off x="6096000" y="910653"/>
              <a:ext cx="5036695" cy="5036695"/>
            </a:xfrm>
            <a:prstGeom prst="rect">
              <a:avLst/>
            </a:prstGeom>
            <a:solidFill>
              <a:schemeClr val="bg1"/>
            </a:solidFill>
            <a:ln>
              <a:noFill/>
            </a:ln>
            <a:sp3d extrusionH="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6" name="Hình chữ nhật 15"/>
            <p:cNvSpPr/>
            <p:nvPr/>
          </p:nvSpPr>
          <p:spPr>
            <a:xfrm>
              <a:off x="1059305" y="910652"/>
              <a:ext cx="5036695" cy="5036695"/>
            </a:xfrm>
            <a:prstGeom prst="rect">
              <a:avLst/>
            </a:prstGeom>
            <a:noFill/>
            <a:ln>
              <a:noFill/>
            </a:ln>
            <a:sp3d extrusionH="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grpSp>
        <p:nvGrpSpPr>
          <p:cNvPr id="4" name="Nhóm 3"/>
          <p:cNvGrpSpPr/>
          <p:nvPr/>
        </p:nvGrpSpPr>
        <p:grpSpPr>
          <a:xfrm>
            <a:off x="1903108" y="1573971"/>
            <a:ext cx="8424472" cy="4137286"/>
            <a:chOff x="1883764" y="1360356"/>
            <a:chExt cx="8424472" cy="4137286"/>
          </a:xfrm>
          <a:solidFill>
            <a:schemeClr val="accent2">
              <a:lumMod val="40000"/>
              <a:lumOff val="60000"/>
            </a:schemeClr>
          </a:solidFill>
          <a:scene3d>
            <a:camera prst="perspectiveRelaxedModerately" fov="3300000">
              <a:rot lat="19800000" lon="0" rev="0"/>
            </a:camera>
            <a:lightRig rig="threePt" dir="t"/>
          </a:scene3d>
        </p:grpSpPr>
        <p:sp>
          <p:nvSpPr>
            <p:cNvPr id="5" name="Hình chữ nhật 4"/>
            <p:cNvSpPr/>
            <p:nvPr/>
          </p:nvSpPr>
          <p:spPr>
            <a:xfrm>
              <a:off x="1883764" y="1360357"/>
              <a:ext cx="4212236" cy="4137285"/>
            </a:xfrm>
            <a:prstGeom prst="rect">
              <a:avLst/>
            </a:prstGeom>
            <a:noFill/>
            <a:ln>
              <a:noFill/>
            </a:ln>
            <a:sp3d extrusionH="1270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Hình chữ nhật 6"/>
            <p:cNvSpPr/>
            <p:nvPr/>
          </p:nvSpPr>
          <p:spPr>
            <a:xfrm>
              <a:off x="6096000" y="1360356"/>
              <a:ext cx="4212236" cy="4137285"/>
            </a:xfrm>
            <a:prstGeom prst="rect">
              <a:avLst/>
            </a:prstGeom>
            <a:grpFill/>
            <a:ln>
              <a:noFill/>
            </a:ln>
            <a:sp3d extrusionH="1270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grpSp>
        <p:nvGrpSpPr>
          <p:cNvPr id="9" name="Nhóm 8"/>
          <p:cNvGrpSpPr/>
          <p:nvPr/>
        </p:nvGrpSpPr>
        <p:grpSpPr>
          <a:xfrm>
            <a:off x="1881707" y="1535869"/>
            <a:ext cx="8424472" cy="4137286"/>
            <a:chOff x="1883764" y="1360356"/>
            <a:chExt cx="8424472" cy="4137286"/>
          </a:xfrm>
          <a:solidFill>
            <a:schemeClr val="accent2">
              <a:lumMod val="20000"/>
              <a:lumOff val="80000"/>
            </a:schemeClr>
          </a:solidFill>
          <a:scene3d>
            <a:camera prst="perspectiveRelaxedModerately" fov="3300000">
              <a:rot lat="19800000" lon="0" rev="0"/>
            </a:camera>
            <a:lightRig rig="threePt" dir="t"/>
          </a:scene3d>
        </p:grpSpPr>
        <p:sp>
          <p:nvSpPr>
            <p:cNvPr id="6" name="Hình chữ nhật 5"/>
            <p:cNvSpPr/>
            <p:nvPr/>
          </p:nvSpPr>
          <p:spPr>
            <a:xfrm>
              <a:off x="1883764" y="1360357"/>
              <a:ext cx="4212236" cy="413728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Hình chữ nhật 7"/>
            <p:cNvSpPr/>
            <p:nvPr/>
          </p:nvSpPr>
          <p:spPr>
            <a:xfrm>
              <a:off x="6096000" y="1360356"/>
              <a:ext cx="4212236" cy="413728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4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Tin mừng theo thánh Gio an</a:t>
              </a:r>
              <a:endParaRPr kumimoji="0" lang="vi-VN" sz="4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12" name="Hình chữ nhật 11"/>
          <p:cNvSpPr/>
          <p:nvPr/>
        </p:nvSpPr>
        <p:spPr>
          <a:xfrm>
            <a:off x="849951" y="1146741"/>
            <a:ext cx="5036695" cy="5036695"/>
          </a:xfrm>
          <a:prstGeom prst="rect">
            <a:avLst/>
          </a:prstGeom>
          <a:noFill/>
          <a:ln>
            <a:noFill/>
          </a:ln>
          <a:scene3d>
            <a:camera prst="orthographicFront">
              <a:rot lat="19800000" lon="0" rev="0"/>
            </a:camera>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17" name="Nhóm 16"/>
          <p:cNvGrpSpPr/>
          <p:nvPr/>
        </p:nvGrpSpPr>
        <p:grpSpPr>
          <a:xfrm>
            <a:off x="952143" y="735139"/>
            <a:ext cx="10073390" cy="5154684"/>
            <a:chOff x="1059305" y="910652"/>
            <a:chExt cx="10073390" cy="5154684"/>
          </a:xfrm>
          <a:scene3d>
            <a:camera prst="perspectiveRelaxedModerately" fov="3300000">
              <a:rot lat="19800000" lon="0" rev="0"/>
            </a:camera>
            <a:lightRig rig="threePt" dir="t"/>
          </a:scene3d>
        </p:grpSpPr>
        <p:sp>
          <p:nvSpPr>
            <p:cNvPr id="18" name="Hình chữ nhật 17"/>
            <p:cNvSpPr/>
            <p:nvPr/>
          </p:nvSpPr>
          <p:spPr>
            <a:xfrm>
              <a:off x="6096000" y="1028641"/>
              <a:ext cx="5036695" cy="5036695"/>
            </a:xfrm>
            <a:prstGeom prst="rect">
              <a:avLst/>
            </a:prstGeom>
            <a:blipFill>
              <a:blip r:embed="rId3"/>
              <a:stretch>
                <a:fillRect/>
              </a:stretch>
            </a:blipFill>
            <a:ln>
              <a:noFill/>
            </a:ln>
            <a:sp3d extrusionH="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6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Kinh Thánh</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6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6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6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6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en-US" sz="1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NXB TÔN GIÁO</a:t>
              </a:r>
              <a:endParaRPr kumimoji="0" lang="vi-VN"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Hình chữ nhật 18"/>
            <p:cNvSpPr/>
            <p:nvPr/>
          </p:nvSpPr>
          <p:spPr>
            <a:xfrm>
              <a:off x="1059305" y="910652"/>
              <a:ext cx="5036695" cy="50366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sp>
        <p:nvSpPr>
          <p:cNvPr id="13" name="Hình chữ nhật 12"/>
          <p:cNvSpPr/>
          <p:nvPr/>
        </p:nvSpPr>
        <p:spPr>
          <a:xfrm>
            <a:off x="5894718" y="827345"/>
            <a:ext cx="188241" cy="5127110"/>
          </a:xfrm>
          <a:prstGeom prst="rect">
            <a:avLst/>
          </a:prstGeom>
          <a:solidFill>
            <a:srgbClr val="593027"/>
          </a:solidFill>
          <a:scene3d>
            <a:camera prst="perspectiveRelaxedModerately" fov="3300000">
              <a:rot lat="19800000" lon="0" rev="0"/>
            </a:camera>
            <a:lightRig rig="threePt" dir="t"/>
          </a:scene3d>
          <a:sp3d extrusionH="762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0314356"/>
      </p:ext>
    </p:extLst>
  </p:cSld>
  <p:clrMapOvr>
    <a:masterClrMapping/>
  </p:clrMapOvr>
  <mc:AlternateContent xmlns:mc="http://schemas.openxmlformats.org/markup-compatibility/2006">
    <mc:Choice xmlns:p159="http://schemas.microsoft.com/office/powerpoint/2015/09/main" Requires="p159">
      <p:transition spd="slow" p14:dur="2000">
        <p159:morph option="byObject"/>
      </p:transition>
    </mc:Choice>
    <mc:Fallback>
      <p:transition spd="slow">
        <p:fade/>
      </p:transition>
    </mc:Fallback>
  </mc:AlternateContent>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Freeform 2"/>
          <p:cNvSpPr/>
          <p:nvPr/>
        </p:nvSpPr>
        <p:spPr>
          <a:xfrm>
            <a:off x="-691388" y="-225269"/>
            <a:ext cx="14321075" cy="8055604"/>
          </a:xfrm>
          <a:custGeom>
            <a:rect l="l" t="t" r="r" b="b"/>
            <a:pathLst>
              <a:path w="21481611" h="12083406">
                <a:moveTo>
                  <a:pt x="0" y="0"/>
                </a:moveTo>
                <a:lnTo>
                  <a:pt x="21481611" y="0"/>
                </a:lnTo>
                <a:lnTo>
                  <a:pt x="21481611" y="12083406"/>
                </a:lnTo>
                <a:lnTo>
                  <a:pt x="0" y="12083406"/>
                </a:lnTo>
                <a:lnTo>
                  <a:pt x="0" y="0"/>
                </a:lnTo>
                <a:close/>
              </a:path>
            </a:pathLst>
          </a:custGeom>
          <a:blipFill>
            <a:blip r:embed="rId2">
              <a:alphaModFix amt="32999"/>
              <a:extLst>
                <a:ext uri="{96DAC541-7B7A-43D3-8B79-37D633B846F1}">
                  <asvg:svgBlip xmlns="" xmlns:asvg="http://schemas.microsoft.com/office/drawing/2016/SVG/main" r:embed="rId3"/>
                </a:ext>
              </a:extLst>
            </a:blip>
            <a:stretch>
              <a:fillRect/>
            </a:stretch>
          </a:blipFill>
        </p:spPr>
        <p:txBody>
          <a:bodyPr/>
          <a:lstStyle/>
          <a:p/>
        </p:txBody>
      </p:sp>
      <p:sp>
        <p:nvSpPr>
          <p:cNvPr id="3" name="Freeform 3"/>
          <p:cNvSpPr/>
          <p:nvPr/>
        </p:nvSpPr>
        <p:spPr>
          <a:xfrm>
            <a:off x="1130816" y="72493"/>
            <a:ext cx="10147494" cy="6713014"/>
          </a:xfrm>
          <a:custGeom>
            <a:rect l="l" t="t" r="r" b="b"/>
            <a:pathLst>
              <a:path w="16529397" h="11735872">
                <a:moveTo>
                  <a:pt x="0" y="0"/>
                </a:moveTo>
                <a:lnTo>
                  <a:pt x="16529398" y="0"/>
                </a:lnTo>
                <a:lnTo>
                  <a:pt x="16529398" y="11735873"/>
                </a:lnTo>
                <a:lnTo>
                  <a:pt x="0" y="1173587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p:txBody>
      </p:sp>
      <p:sp>
        <p:nvSpPr>
          <p:cNvPr id="19" name="Hộp Văn bản 18"/>
          <p:cNvSpPr txBox="1"/>
          <p:nvPr/>
        </p:nvSpPr>
        <p:spPr>
          <a:xfrm>
            <a:off x="1869140" y="1869141"/>
            <a:ext cx="4007224" cy="2829493"/>
          </a:xfrm>
          <a:prstGeom prst="rect">
            <a:avLst/>
          </a:prstGeom>
          <a:noFill/>
        </p:spPr>
        <p:txBody>
          <a:bodyPr wrap="square" rtlCol="0">
            <a:spAutoFit/>
          </a:bodyPr>
          <a:lstStyle/>
          <a:p>
            <a:pPr>
              <a:lnSpc>
                <a:spcPct val="107000"/>
              </a:lnSpc>
              <a:spcAft>
                <a:spcPts val="800"/>
              </a:spcAft>
            </a:pPr>
            <a:r>
              <a:rPr lang="vi-VN" sz="4000" kern="0">
                <a:effectLst/>
                <a:latin typeface="Times New Roman" panose="02020603050405020304" pitchFamily="18" charset="0"/>
                <a:ea typeface="Calibri" panose="020f0502020204030204" pitchFamily="34" charset="0"/>
                <a:cs typeface="Times New Roman" panose="02020603050405020304" pitchFamily="18" charset="0"/>
              </a:rPr>
              <a:t>TIN MỪNG THEO THÁNH </a:t>
            </a:r>
            <a:r>
              <a:rPr lang="vi-VN" sz="4000" kern="0" smtClean="0">
                <a:effectLst/>
                <a:latin typeface="Times New Roman" panose="02020603050405020304" pitchFamily="18" charset="0"/>
                <a:ea typeface="Calibri" panose="020f0502020204030204" pitchFamily="34" charset="0"/>
                <a:cs typeface="Times New Roman" panose="02020603050405020304" pitchFamily="18" charset="0"/>
              </a:rPr>
              <a:t>GIOAN</a:t>
            </a:r>
          </a:p>
          <a:p>
            <a:pPr>
              <a:lnSpc>
                <a:spcPct val="107000"/>
              </a:lnSpc>
              <a:spcAft>
                <a:spcPts val="800"/>
              </a:spcAft>
            </a:pPr>
            <a:r>
              <a:rPr lang="en-US" sz="4000" kern="0" smtClean="0">
                <a:latin typeface="Times New Roman" panose="02020603050405020304" pitchFamily="18" charset="0"/>
                <a:ea typeface="Calibri" panose="020f0502020204030204" pitchFamily="34" charset="0"/>
                <a:cs typeface="Times New Roman" panose="02020603050405020304" pitchFamily="18" charset="0"/>
              </a:rPr>
              <a:t>(</a:t>
            </a:r>
            <a:r>
              <a:rPr lang="vi-VN" sz="4000" kern="0" smtClean="0">
                <a:latin typeface="Times New Roman" panose="02020603050405020304" pitchFamily="18" charset="0"/>
                <a:ea typeface="Calibri" panose="020f0502020204030204" pitchFamily="34" charset="0"/>
                <a:cs typeface="Times New Roman" panose="02020603050405020304" pitchFamily="18" charset="0"/>
              </a:rPr>
              <a:t>6, 51-58</a:t>
            </a:r>
            <a:r>
              <a:rPr lang="en-US" sz="4000" kern="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vi-VN" sz="4000" kern="1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Hộp Văn bản 19"/>
          <p:cNvSpPr txBox="1"/>
          <p:nvPr/>
        </p:nvSpPr>
        <p:spPr>
          <a:xfrm>
            <a:off x="6770450" y="366623"/>
            <a:ext cx="3929975" cy="6124754"/>
          </a:xfrm>
          <a:prstGeom prst="rect">
            <a:avLst/>
          </a:prstGeom>
          <a:noFill/>
        </p:spPr>
        <p:txBody>
          <a:bodyPr wrap="square" rtlCol="0">
            <a:spAutoFit/>
          </a:bodyPr>
          <a:lstStyle/>
          <a:p>
            <a:pPr fontAlgn="base"/>
            <a:r>
              <a:rPr lang="vi-VN" sz="2800">
                <a:latin typeface="+mj-lt"/>
              </a:rPr>
              <a:t>Khi ấy, Chúa Giêsu phán cùng dân Do-thái rằng: “Ta là bánh hằng sống từ trời xuống; ai ăn bánh này, thì sẽ sống đời đời. Và bánh Ta sẽ ban, chính là thịt Ta, để cho thế gian được sống”. Vậy người Do-thái tranh luận với nhau rằng: “Làm sao ông này có thể lấy thịt mình cho chúng ta ăn được?” Bấy giờ Chúa Giêsu nói với họ: </a:t>
            </a:r>
            <a:endParaRPr lang="vi-VN" sz="4000">
              <a:latin typeface="+mj-lt"/>
            </a:endParaRPr>
          </a:p>
        </p:txBody>
      </p:sp>
    </p:spTree>
    <p:extLst>
      <p:ext uri="{BB962C8B-B14F-4D97-AF65-F5344CB8AC3E}">
        <p14:creationId xmlns:p14="http://schemas.microsoft.com/office/powerpoint/2010/main" val="3757524934"/>
      </p:ext>
    </p:extLst>
  </p:cSld>
  <p:clrMapOvr>
    <a:masterClrMapping/>
  </p:clrMapOvr>
  <mc:AlternateContent xmlns:mc="http://schemas.openxmlformats.org/markup-compatibility/2006">
    <mc:Choice xmlns:p15="http://schemas.microsoft.com/office/powerpoint/2012/main" Requires="p15">
      <p:transition spd="slow" p14:dur="1250">
        <p15:prstTrans prst="pageCurlDouble"/>
      </p:transition>
    </mc:Choice>
    <mc:Fallback>
      <p:transition spd="slow">
        <p:fade/>
      </p:transition>
    </mc:Fallback>
  </mc:AlternateContent>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Freeform 2"/>
          <p:cNvSpPr/>
          <p:nvPr/>
        </p:nvSpPr>
        <p:spPr>
          <a:xfrm>
            <a:off x="-691388" y="-225269"/>
            <a:ext cx="14321075" cy="8055604"/>
          </a:xfrm>
          <a:custGeom>
            <a:rect l="l" t="t" r="r" b="b"/>
            <a:pathLst>
              <a:path w="21481611" h="12083406">
                <a:moveTo>
                  <a:pt x="0" y="0"/>
                </a:moveTo>
                <a:lnTo>
                  <a:pt x="21481611" y="0"/>
                </a:lnTo>
                <a:lnTo>
                  <a:pt x="21481611" y="12083406"/>
                </a:lnTo>
                <a:lnTo>
                  <a:pt x="0" y="12083406"/>
                </a:lnTo>
                <a:lnTo>
                  <a:pt x="0" y="0"/>
                </a:lnTo>
                <a:close/>
              </a:path>
            </a:pathLst>
          </a:custGeom>
          <a:blipFill>
            <a:blip r:embed="rId2">
              <a:alphaModFix amt="32999"/>
              <a:extLst>
                <a:ext uri="{96DAC541-7B7A-43D3-8B79-37D633B846F1}">
                  <asvg:svgBlip xmlns="" xmlns:asvg="http://schemas.microsoft.com/office/drawing/2016/SVG/main" r:embed="rId3"/>
                </a:ext>
              </a:extLst>
            </a:blip>
            <a:stretch>
              <a:fillRect/>
            </a:stretch>
          </a:blipFill>
        </p:spPr>
        <p:txBody>
          <a:bodyPr/>
          <a:lstStyle/>
          <a:p/>
        </p:txBody>
      </p:sp>
      <p:sp>
        <p:nvSpPr>
          <p:cNvPr id="3" name="Freeform 3"/>
          <p:cNvSpPr/>
          <p:nvPr/>
        </p:nvSpPr>
        <p:spPr>
          <a:xfrm>
            <a:off x="1130816" y="72493"/>
            <a:ext cx="10147494" cy="6713014"/>
          </a:xfrm>
          <a:custGeom>
            <a:rect l="l" t="t" r="r" b="b"/>
            <a:pathLst>
              <a:path w="16529397" h="11735872">
                <a:moveTo>
                  <a:pt x="0" y="0"/>
                </a:moveTo>
                <a:lnTo>
                  <a:pt x="16529398" y="0"/>
                </a:lnTo>
                <a:lnTo>
                  <a:pt x="16529398" y="11735873"/>
                </a:lnTo>
                <a:lnTo>
                  <a:pt x="0" y="1173587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p:txBody>
      </p:sp>
      <p:sp>
        <p:nvSpPr>
          <p:cNvPr id="19" name="Hộp Văn bản 18"/>
          <p:cNvSpPr txBox="1"/>
          <p:nvPr/>
        </p:nvSpPr>
        <p:spPr>
          <a:xfrm>
            <a:off x="1589843" y="659040"/>
            <a:ext cx="4172230" cy="4832092"/>
          </a:xfrm>
          <a:prstGeom prst="rect">
            <a:avLst/>
          </a:prstGeom>
          <a:noFill/>
        </p:spPr>
        <p:txBody>
          <a:bodyPr wrap="square" rtlCol="0">
            <a:spAutoFit/>
          </a:bodyPr>
          <a:lstStyle/>
          <a:p>
            <a:pPr fontAlgn="base"/>
            <a:r>
              <a:rPr lang="vi-VN" sz="2800">
                <a:latin typeface="+mj-lt"/>
              </a:rPr>
              <a:t>“Thật, Ta bảo thật các ngươi: Nếu các ngươi không ăn thịt Con Người và uống máu Ngài, các ngươi sẽ không có sự sống trong các ngươi. Ai ăn thịt Ta và uống máu Ta thì có sự sống đời đời, và Ta, Ta sẽ cho kẻ ấy sống lại ngày sau hết. Vì thịt Ta thật là của ăn, và máu Ta thật là của uống.</a:t>
            </a:r>
            <a:endParaRPr lang="vi-VN" sz="4000">
              <a:latin typeface="+mj-lt"/>
            </a:endParaRPr>
          </a:p>
        </p:txBody>
      </p:sp>
      <p:sp>
        <p:nvSpPr>
          <p:cNvPr id="20" name="Hộp Văn bản 19"/>
          <p:cNvSpPr txBox="1"/>
          <p:nvPr/>
        </p:nvSpPr>
        <p:spPr>
          <a:xfrm>
            <a:off x="6738491" y="582067"/>
            <a:ext cx="4129807" cy="5693866"/>
          </a:xfrm>
          <a:prstGeom prst="rect">
            <a:avLst/>
          </a:prstGeom>
          <a:noFill/>
        </p:spPr>
        <p:txBody>
          <a:bodyPr wrap="square" rtlCol="0">
            <a:spAutoFit/>
          </a:bodyPr>
          <a:lstStyle/>
          <a:p>
            <a:pPr fontAlgn="base"/>
            <a:r>
              <a:rPr lang="vi-VN" sz="2800">
                <a:latin typeface="+mj-lt"/>
              </a:rPr>
              <a:t>Ai ăn thịt Ta và uống máu Ta, thì ở trong Ta, và Ta ở trong kẻ ấy. Cũng như Cha là Ðấng hằng sống đã sai Ta, nên Ta sống nhờ Cha, thì kẻ ăn Ta, chính người ấy cũng sẽ sống nhờ Ta. Ðây là bánh bởi trời xuống, không phải như cha ông các ngươi đã ăn manna và đã chết. Ai ăn bánh này thì sẽ sống đời đời</a:t>
            </a:r>
            <a:r>
              <a:rPr lang="vi-VN" sz="2800" smtClean="0">
                <a:latin typeface="+mj-lt"/>
              </a:rPr>
              <a:t>”.</a:t>
            </a:r>
          </a:p>
          <a:p>
            <a:pPr fontAlgn="base"/>
            <a:endParaRPr lang="vi-VN" sz="2800">
              <a:latin typeface="+mj-lt"/>
            </a:endParaRPr>
          </a:p>
        </p:txBody>
      </p:sp>
    </p:spTree>
    <p:extLst>
      <p:ext uri="{BB962C8B-B14F-4D97-AF65-F5344CB8AC3E}">
        <p14:creationId xmlns:p14="http://schemas.microsoft.com/office/powerpoint/2010/main" val="878220843"/>
      </p:ext>
    </p:extLst>
  </p:cSld>
  <p:clrMapOvr>
    <a:masterClrMapping/>
  </p:clrMapOvr>
  <mc:AlternateContent xmlns:mc="http://schemas.openxmlformats.org/markup-compatibility/2006">
    <mc:Choice xmlns:p15="http://schemas.microsoft.com/office/powerpoint/2012/main" Requires="p15">
      <p:transition spd="slow" p14:dur="1250">
        <p15:prstTrans prst="pageCurlDouble"/>
      </p:transition>
    </mc:Choice>
    <mc:Fallback>
      <p:transition spd="slow">
        <p:fade/>
      </p:transition>
    </mc:Fallback>
  </mc:AlternateContent>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Freeform 2"/>
          <p:cNvSpPr/>
          <p:nvPr/>
        </p:nvSpPr>
        <p:spPr>
          <a:xfrm>
            <a:off x="5332600" y="3601196"/>
            <a:ext cx="7461219" cy="3674651"/>
          </a:xfrm>
          <a:custGeom>
            <a:rect l="l" t="t" r="r" b="b"/>
            <a:pathLst>
              <a:path w="11191829" h="5511976">
                <a:moveTo>
                  <a:pt x="0" y="0"/>
                </a:moveTo>
                <a:lnTo>
                  <a:pt x="11191829" y="0"/>
                </a:lnTo>
                <a:lnTo>
                  <a:pt x="11191829" y="5511975"/>
                </a:lnTo>
                <a:lnTo>
                  <a:pt x="0" y="551197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p:txBody>
      </p:sp>
      <p:grpSp>
        <p:nvGrpSpPr>
          <p:cNvPr id="8" name="Group 3"/>
          <p:cNvGrpSpPr/>
          <p:nvPr/>
        </p:nvGrpSpPr>
        <p:grpSpPr>
          <a:xfrm>
            <a:off x="600817" y="498275"/>
            <a:ext cx="10990366" cy="5834663"/>
            <a:chExt cx="4341873" cy="2305052"/>
          </a:xfrm>
        </p:grpSpPr>
        <p:sp>
          <p:nvSpPr>
            <p:cNvPr id="9" name="Freeform 4"/>
            <p:cNvSpPr/>
            <p:nvPr/>
          </p:nvSpPr>
          <p:spPr>
            <a:xfrm>
              <a:off x="0" y="0"/>
              <a:ext cx="4341873" cy="2305052"/>
            </a:xfrm>
            <a:custGeom>
              <a:rect l="l" t="t" r="r" b="b"/>
              <a:pathLst>
                <a:path w="4341873" h="2305052">
                  <a:moveTo>
                    <a:pt x="23951" y="0"/>
                  </a:moveTo>
                  <a:lnTo>
                    <a:pt x="4317922" y="0"/>
                  </a:lnTo>
                  <a:cubicBezTo>
                    <a:pt x="4331150" y="0"/>
                    <a:pt x="4341873" y="10723"/>
                    <a:pt x="4341873" y="23951"/>
                  </a:cubicBezTo>
                  <a:lnTo>
                    <a:pt x="4341873" y="2281102"/>
                  </a:lnTo>
                  <a:cubicBezTo>
                    <a:pt x="4341873" y="2294329"/>
                    <a:pt x="4331150" y="2305052"/>
                    <a:pt x="4317922" y="2305052"/>
                  </a:cubicBezTo>
                  <a:lnTo>
                    <a:pt x="23951" y="2305052"/>
                  </a:lnTo>
                  <a:cubicBezTo>
                    <a:pt x="10723" y="2305052"/>
                    <a:pt x="0" y="2294329"/>
                    <a:pt x="0" y="2281102"/>
                  </a:cubicBezTo>
                  <a:lnTo>
                    <a:pt x="0" y="23951"/>
                  </a:lnTo>
                  <a:cubicBezTo>
                    <a:pt x="0" y="10723"/>
                    <a:pt x="10723" y="0"/>
                    <a:pt x="23951" y="0"/>
                  </a:cubicBezTo>
                  <a:close/>
                </a:path>
              </a:pathLst>
            </a:custGeom>
            <a:solidFill>
              <a:srgbClr val="FCF9DA"/>
            </a:solidFill>
          </p:spPr>
          <p:txBody>
            <a:bodyPr/>
            <a:lstStyle/>
            <a:p/>
          </p:txBody>
        </p:sp>
        <p:sp>
          <p:nvSpPr>
            <p:cNvPr id="11" name="TextBox 5"/>
            <p:cNvSpPr txBox="1"/>
            <p:nvPr/>
          </p:nvSpPr>
          <p:spPr>
            <a:xfrm>
              <a:off x="0" y="-47625"/>
              <a:ext cx="4341873" cy="2352677"/>
            </a:xfrm>
            <a:prstGeom prst="rect">
              <a:avLst/>
            </a:prstGeom>
          </p:spPr>
          <p:txBody>
            <a:bodyPr lIns="33867" tIns="33867" rIns="33867" bIns="33867" rtlCol="0" anchor="ctr"/>
            <a:lstStyle/>
            <a:p>
              <a:pPr algn="ctr">
                <a:lnSpc>
                  <a:spcPts val="1775"/>
                </a:lnSpc>
              </a:pPr>
              <a:endParaRPr sz="1200"/>
            </a:p>
          </p:txBody>
        </p:sp>
      </p:grpSp>
      <p:sp>
        <p:nvSpPr>
          <p:cNvPr id="12" name="Freeform 6"/>
          <p:cNvSpPr/>
          <p:nvPr/>
        </p:nvSpPr>
        <p:spPr>
          <a:xfrm>
            <a:off x="5332600" y="4975440"/>
            <a:ext cx="3978257" cy="1955621"/>
          </a:xfrm>
          <a:custGeom>
            <a:rect l="l" t="t" r="r" b="b"/>
            <a:pathLst>
              <a:path w="5967385" h="2933431">
                <a:moveTo>
                  <a:pt x="0" y="0"/>
                </a:moveTo>
                <a:lnTo>
                  <a:pt x="5967385" y="0"/>
                </a:lnTo>
                <a:lnTo>
                  <a:pt x="5967385" y="2933432"/>
                </a:lnTo>
                <a:lnTo>
                  <a:pt x="0" y="293343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p:txBody>
      </p:sp>
      <p:sp>
        <p:nvSpPr>
          <p:cNvPr id="13" name="Freeform 7"/>
          <p:cNvSpPr/>
          <p:nvPr/>
        </p:nvSpPr>
        <p:spPr>
          <a:xfrm>
            <a:off x="8767689" y="1975944"/>
            <a:ext cx="2996946" cy="5486400"/>
          </a:xfrm>
          <a:custGeom>
            <a:rect l="l" t="t" r="r" b="b"/>
            <a:pathLst>
              <a:path w="4495419" h="8229600">
                <a:moveTo>
                  <a:pt x="0" y="0"/>
                </a:moveTo>
                <a:lnTo>
                  <a:pt x="4495419" y="0"/>
                </a:lnTo>
                <a:lnTo>
                  <a:pt x="4495419" y="8229600"/>
                </a:lnTo>
                <a:lnTo>
                  <a:pt x="0" y="8229600"/>
                </a:lnTo>
                <a:lnTo>
                  <a:pt x="0" y="0"/>
                </a:lnTo>
                <a:close/>
              </a:path>
            </a:pathLst>
          </a:custGeom>
          <a:blipFill>
            <a:blip r:embed="rId6"/>
            <a:stretch>
              <a:fillRect/>
            </a:stretch>
          </a:blipFill>
        </p:spPr>
        <p:txBody>
          <a:bodyPr/>
          <a:lstStyle/>
          <a:p/>
        </p:txBody>
      </p:sp>
      <p:sp>
        <p:nvSpPr>
          <p:cNvPr id="14" name="Freeform 8"/>
          <p:cNvSpPr/>
          <p:nvPr/>
        </p:nvSpPr>
        <p:spPr>
          <a:xfrm>
            <a:off x="-595822" y="-395037"/>
            <a:ext cx="3988055" cy="1620876"/>
          </a:xfrm>
          <a:custGeom>
            <a:rect l="l" t="t" r="r" b="b"/>
            <a:pathLst>
              <a:path w="5982082" h="2431314">
                <a:moveTo>
                  <a:pt x="0" y="0"/>
                </a:moveTo>
                <a:lnTo>
                  <a:pt x="5982082" y="0"/>
                </a:lnTo>
                <a:lnTo>
                  <a:pt x="5982082" y="2431314"/>
                </a:lnTo>
                <a:lnTo>
                  <a:pt x="0" y="2431314"/>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p:txBody>
      </p:sp>
      <p:sp>
        <p:nvSpPr>
          <p:cNvPr id="15" name="Freeform 9"/>
          <p:cNvSpPr/>
          <p:nvPr/>
        </p:nvSpPr>
        <p:spPr>
          <a:xfrm rot="-923995">
            <a:off x="10376293" y="72279"/>
            <a:ext cx="1492628" cy="1736654"/>
          </a:xfrm>
          <a:custGeom>
            <a:rect l="l" t="t" r="r" b="b"/>
            <a:pathLst>
              <a:path w="2238942" h="2604981">
                <a:moveTo>
                  <a:pt x="0" y="0"/>
                </a:moveTo>
                <a:lnTo>
                  <a:pt x="2238942" y="0"/>
                </a:lnTo>
                <a:lnTo>
                  <a:pt x="2238942" y="2604982"/>
                </a:lnTo>
                <a:lnTo>
                  <a:pt x="0" y="2604982"/>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txBody>
          <a:bodyPr/>
          <a:lstStyle/>
          <a:p/>
        </p:txBody>
      </p:sp>
      <p:sp>
        <p:nvSpPr>
          <p:cNvPr id="3" name="Lưu đồ: Chuẩn bị 2"/>
          <p:cNvSpPr/>
          <p:nvPr/>
        </p:nvSpPr>
        <p:spPr>
          <a:xfrm>
            <a:off x="3478960" y="3707404"/>
            <a:ext cx="5115338" cy="1007166"/>
          </a:xfrm>
          <a:prstGeom prst="flowChartPreparation">
            <a:avLst/>
          </a:prstGeom>
          <a:solidFill>
            <a:schemeClr val="bg1"/>
          </a:solidFill>
          <a:ln w="38100">
            <a:solidFill>
              <a:srgbClr val="E28F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b="1" smtClean="0">
                <a:solidFill>
                  <a:schemeClr val="tx1"/>
                </a:solidFill>
                <a:latin typeface="Times New Roman" panose="02020603050405020304" pitchFamily="18" charset="0"/>
                <a:cs typeface="Times New Roman" panose="02020603050405020304" pitchFamily="18" charset="0"/>
              </a:rPr>
              <a:t>B. Bánh hằng sống</a:t>
            </a:r>
            <a:endParaRPr lang="vi-VN" sz="2800" b="1">
              <a:solidFill>
                <a:schemeClr val="tx1"/>
              </a:solidFill>
              <a:latin typeface="Times New Roman" panose="02020603050405020304" pitchFamily="18" charset="0"/>
              <a:cs typeface="Times New Roman" panose="02020603050405020304" pitchFamily="18" charset="0"/>
            </a:endParaRPr>
          </a:p>
        </p:txBody>
      </p:sp>
      <p:sp>
        <p:nvSpPr>
          <p:cNvPr id="10" name="Lưu đồ: Chuẩn bị 9"/>
          <p:cNvSpPr/>
          <p:nvPr/>
        </p:nvSpPr>
        <p:spPr>
          <a:xfrm>
            <a:off x="980661" y="661433"/>
            <a:ext cx="10230678" cy="1620080"/>
          </a:xfrm>
          <a:prstGeom prst="flowChartPreparation">
            <a:avLst/>
          </a:prstGeom>
          <a:solidFill>
            <a:schemeClr val="bg1"/>
          </a:solidFill>
          <a:ln w="381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b="1">
                <a:solidFill>
                  <a:schemeClr val="tx1"/>
                </a:solidFill>
                <a:latin typeface="+mj-lt"/>
              </a:rPr>
              <a:t>Câu 1:</a:t>
            </a:r>
            <a:r>
              <a:rPr lang="en-US" altLang="vi-VN" sz="4000" b="1">
                <a:solidFill>
                  <a:schemeClr val="tx1"/>
                </a:solidFill>
                <a:latin typeface="+mj-lt"/>
              </a:rPr>
              <a:t> </a:t>
            </a:r>
            <a:r>
              <a:rPr lang="vi-VN" sz="4000" b="1" smtClean="0">
                <a:solidFill>
                  <a:schemeClr val="tx1"/>
                </a:solidFill>
                <a:latin typeface="+mj-lt"/>
              </a:rPr>
              <a:t>Chúa Giêsu nói Ngài là gì?</a:t>
            </a:r>
            <a:endParaRPr lang="en-US" altLang="en-US" sz="4000" b="1">
              <a:solidFill>
                <a:schemeClr val="tx1"/>
              </a:solidFill>
              <a:latin typeface="+mj-lt"/>
              <a:cs typeface="Times New Roman" panose="02020603050405020304" pitchFamily="18" charset="0"/>
            </a:endParaRPr>
          </a:p>
        </p:txBody>
      </p:sp>
      <p:sp>
        <p:nvSpPr>
          <p:cNvPr id="5" name="Lưu đồ: Chuẩn bị 4"/>
          <p:cNvSpPr/>
          <p:nvPr/>
        </p:nvSpPr>
        <p:spPr>
          <a:xfrm>
            <a:off x="3392232" y="2521630"/>
            <a:ext cx="5115339" cy="1007166"/>
          </a:xfrm>
          <a:prstGeom prst="flowChartPreparation">
            <a:avLst/>
          </a:prstGeom>
          <a:solidFill>
            <a:schemeClr val="bg1"/>
          </a:solid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600" b="1" smtClean="0">
                <a:solidFill>
                  <a:schemeClr val="tx1"/>
                </a:solidFill>
                <a:latin typeface="Times New Roman" panose="02020603050405020304" pitchFamily="18" charset="0"/>
                <a:cs typeface="Times New Roman" panose="02020603050405020304" pitchFamily="18" charset="0"/>
              </a:rPr>
              <a:t>A. Nước hằng sống</a:t>
            </a:r>
            <a:endParaRPr lang="vi-VN" sz="2600" b="1"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Lưu đồ: Chuẩn bị 5"/>
          <p:cNvSpPr/>
          <p:nvPr/>
        </p:nvSpPr>
        <p:spPr>
          <a:xfrm>
            <a:off x="3478898" y="4893178"/>
            <a:ext cx="5115339" cy="1007166"/>
          </a:xfrm>
          <a:prstGeom prst="flowChartPreparation">
            <a:avLst/>
          </a:prstGeom>
          <a:solidFill>
            <a:schemeClr val="bg1"/>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  </a:t>
            </a:r>
            <a:r>
              <a:rPr lang="vi-VN" sz="2800" b="1" smtClean="0">
                <a:solidFill>
                  <a:schemeClr val="tx1"/>
                </a:solidFill>
                <a:latin typeface="Times New Roman" panose="02020603050405020304" pitchFamily="18" charset="0"/>
                <a:cs typeface="Times New Roman" panose="02020603050405020304" pitchFamily="18" charset="0"/>
              </a:rPr>
              <a:t>C. Ánh sáng</a:t>
            </a:r>
            <a:endParaRPr lang="vi-VN" sz="2800" b="1"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807868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3"/>
                    </p:tgtEl>
                  </p:cond>
                </p:stCondLst>
                <p:endSync evt="end" delay="0">
                  <p:rtn val="all"/>
                </p:endSync>
                <p:childTnLst>
                  <p:par>
                    <p:cTn id="26" fill="hold" nodeType="clickPar">
                      <p:stCondLst>
                        <p:cond delay="indefinite"/>
                      </p:stCondLst>
                      <p:childTnLst>
                        <p:par>
                          <p:cTn id="27" fill="hold" nodeType="afterGroup">
                            <p:stCondLst>
                              <p:cond delay="0"/>
                            </p:stCondLst>
                            <p:childTnLst>
                              <p:par>
                                <p:cTn id="28" presetID="19" presetClass="emph" presetSubtype="0" repeatCount="4000" fill="hold" grpId="1" nodeType="clickEffect">
                                  <p:stCondLst>
                                    <p:cond delay="0"/>
                                  </p:stCondLst>
                                  <p:childTnLst>
                                    <p:animClr clrSpc="rgb" dir="cw">
                                      <p:cBhvr override="childStyle">
                                        <p:cTn id="29" dur="500" fill="hold"/>
                                        <p:tgtEl>
                                          <p:spTgt spid="3"/>
                                        </p:tgtEl>
                                        <p:attrNameLst>
                                          <p:attrName>style.color</p:attrName>
                                        </p:attrNameLst>
                                      </p:cBhvr>
                                      <p:to>
                                        <a:srgbClr val="57D945"/>
                                      </p:to>
                                    </p:animClr>
                                    <p:animClr clrSpc="rgb" dir="cw">
                                      <p:cBhvr>
                                        <p:cTn id="30" dur="500" fill="hold"/>
                                        <p:tgtEl>
                                          <p:spTgt spid="3"/>
                                        </p:tgtEl>
                                        <p:attrNameLst>
                                          <p:attrName>fillcolor</p:attrName>
                                        </p:attrNameLst>
                                      </p:cBhvr>
                                      <p:to>
                                        <a:srgbClr val="57D945"/>
                                      </p:to>
                                    </p:animClr>
                                    <p:set>
                                      <p:cBhvr>
                                        <p:cTn id="31" dur="500" fill="hold"/>
                                        <p:tgtEl>
                                          <p:spTgt spid="3"/>
                                        </p:tgtEl>
                                        <p:attrNameLst>
                                          <p:attrName>fill.type</p:attrName>
                                        </p:attrNameLst>
                                      </p:cBhvr>
                                      <p:to>
                                        <p:strVal val="solid"/>
                                      </p:to>
                                    </p:set>
                                    <p:set>
                                      <p:cBhvr>
                                        <p:cTn id="32" dur="500" fill="hold"/>
                                        <p:tgtEl>
                                          <p:spTgt spid="3"/>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11" name="applause.wav"/>
                                        </p:tgtEl>
                                      </p:cMediaNode>
                                    </p:audio>
                                  </p:subTnLst>
                                </p:cTn>
                              </p:par>
                            </p:childTnLst>
                          </p:cTn>
                        </p:par>
                      </p:childTnLst>
                    </p:cTn>
                  </p:par>
                </p:childTnLst>
              </p:cTn>
              <p:nextCondLst>
                <p:cond evt="onClick" delay="0">
                  <p:tgtEl>
                    <p:spTgt spid="3"/>
                  </p:tgtEl>
                </p:cond>
              </p:nextCondLst>
            </p:seq>
            <p:seq concurrent="1" nextAc="seek">
              <p:cTn id="33" restart="whenNotActive" fill="hold" evtFilter="cancelBubble" nodeType="interactiveSeq">
                <p:stCondLst>
                  <p:cond evt="onClick" delay="0">
                    <p:tgtEl>
                      <p:spTgt spid="6"/>
                    </p:tgtEl>
                  </p:cond>
                </p:stCondLst>
                <p:endSync evt="end" delay="0">
                  <p:rtn val="all"/>
                </p:endSync>
                <p:childTnLst>
                  <p:par>
                    <p:cTn id="34" fill="hold" nodeType="clickPar">
                      <p:stCondLst>
                        <p:cond delay="indefinite"/>
                      </p:stCondLst>
                      <p:childTnLst>
                        <p:par>
                          <p:cTn id="35" fill="hold" nodeType="afterGroup">
                            <p:stCondLst>
                              <p:cond delay="0"/>
                            </p:stCondLst>
                            <p:childTnLst>
                              <p:par>
                                <p:cTn id="36" presetID="19" presetClass="emph" presetSubtype="0" repeatCount="4000" fill="hold" grpId="1" nodeType="clickEffect">
                                  <p:stCondLst>
                                    <p:cond delay="0"/>
                                  </p:stCondLst>
                                  <p:childTnLst>
                                    <p:animClr clrSpc="rgb" dir="cw">
                                      <p:cBhvr override="childStyle">
                                        <p:cTn id="37" dur="500" fill="hold"/>
                                        <p:tgtEl>
                                          <p:spTgt spid="6"/>
                                        </p:tgtEl>
                                        <p:attrNameLst>
                                          <p:attrName>style.color</p:attrName>
                                        </p:attrNameLst>
                                      </p:cBhvr>
                                      <p:to>
                                        <a:srgbClr val="F12D32"/>
                                      </p:to>
                                    </p:animClr>
                                    <p:animClr clrSpc="rgb" dir="cw">
                                      <p:cBhvr>
                                        <p:cTn id="38" dur="500" fill="hold"/>
                                        <p:tgtEl>
                                          <p:spTgt spid="6"/>
                                        </p:tgtEl>
                                        <p:attrNameLst>
                                          <p:attrName>fillcolor</p:attrName>
                                        </p:attrNameLst>
                                      </p:cBhvr>
                                      <p:to>
                                        <a:srgbClr val="F12D32"/>
                                      </p:to>
                                    </p:animClr>
                                    <p:set>
                                      <p:cBhvr>
                                        <p:cTn id="39" dur="500" fill="hold"/>
                                        <p:tgtEl>
                                          <p:spTgt spid="6"/>
                                        </p:tgtEl>
                                        <p:attrNameLst>
                                          <p:attrName>fill.type</p:attrName>
                                        </p:attrNameLst>
                                      </p:cBhvr>
                                      <p:to>
                                        <p:strVal val="solid"/>
                                      </p:to>
                                    </p:set>
                                    <p:set>
                                      <p:cBhvr>
                                        <p:cTn id="40" dur="500" fill="hold"/>
                                        <p:tgtEl>
                                          <p:spTgt spid="6"/>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12" name="Wrong Buzzer.wav"/>
                                        </p:tgtEl>
                                      </p:cMediaNode>
                                    </p:audio>
                                  </p:subTnLst>
                                </p:cTn>
                              </p:par>
                            </p:childTnLst>
                          </p:cTn>
                        </p:par>
                      </p:childTnLst>
                    </p:cTn>
                  </p:par>
                </p:childTnLst>
              </p:cTn>
              <p:nextCondLst>
                <p:cond evt="onClick" delay="0">
                  <p:tgtEl>
                    <p:spTgt spid="6"/>
                  </p:tgtEl>
                </p:cond>
              </p:nextCondLst>
            </p:seq>
            <p:seq concurrent="1" nextAc="seek">
              <p:cTn id="41" restart="whenNotActive" fill="hold" evtFilter="cancelBubble" nodeType="interactiveSeq">
                <p:stCondLst>
                  <p:cond evt="onClick" delay="0">
                    <p:tgtEl>
                      <p:spTgt spid="5"/>
                    </p:tgtEl>
                  </p:cond>
                </p:stCondLst>
                <p:endSync evt="end" delay="0">
                  <p:rtn val="all"/>
                </p:endSync>
                <p:childTnLst>
                  <p:par>
                    <p:cTn id="42" fill="hold" nodeType="clickPar">
                      <p:stCondLst>
                        <p:cond delay="indefinite"/>
                      </p:stCondLst>
                      <p:childTnLst>
                        <p:par>
                          <p:cTn id="43" fill="hold" nodeType="afterGroup">
                            <p:stCondLst>
                              <p:cond delay="0"/>
                            </p:stCondLst>
                            <p:childTnLst>
                              <p:par>
                                <p:cTn id="44" presetID="19" presetClass="emph" presetSubtype="0" repeatCount="4000" fill="hold" grpId="1" nodeType="clickEffect">
                                  <p:stCondLst>
                                    <p:cond delay="0"/>
                                  </p:stCondLst>
                                  <p:childTnLst>
                                    <p:animClr clrSpc="rgb" dir="cw">
                                      <p:cBhvr override="childStyle">
                                        <p:cTn id="45" dur="500" fill="hold"/>
                                        <p:tgtEl>
                                          <p:spTgt spid="5"/>
                                        </p:tgtEl>
                                        <p:attrNameLst>
                                          <p:attrName>style.color</p:attrName>
                                        </p:attrNameLst>
                                      </p:cBhvr>
                                      <p:to>
                                        <a:srgbClr val="F12D32"/>
                                      </p:to>
                                    </p:animClr>
                                    <p:animClr clrSpc="rgb" dir="cw">
                                      <p:cBhvr>
                                        <p:cTn id="46" dur="500" fill="hold"/>
                                        <p:tgtEl>
                                          <p:spTgt spid="5"/>
                                        </p:tgtEl>
                                        <p:attrNameLst>
                                          <p:attrName>fillcolor</p:attrName>
                                        </p:attrNameLst>
                                      </p:cBhvr>
                                      <p:to>
                                        <a:srgbClr val="F12D32"/>
                                      </p:to>
                                    </p:animClr>
                                    <p:set>
                                      <p:cBhvr>
                                        <p:cTn id="47" dur="500" fill="hold"/>
                                        <p:tgtEl>
                                          <p:spTgt spid="5"/>
                                        </p:tgtEl>
                                        <p:attrNameLst>
                                          <p:attrName>fill.type</p:attrName>
                                        </p:attrNameLst>
                                      </p:cBhvr>
                                      <p:to>
                                        <p:strVal val="solid"/>
                                      </p:to>
                                    </p:set>
                                    <p:set>
                                      <p:cBhvr>
                                        <p:cTn id="48" dur="500" fill="hold"/>
                                        <p:tgtEl>
                                          <p:spTgt spid="5"/>
                                        </p:tgtEl>
                                        <p:attrNameLst>
                                          <p:attrName>fill.on</p:attrName>
                                        </p:attrNameLst>
                                      </p:cBhvr>
                                      <p:to>
                                        <p:strVal val="true"/>
                                      </p:to>
                                    </p:set>
                                  </p:childTnLst>
                                  <p:subTnLst>
                                    <p:audio>
                                      <p:cMediaNode>
                                        <p:cTn display="0" masterRel="sameClick">
                                          <p:stCondLst>
                                            <p:cond evt="begin" delay="0">
                                              <p:tn val="44"/>
                                            </p:cond>
                                          </p:stCondLst>
                                          <p:endCondLst>
                                            <p:cond evt="onStopAudio" delay="0">
                                              <p:tgtEl>
                                                <p:sldTgt/>
                                              </p:tgtEl>
                                            </p:cond>
                                          </p:endCondLst>
                                        </p:cTn>
                                        <p:tgtEl>
                                          <p:sndTgt r:embed="rId12" name="Wrong Buzzer.wav"/>
                                        </p:tgtEl>
                                      </p:cMediaNode>
                                    </p:audio>
                                  </p:subTnLst>
                                </p:cTn>
                              </p:par>
                            </p:childTnLst>
                          </p:cTn>
                        </p:par>
                      </p:childTnLst>
                    </p:cTn>
                  </p:par>
                </p:childTnLst>
              </p:cTn>
              <p:nextCondLst>
                <p:cond evt="onClick" delay="0">
                  <p:tgtEl>
                    <p:spTgt spid="5"/>
                  </p:tgtEl>
                </p:cond>
              </p:nextCondLst>
            </p:seq>
          </p:childTnLst>
        </p:cTn>
      </p:par>
    </p:tnLst>
    <p:bldLst>
      <p:bldP spid="3" grpId="0"/>
      <p:bldP spid="3" grpId="1"/>
      <p:bldP spid="10" grpId="2"/>
      <p:bldP spid="5" grpId="3"/>
      <p:bldP spid="5" grpId="4"/>
      <p:bldP spid="6" grpId="5"/>
      <p:bldP spid="6" grpId="6"/>
    </p:bldLst>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8" name="Freeform 2"/>
          <p:cNvSpPr/>
          <p:nvPr/>
        </p:nvSpPr>
        <p:spPr>
          <a:xfrm rot="1485497">
            <a:off x="-1117442" y="-593355"/>
            <a:ext cx="7461219" cy="3674651"/>
          </a:xfrm>
          <a:custGeom>
            <a:rect l="l" t="t" r="r" b="b"/>
            <a:pathLst>
              <a:path w="11191829" h="5511976">
                <a:moveTo>
                  <a:pt x="0" y="0"/>
                </a:moveTo>
                <a:lnTo>
                  <a:pt x="11191828" y="0"/>
                </a:lnTo>
                <a:lnTo>
                  <a:pt x="11191828" y="5511976"/>
                </a:lnTo>
                <a:lnTo>
                  <a:pt x="0" y="551197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p:txBody>
      </p:sp>
      <p:grpSp>
        <p:nvGrpSpPr>
          <p:cNvPr id="9" name="Group 3"/>
          <p:cNvGrpSpPr/>
          <p:nvPr/>
        </p:nvGrpSpPr>
        <p:grpSpPr>
          <a:xfrm>
            <a:off x="685800" y="602303"/>
            <a:ext cx="10820400" cy="5680183"/>
            <a:chExt cx="4274726" cy="2244023"/>
          </a:xfrm>
        </p:grpSpPr>
        <p:sp>
          <p:nvSpPr>
            <p:cNvPr id="11" name="Freeform 4"/>
            <p:cNvSpPr/>
            <p:nvPr/>
          </p:nvSpPr>
          <p:spPr>
            <a:xfrm>
              <a:off x="0" y="0"/>
              <a:ext cx="4274726" cy="2244023"/>
            </a:xfrm>
            <a:custGeom>
              <a:rect l="l" t="t" r="r" b="b"/>
              <a:pathLst>
                <a:path w="4274726" h="2244023">
                  <a:moveTo>
                    <a:pt x="24327" y="0"/>
                  </a:moveTo>
                  <a:lnTo>
                    <a:pt x="4250399" y="0"/>
                  </a:lnTo>
                  <a:cubicBezTo>
                    <a:pt x="4263834" y="0"/>
                    <a:pt x="4274726" y="10891"/>
                    <a:pt x="4274726" y="24327"/>
                  </a:cubicBezTo>
                  <a:lnTo>
                    <a:pt x="4274726" y="2219696"/>
                  </a:lnTo>
                  <a:cubicBezTo>
                    <a:pt x="4274726" y="2226148"/>
                    <a:pt x="4272163" y="2232336"/>
                    <a:pt x="4267601" y="2236898"/>
                  </a:cubicBezTo>
                  <a:cubicBezTo>
                    <a:pt x="4263039" y="2241460"/>
                    <a:pt x="4256851" y="2244023"/>
                    <a:pt x="4250399" y="2244023"/>
                  </a:cubicBezTo>
                  <a:lnTo>
                    <a:pt x="24327" y="2244023"/>
                  </a:lnTo>
                  <a:cubicBezTo>
                    <a:pt x="10891" y="2244023"/>
                    <a:pt x="0" y="2233132"/>
                    <a:pt x="0" y="2219696"/>
                  </a:cubicBezTo>
                  <a:lnTo>
                    <a:pt x="0" y="24327"/>
                  </a:lnTo>
                  <a:cubicBezTo>
                    <a:pt x="0" y="10891"/>
                    <a:pt x="10891" y="0"/>
                    <a:pt x="24327" y="0"/>
                  </a:cubicBezTo>
                  <a:close/>
                </a:path>
              </a:pathLst>
            </a:custGeom>
            <a:solidFill>
              <a:srgbClr val="C8E4B2"/>
            </a:solidFill>
          </p:spPr>
          <p:txBody>
            <a:bodyPr/>
            <a:lstStyle/>
            <a:p/>
          </p:txBody>
        </p:sp>
        <p:sp>
          <p:nvSpPr>
            <p:cNvPr id="12" name="TextBox 5"/>
            <p:cNvSpPr txBox="1"/>
            <p:nvPr/>
          </p:nvSpPr>
          <p:spPr>
            <a:xfrm>
              <a:off x="0" y="-47625"/>
              <a:ext cx="4274726" cy="2291648"/>
            </a:xfrm>
            <a:prstGeom prst="rect">
              <a:avLst/>
            </a:prstGeom>
          </p:spPr>
          <p:txBody>
            <a:bodyPr lIns="33867" tIns="33867" rIns="33867" bIns="33867" rtlCol="0" anchor="ctr"/>
            <a:lstStyle/>
            <a:p>
              <a:pPr algn="ctr">
                <a:lnSpc>
                  <a:spcPts val="1775"/>
                </a:lnSpc>
              </a:pPr>
              <a:endParaRPr sz="1200"/>
            </a:p>
          </p:txBody>
        </p:sp>
      </p:grpSp>
      <p:sp>
        <p:nvSpPr>
          <p:cNvPr id="13" name="Freeform 6"/>
          <p:cNvSpPr/>
          <p:nvPr/>
        </p:nvSpPr>
        <p:spPr>
          <a:xfrm>
            <a:off x="97020" y="3714830"/>
            <a:ext cx="2405547" cy="3143170"/>
          </a:xfrm>
          <a:custGeom>
            <a:rect l="l" t="t" r="r" b="b"/>
            <a:pathLst>
              <a:path w="3151146" h="4117395">
                <a:moveTo>
                  <a:pt x="0" y="0"/>
                </a:moveTo>
                <a:lnTo>
                  <a:pt x="3151146" y="0"/>
                </a:lnTo>
                <a:lnTo>
                  <a:pt x="3151146" y="4117395"/>
                </a:lnTo>
                <a:lnTo>
                  <a:pt x="0" y="4117395"/>
                </a:lnTo>
                <a:lnTo>
                  <a:pt x="0" y="0"/>
                </a:lnTo>
                <a:close/>
              </a:path>
            </a:pathLst>
          </a:custGeom>
          <a:blipFill>
            <a:blip r:embed="rId4"/>
            <a:stretch>
              <a:fillRect/>
            </a:stretch>
          </a:blipFill>
        </p:spPr>
        <p:txBody>
          <a:bodyPr/>
          <a:lstStyle/>
          <a:p/>
        </p:txBody>
      </p:sp>
      <p:sp>
        <p:nvSpPr>
          <p:cNvPr id="14" name="Freeform 7"/>
          <p:cNvSpPr/>
          <p:nvPr/>
        </p:nvSpPr>
        <p:spPr>
          <a:xfrm rot="-923995">
            <a:off x="10237090" y="4014761"/>
            <a:ext cx="1246939" cy="1450799"/>
          </a:xfrm>
          <a:custGeom>
            <a:rect l="l" t="t" r="r" b="b"/>
            <a:pathLst>
              <a:path w="1870409" h="2176198">
                <a:moveTo>
                  <a:pt x="0" y="0"/>
                </a:moveTo>
                <a:lnTo>
                  <a:pt x="1870409" y="0"/>
                </a:lnTo>
                <a:lnTo>
                  <a:pt x="1870409" y="2176198"/>
                </a:lnTo>
                <a:lnTo>
                  <a:pt x="0" y="2176198"/>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p:txBody>
      </p:sp>
      <p:sp>
        <p:nvSpPr>
          <p:cNvPr id="3" name="Lưu đồ: Chuẩn bị 2"/>
          <p:cNvSpPr/>
          <p:nvPr/>
        </p:nvSpPr>
        <p:spPr>
          <a:xfrm>
            <a:off x="2934641" y="4860713"/>
            <a:ext cx="6228813" cy="1043877"/>
          </a:xfrm>
          <a:prstGeom prst="flowChartPreparation">
            <a:avLst/>
          </a:prstGeom>
          <a:solidFill>
            <a:schemeClr val="bg1"/>
          </a:solidFill>
          <a:ln w="38100">
            <a:solidFill>
              <a:srgbClr val="E28F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Times New Roman" panose="02020603050405020304" pitchFamily="18" charset="0"/>
                <a:cs typeface="Times New Roman" panose="02020603050405020304" pitchFamily="18" charset="0"/>
              </a:rPr>
              <a:t>C</a:t>
            </a:r>
            <a:r>
              <a:rPr lang="vi-VN" sz="2400" b="1" smtClean="0">
                <a:solidFill>
                  <a:schemeClr val="tx1"/>
                </a:solidFill>
                <a:latin typeface="Times New Roman" panose="02020603050405020304" pitchFamily="18" charset="0"/>
                <a:cs typeface="Times New Roman" panose="02020603050405020304" pitchFamily="18" charset="0"/>
              </a:rPr>
              <a:t>. Từ trên cao</a:t>
            </a:r>
            <a:endParaRPr lang="vi-VN" sz="2600" b="1">
              <a:solidFill>
                <a:schemeClr val="tx1"/>
              </a:solidFill>
              <a:latin typeface="Times New Roman" panose="02020603050405020304" pitchFamily="18" charset="0"/>
              <a:cs typeface="Times New Roman" panose="02020603050405020304" pitchFamily="18" charset="0"/>
            </a:endParaRPr>
          </a:p>
        </p:txBody>
      </p:sp>
      <p:sp>
        <p:nvSpPr>
          <p:cNvPr id="10" name="Lưu đồ: Chuẩn bị 9"/>
          <p:cNvSpPr/>
          <p:nvPr/>
        </p:nvSpPr>
        <p:spPr>
          <a:xfrm>
            <a:off x="980661" y="864704"/>
            <a:ext cx="10230678" cy="1620080"/>
          </a:xfrm>
          <a:prstGeom prst="flowChartPreparation">
            <a:avLst/>
          </a:prstGeom>
          <a:solidFill>
            <a:schemeClr val="bg1"/>
          </a:solidFill>
          <a:ln w="381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b="1">
                <a:solidFill>
                  <a:schemeClr val="tx1"/>
                </a:solidFill>
                <a:latin typeface="+mj-lt"/>
                <a:cs typeface="Times New Roman" panose="02020603050405020304" pitchFamily="18" charset="0"/>
              </a:rPr>
              <a:t>Câu 2: </a:t>
            </a:r>
            <a:r>
              <a:rPr lang="vi-VN" sz="4000" b="1" smtClean="0">
                <a:solidFill>
                  <a:schemeClr val="tx1"/>
                </a:solidFill>
                <a:latin typeface="+mj-lt"/>
                <a:cs typeface="Times New Roman" panose="02020603050405020304" pitchFamily="18" charset="0"/>
              </a:rPr>
              <a:t>Bánh hằng sống từ đâu xuống</a:t>
            </a:r>
            <a:r>
              <a:rPr lang="en-US" sz="4000" b="1" smtClean="0">
                <a:solidFill>
                  <a:schemeClr val="tx1"/>
                </a:solidFill>
                <a:latin typeface="Times New Roman" panose="02020603050405020304" pitchFamily="18" charset="0"/>
                <a:cs typeface="Times New Roman" panose="02020603050405020304" pitchFamily="18" charset="0"/>
              </a:rPr>
              <a:t>?</a:t>
            </a:r>
            <a:endParaRPr lang="en-US" altLang="en-US" sz="4000" b="1">
              <a:solidFill>
                <a:schemeClr val="tx1"/>
              </a:solidFill>
              <a:latin typeface="Times New Roman" panose="02020603050405020304" pitchFamily="18" charset="0"/>
              <a:cs typeface="Times New Roman" panose="02020603050405020304" pitchFamily="18" charset="0"/>
            </a:endParaRPr>
          </a:p>
        </p:txBody>
      </p:sp>
      <p:sp>
        <p:nvSpPr>
          <p:cNvPr id="5" name="Lưu đồ: Chuẩn bị 4"/>
          <p:cNvSpPr/>
          <p:nvPr/>
        </p:nvSpPr>
        <p:spPr>
          <a:xfrm>
            <a:off x="2978826" y="3760906"/>
            <a:ext cx="6165174" cy="1007166"/>
          </a:xfrm>
          <a:prstGeom prst="flowChartPreparation">
            <a:avLst/>
          </a:prstGeom>
          <a:solidFill>
            <a:schemeClr val="bg1"/>
          </a:solid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smtClean="0">
                <a:solidFill>
                  <a:schemeClr val="tx1"/>
                </a:solidFill>
                <a:latin typeface="Times New Roman" panose="02020603050405020304" pitchFamily="18" charset="0"/>
                <a:cs typeface="Times New Roman" panose="02020603050405020304" pitchFamily="18" charset="0"/>
              </a:rPr>
              <a:t>B. Từ đền thờ</a:t>
            </a:r>
            <a:endParaRPr lang="en-US" altLang="en-US" sz="2800" b="1">
              <a:solidFill>
                <a:schemeClr val="tx1"/>
              </a:solidFill>
              <a:latin typeface="Times New Roman" panose="02020603050405020304" pitchFamily="18" charset="0"/>
              <a:cs typeface="Times New Roman" panose="02020603050405020304" pitchFamily="18" charset="0"/>
            </a:endParaRPr>
          </a:p>
        </p:txBody>
      </p:sp>
      <p:sp>
        <p:nvSpPr>
          <p:cNvPr id="7" name="Lưu đồ: Chuẩn bị 6"/>
          <p:cNvSpPr/>
          <p:nvPr/>
        </p:nvSpPr>
        <p:spPr>
          <a:xfrm>
            <a:off x="2978826" y="2619262"/>
            <a:ext cx="6184629" cy="1007166"/>
          </a:xfrm>
          <a:prstGeom prst="flowChartPreparation">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altLang="vi-VN" sz="2400" b="1" smtClean="0">
                <a:solidFill>
                  <a:schemeClr val="tx1"/>
                </a:solidFill>
                <a:latin typeface="Times New Roman" panose="02020603050405020304" pitchFamily="18" charset="0"/>
                <a:cs typeface="Times New Roman" panose="02020603050405020304" pitchFamily="18" charset="0"/>
              </a:rPr>
              <a:t>A. Từ trời</a:t>
            </a:r>
            <a:endParaRPr lang="vi-VN" sz="2400" b="1">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35898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3"/>
                    </p:tgtEl>
                  </p:cond>
                </p:stCondLst>
                <p:endSync evt="end" delay="0">
                  <p:rtn val="all"/>
                </p:endSync>
                <p:childTnLst>
                  <p:par>
                    <p:cTn id="26" fill="hold" nodeType="clickPar">
                      <p:stCondLst>
                        <p:cond delay="indefinite"/>
                      </p:stCondLst>
                      <p:childTnLst>
                        <p:par>
                          <p:cTn id="27" fill="hold" nodeType="afterGroup">
                            <p:stCondLst>
                              <p:cond delay="0"/>
                            </p:stCondLst>
                            <p:childTnLst>
                              <p:par>
                                <p:cTn id="28" presetID="19" presetClass="emph" presetSubtype="0" repeatCount="4000" fill="hold" grpId="1" nodeType="clickEffect">
                                  <p:stCondLst>
                                    <p:cond delay="0"/>
                                  </p:stCondLst>
                                  <p:childTnLst>
                                    <p:animClr clrSpc="rgb" dir="cw">
                                      <p:cBhvr override="childStyle">
                                        <p:cTn id="29" dur="500" fill="hold"/>
                                        <p:tgtEl>
                                          <p:spTgt spid="3"/>
                                        </p:tgtEl>
                                        <p:attrNameLst>
                                          <p:attrName>style.color</p:attrName>
                                        </p:attrNameLst>
                                      </p:cBhvr>
                                      <p:to>
                                        <a:srgbClr val="FC2241"/>
                                      </p:to>
                                    </p:animClr>
                                    <p:animClr clrSpc="rgb" dir="cw">
                                      <p:cBhvr>
                                        <p:cTn id="30" dur="500" fill="hold"/>
                                        <p:tgtEl>
                                          <p:spTgt spid="3"/>
                                        </p:tgtEl>
                                        <p:attrNameLst>
                                          <p:attrName>fillcolor</p:attrName>
                                        </p:attrNameLst>
                                      </p:cBhvr>
                                      <p:to>
                                        <a:srgbClr val="FC2241"/>
                                      </p:to>
                                    </p:animClr>
                                    <p:set>
                                      <p:cBhvr>
                                        <p:cTn id="31" dur="500" fill="hold"/>
                                        <p:tgtEl>
                                          <p:spTgt spid="3"/>
                                        </p:tgtEl>
                                        <p:attrNameLst>
                                          <p:attrName>fill.type</p:attrName>
                                        </p:attrNameLst>
                                      </p:cBhvr>
                                      <p:to>
                                        <p:strVal val="solid"/>
                                      </p:to>
                                    </p:set>
                                    <p:set>
                                      <p:cBhvr>
                                        <p:cTn id="32" dur="500" fill="hold"/>
                                        <p:tgtEl>
                                          <p:spTgt spid="3"/>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7" name="Wrong Buzzer.wav"/>
                                        </p:tgtEl>
                                      </p:cMediaNode>
                                    </p:audio>
                                  </p:subTnLst>
                                </p:cTn>
                              </p:par>
                            </p:childTnLst>
                          </p:cTn>
                        </p:par>
                      </p:childTnLst>
                    </p:cTn>
                  </p:par>
                </p:childTnLst>
              </p:cTn>
              <p:nextCondLst>
                <p:cond evt="onClick" delay="0">
                  <p:tgtEl>
                    <p:spTgt spid="3"/>
                  </p:tgtEl>
                </p:cond>
              </p:nextCondLst>
            </p:seq>
            <p:seq concurrent="1" nextAc="seek">
              <p:cTn id="33" restart="whenNotActive" fill="hold" evtFilter="cancelBubble" nodeType="interactiveSeq">
                <p:stCondLst>
                  <p:cond evt="onClick" delay="0">
                    <p:tgtEl>
                      <p:spTgt spid="7"/>
                    </p:tgtEl>
                  </p:cond>
                </p:stCondLst>
                <p:endSync evt="end" delay="0">
                  <p:rtn val="all"/>
                </p:endSync>
                <p:childTnLst>
                  <p:par>
                    <p:cTn id="34" fill="hold" nodeType="clickPar">
                      <p:stCondLst>
                        <p:cond delay="indefinite"/>
                      </p:stCondLst>
                      <p:childTnLst>
                        <p:par>
                          <p:cTn id="35" fill="hold" nodeType="afterGroup">
                            <p:stCondLst>
                              <p:cond delay="0"/>
                            </p:stCondLst>
                            <p:childTnLst>
                              <p:par>
                                <p:cTn id="36" presetID="19" presetClass="emph" presetSubtype="0" repeatCount="4000" fill="hold" grpId="1" nodeType="clickEffect">
                                  <p:stCondLst>
                                    <p:cond delay="0"/>
                                  </p:stCondLst>
                                  <p:childTnLst>
                                    <p:animClr clrSpc="rgb" dir="cw">
                                      <p:cBhvr override="childStyle">
                                        <p:cTn id="37" dur="500" fill="hold"/>
                                        <p:tgtEl>
                                          <p:spTgt spid="7"/>
                                        </p:tgtEl>
                                        <p:attrNameLst>
                                          <p:attrName>style.color</p:attrName>
                                        </p:attrNameLst>
                                      </p:cBhvr>
                                      <p:to>
                                        <a:srgbClr val="44DA48"/>
                                      </p:to>
                                    </p:animClr>
                                    <p:animClr clrSpc="rgb" dir="cw">
                                      <p:cBhvr>
                                        <p:cTn id="38" dur="500" fill="hold"/>
                                        <p:tgtEl>
                                          <p:spTgt spid="7"/>
                                        </p:tgtEl>
                                        <p:attrNameLst>
                                          <p:attrName>fillcolor</p:attrName>
                                        </p:attrNameLst>
                                      </p:cBhvr>
                                      <p:to>
                                        <a:srgbClr val="44DA48"/>
                                      </p:to>
                                    </p:animClr>
                                    <p:set>
                                      <p:cBhvr>
                                        <p:cTn id="39" dur="500" fill="hold"/>
                                        <p:tgtEl>
                                          <p:spTgt spid="7"/>
                                        </p:tgtEl>
                                        <p:attrNameLst>
                                          <p:attrName>fill.type</p:attrName>
                                        </p:attrNameLst>
                                      </p:cBhvr>
                                      <p:to>
                                        <p:strVal val="solid"/>
                                      </p:to>
                                    </p:set>
                                    <p:set>
                                      <p:cBhvr>
                                        <p:cTn id="40" dur="500" fill="hold"/>
                                        <p:tgtEl>
                                          <p:spTgt spid="7"/>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8" name="applause.wav"/>
                                        </p:tgtEl>
                                      </p:cMediaNode>
                                    </p:audio>
                                  </p:subTnLst>
                                </p:cTn>
                              </p:par>
                            </p:childTnLst>
                          </p:cTn>
                        </p:par>
                      </p:childTnLst>
                    </p:cTn>
                  </p:par>
                </p:childTnLst>
              </p:cTn>
              <p:nextCondLst>
                <p:cond evt="onClick" delay="0">
                  <p:tgtEl>
                    <p:spTgt spid="7"/>
                  </p:tgtEl>
                </p:cond>
              </p:nextCondLst>
            </p:seq>
            <p:seq concurrent="1" nextAc="seek">
              <p:cTn id="41" restart="whenNotActive" fill="hold" evtFilter="cancelBubble" nodeType="interactiveSeq">
                <p:stCondLst>
                  <p:cond evt="onClick" delay="0">
                    <p:tgtEl>
                      <p:spTgt spid="5"/>
                    </p:tgtEl>
                  </p:cond>
                </p:stCondLst>
                <p:endSync evt="end" delay="0">
                  <p:rtn val="all"/>
                </p:endSync>
                <p:childTnLst>
                  <p:par>
                    <p:cTn id="42" fill="hold" nodeType="clickPar">
                      <p:stCondLst>
                        <p:cond delay="indefinite"/>
                      </p:stCondLst>
                      <p:childTnLst>
                        <p:par>
                          <p:cTn id="43" fill="hold" nodeType="afterGroup">
                            <p:stCondLst>
                              <p:cond delay="0"/>
                            </p:stCondLst>
                            <p:childTnLst>
                              <p:par>
                                <p:cTn id="44" presetID="19" presetClass="emph" presetSubtype="0" repeatCount="4000" fill="hold" grpId="1" nodeType="clickEffect">
                                  <p:stCondLst>
                                    <p:cond delay="0"/>
                                  </p:stCondLst>
                                  <p:childTnLst>
                                    <p:animClr clrSpc="rgb" dir="cw">
                                      <p:cBhvr override="childStyle">
                                        <p:cTn id="45" dur="500" fill="hold"/>
                                        <p:tgtEl>
                                          <p:spTgt spid="5"/>
                                        </p:tgtEl>
                                        <p:attrNameLst>
                                          <p:attrName>style.color</p:attrName>
                                        </p:attrNameLst>
                                      </p:cBhvr>
                                      <p:to>
                                        <a:srgbClr val="F12D32"/>
                                      </p:to>
                                    </p:animClr>
                                    <p:animClr clrSpc="rgb" dir="cw">
                                      <p:cBhvr>
                                        <p:cTn id="46" dur="500" fill="hold"/>
                                        <p:tgtEl>
                                          <p:spTgt spid="5"/>
                                        </p:tgtEl>
                                        <p:attrNameLst>
                                          <p:attrName>fillcolor</p:attrName>
                                        </p:attrNameLst>
                                      </p:cBhvr>
                                      <p:to>
                                        <a:srgbClr val="F12D32"/>
                                      </p:to>
                                    </p:animClr>
                                    <p:set>
                                      <p:cBhvr>
                                        <p:cTn id="47" dur="500" fill="hold"/>
                                        <p:tgtEl>
                                          <p:spTgt spid="5"/>
                                        </p:tgtEl>
                                        <p:attrNameLst>
                                          <p:attrName>fill.type</p:attrName>
                                        </p:attrNameLst>
                                      </p:cBhvr>
                                      <p:to>
                                        <p:strVal val="solid"/>
                                      </p:to>
                                    </p:set>
                                    <p:set>
                                      <p:cBhvr>
                                        <p:cTn id="48" dur="500" fill="hold"/>
                                        <p:tgtEl>
                                          <p:spTgt spid="5"/>
                                        </p:tgtEl>
                                        <p:attrNameLst>
                                          <p:attrName>fill.on</p:attrName>
                                        </p:attrNameLst>
                                      </p:cBhvr>
                                      <p:to>
                                        <p:strVal val="true"/>
                                      </p:to>
                                    </p:set>
                                  </p:childTnLst>
                                  <p:subTnLst>
                                    <p:audio>
                                      <p:cMediaNode>
                                        <p:cTn display="0" masterRel="sameClick">
                                          <p:stCondLst>
                                            <p:cond evt="begin" delay="0">
                                              <p:tn val="44"/>
                                            </p:cond>
                                          </p:stCondLst>
                                          <p:endCondLst>
                                            <p:cond evt="onStopAudio" delay="0">
                                              <p:tgtEl>
                                                <p:sldTgt/>
                                              </p:tgtEl>
                                            </p:cond>
                                          </p:endCondLst>
                                        </p:cTn>
                                        <p:tgtEl>
                                          <p:sndTgt r:embed="rId7" name="Wrong Buzzer.wav"/>
                                        </p:tgtEl>
                                      </p:cMediaNode>
                                    </p:audio>
                                  </p:subTnLst>
                                </p:cTn>
                              </p:par>
                            </p:childTnLst>
                          </p:cTn>
                        </p:par>
                      </p:childTnLst>
                    </p:cTn>
                  </p:par>
                </p:childTnLst>
              </p:cTn>
              <p:nextCondLst>
                <p:cond evt="onClick" delay="0">
                  <p:tgtEl>
                    <p:spTgt spid="5"/>
                  </p:tgtEl>
                </p:cond>
              </p:nextCondLst>
            </p:seq>
          </p:childTnLst>
        </p:cTn>
      </p:par>
    </p:tnLst>
    <p:bldLst>
      <p:bldP spid="3" grpId="0"/>
      <p:bldP spid="3" grpId="1"/>
      <p:bldP spid="10" grpId="2"/>
      <p:bldP spid="5" grpId="3"/>
      <p:bldP spid="5" grpId="4"/>
      <p:bldP spid="7" grpId="5"/>
      <p:bldP spid="7" grpId="6"/>
    </p:bldLst>
  </p:timing>
</p:sld>
</file>

<file path=ppt/tags/tag1.xml><?xml version="1.0" encoding="utf-8"?>
<p:tagLst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heme/theme1.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Widescreen</PresentationFormat>
  <Paragraphs>60</Paragraphs>
  <Slides>19</Slides>
  <Notes>1</Notes>
  <TotalTime>100</TotalTime>
  <HiddenSlides>0</HiddenSlides>
  <MMClips>0</MMClips>
  <ScaleCrop>0</ScaleCrop>
  <HeadingPairs>
    <vt:vector baseType="variant" size="6">
      <vt:variant>
        <vt:lpstr>Fonts used</vt:lpstr>
      </vt:variant>
      <vt:variant>
        <vt:i4>5</vt:i4>
      </vt:variant>
      <vt:variant>
        <vt:lpstr>Theme</vt:lpstr>
      </vt:variant>
      <vt:variant>
        <vt:i4>1</vt:i4>
      </vt:variant>
      <vt:variant>
        <vt:lpstr>Slide Titles</vt:lpstr>
      </vt:variant>
      <vt:variant>
        <vt:i4>19</vt:i4>
      </vt:variant>
    </vt:vector>
  </HeadingPairs>
  <TitlesOfParts>
    <vt:vector baseType="lpstr" size="25">
      <vt:lpstr>Arial</vt:lpstr>
      <vt:lpstr>Calibri Light</vt:lpstr>
      <vt:lpstr>Calibri</vt:lpstr>
      <vt:lpstr>Times New Roman</vt:lpstr>
      <vt:lpstr>DT Phudu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19.1200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PowerPoint Presentation</dc:title>
  <dc:creator>Administrator</dc:creator>
  <cp:lastModifiedBy>Windows User</cp:lastModifiedBy>
  <cp:revision>7</cp:revision>
  <dcterms:created xsi:type="dcterms:W3CDTF">2026-05-26T04:08:04Z</dcterms:created>
  <dcterms:modified xsi:type="dcterms:W3CDTF">2026-05-27T05:14:05Z</dcterms:modified>
</cp:coreProperties>
</file>